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3" r:id="rId6"/>
  </p:sldIdLst>
  <p:sldSz cx="51206400" cy="3694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94641" autoAdjust="0"/>
  </p:normalViewPr>
  <p:slideViewPr>
    <p:cSldViewPr snapToGrid="0">
      <p:cViewPr>
        <p:scale>
          <a:sx n="14" d="100"/>
          <a:sy n="14" d="100"/>
        </p:scale>
        <p:origin x="156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20:53:2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24575,'0'-12'0,"0"-6"-8191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8DA3-793C-439D-9F75-87A61CAE62F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0638" y="1143000"/>
            <a:ext cx="427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8E98-46FB-4A77-AD5C-55DB1A0D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0638" y="1143000"/>
            <a:ext cx="427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8E98-46FB-4A77-AD5C-55DB1A0DF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0638" y="1143000"/>
            <a:ext cx="427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8E98-46FB-4A77-AD5C-55DB1A0DF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045692"/>
            <a:ext cx="43525440" cy="12860984"/>
          </a:xfrm>
        </p:spPr>
        <p:txBody>
          <a:bodyPr anchor="b"/>
          <a:lstStyle>
            <a:lvl1pPr algn="ctr">
              <a:defRPr sz="3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402644"/>
            <a:ext cx="38404800" cy="8918885"/>
          </a:xfrm>
        </p:spPr>
        <p:txBody>
          <a:bodyPr/>
          <a:lstStyle>
            <a:lvl1pPr marL="0" indent="0" algn="ctr">
              <a:buNone/>
              <a:defRPr sz="12928"/>
            </a:lvl1pPr>
            <a:lvl2pPr marL="2462754" indent="0" algn="ctr">
              <a:buNone/>
              <a:defRPr sz="10773"/>
            </a:lvl2pPr>
            <a:lvl3pPr marL="4925507" indent="0" algn="ctr">
              <a:buNone/>
              <a:defRPr sz="9696"/>
            </a:lvl3pPr>
            <a:lvl4pPr marL="7388261" indent="0" algn="ctr">
              <a:buNone/>
              <a:defRPr sz="8619"/>
            </a:lvl4pPr>
            <a:lvl5pPr marL="9851014" indent="0" algn="ctr">
              <a:buNone/>
              <a:defRPr sz="8619"/>
            </a:lvl5pPr>
            <a:lvl6pPr marL="12313768" indent="0" algn="ctr">
              <a:buNone/>
              <a:defRPr sz="8619"/>
            </a:lvl6pPr>
            <a:lvl7pPr marL="14776521" indent="0" algn="ctr">
              <a:buNone/>
              <a:defRPr sz="8619"/>
            </a:lvl7pPr>
            <a:lvl8pPr marL="17239275" indent="0" algn="ctr">
              <a:buNone/>
              <a:defRPr sz="8619"/>
            </a:lvl8pPr>
            <a:lvl9pPr marL="19702028" indent="0" algn="ctr">
              <a:buNone/>
              <a:defRPr sz="8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66773"/>
            <a:ext cx="11041380" cy="31305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66773"/>
            <a:ext cx="32484060" cy="313058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209639"/>
            <a:ext cx="44165520" cy="15366479"/>
          </a:xfrm>
        </p:spPr>
        <p:txBody>
          <a:bodyPr anchor="b"/>
          <a:lstStyle>
            <a:lvl1pPr>
              <a:defRPr sz="3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721491"/>
            <a:ext cx="44165520" cy="8080868"/>
          </a:xfrm>
        </p:spPr>
        <p:txBody>
          <a:bodyPr/>
          <a:lstStyle>
            <a:lvl1pPr marL="0" indent="0">
              <a:buNone/>
              <a:defRPr sz="12928">
                <a:solidFill>
                  <a:schemeClr val="tx1"/>
                </a:solidFill>
              </a:defRPr>
            </a:lvl1pPr>
            <a:lvl2pPr marL="2462754" indent="0">
              <a:buNone/>
              <a:defRPr sz="10773">
                <a:solidFill>
                  <a:schemeClr val="tx1">
                    <a:tint val="75000"/>
                  </a:schemeClr>
                </a:solidFill>
              </a:defRPr>
            </a:lvl2pPr>
            <a:lvl3pPr marL="4925507" indent="0">
              <a:buNone/>
              <a:defRPr sz="9696">
                <a:solidFill>
                  <a:schemeClr val="tx1">
                    <a:tint val="75000"/>
                  </a:schemeClr>
                </a:solidFill>
              </a:defRPr>
            </a:lvl3pPr>
            <a:lvl4pPr marL="7388261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4pPr>
            <a:lvl5pPr marL="9851014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5pPr>
            <a:lvl6pPr marL="12313768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6pPr>
            <a:lvl7pPr marL="14776521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7pPr>
            <a:lvl8pPr marL="17239275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8pPr>
            <a:lvl9pPr marL="19702028" indent="0">
              <a:buNone/>
              <a:defRPr sz="8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833865"/>
            <a:ext cx="21762720" cy="2343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833865"/>
            <a:ext cx="21762720" cy="2343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66781"/>
            <a:ext cx="44165520" cy="7140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055709"/>
            <a:ext cx="21662704" cy="4438063"/>
          </a:xfrm>
        </p:spPr>
        <p:txBody>
          <a:bodyPr anchor="b"/>
          <a:lstStyle>
            <a:lvl1pPr marL="0" indent="0">
              <a:buNone/>
              <a:defRPr sz="12928" b="1"/>
            </a:lvl1pPr>
            <a:lvl2pPr marL="2462754" indent="0">
              <a:buNone/>
              <a:defRPr sz="10773" b="1"/>
            </a:lvl2pPr>
            <a:lvl3pPr marL="4925507" indent="0">
              <a:buNone/>
              <a:defRPr sz="9696" b="1"/>
            </a:lvl3pPr>
            <a:lvl4pPr marL="7388261" indent="0">
              <a:buNone/>
              <a:defRPr sz="8619" b="1"/>
            </a:lvl4pPr>
            <a:lvl5pPr marL="9851014" indent="0">
              <a:buNone/>
              <a:defRPr sz="8619" b="1"/>
            </a:lvl5pPr>
            <a:lvl6pPr marL="12313768" indent="0">
              <a:buNone/>
              <a:defRPr sz="8619" b="1"/>
            </a:lvl6pPr>
            <a:lvl7pPr marL="14776521" indent="0">
              <a:buNone/>
              <a:defRPr sz="8619" b="1"/>
            </a:lvl7pPr>
            <a:lvl8pPr marL="17239275" indent="0">
              <a:buNone/>
              <a:defRPr sz="8619" b="1"/>
            </a:lvl8pPr>
            <a:lvl9pPr marL="19702028" indent="0">
              <a:buNone/>
              <a:defRPr sz="8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493772"/>
            <a:ext cx="21662704" cy="19847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055709"/>
            <a:ext cx="21769390" cy="4438063"/>
          </a:xfrm>
        </p:spPr>
        <p:txBody>
          <a:bodyPr anchor="b"/>
          <a:lstStyle>
            <a:lvl1pPr marL="0" indent="0">
              <a:buNone/>
              <a:defRPr sz="12928" b="1"/>
            </a:lvl1pPr>
            <a:lvl2pPr marL="2462754" indent="0">
              <a:buNone/>
              <a:defRPr sz="10773" b="1"/>
            </a:lvl2pPr>
            <a:lvl3pPr marL="4925507" indent="0">
              <a:buNone/>
              <a:defRPr sz="9696" b="1"/>
            </a:lvl3pPr>
            <a:lvl4pPr marL="7388261" indent="0">
              <a:buNone/>
              <a:defRPr sz="8619" b="1"/>
            </a:lvl4pPr>
            <a:lvl5pPr marL="9851014" indent="0">
              <a:buNone/>
              <a:defRPr sz="8619" b="1"/>
            </a:lvl5pPr>
            <a:lvl6pPr marL="12313768" indent="0">
              <a:buNone/>
              <a:defRPr sz="8619" b="1"/>
            </a:lvl6pPr>
            <a:lvl7pPr marL="14776521" indent="0">
              <a:buNone/>
              <a:defRPr sz="8619" b="1"/>
            </a:lvl7pPr>
            <a:lvl8pPr marL="17239275" indent="0">
              <a:buNone/>
              <a:defRPr sz="8619" b="1"/>
            </a:lvl8pPr>
            <a:lvl9pPr marL="19702028" indent="0">
              <a:buNone/>
              <a:defRPr sz="8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493772"/>
            <a:ext cx="21769390" cy="19847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62742"/>
            <a:ext cx="16515397" cy="8619596"/>
          </a:xfrm>
        </p:spPr>
        <p:txBody>
          <a:bodyPr anchor="b"/>
          <a:lstStyle>
            <a:lvl1pPr>
              <a:defRPr sz="17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318846"/>
            <a:ext cx="25923240" cy="26252142"/>
          </a:xfrm>
        </p:spPr>
        <p:txBody>
          <a:bodyPr/>
          <a:lstStyle>
            <a:lvl1pPr>
              <a:defRPr sz="17237"/>
            </a:lvl1pPr>
            <a:lvl2pPr>
              <a:defRPr sz="15082"/>
            </a:lvl2pPr>
            <a:lvl3pPr>
              <a:defRPr sz="12928"/>
            </a:lvl3pPr>
            <a:lvl4pPr>
              <a:defRPr sz="10773"/>
            </a:lvl4pPr>
            <a:lvl5pPr>
              <a:defRPr sz="10773"/>
            </a:lvl5pPr>
            <a:lvl6pPr>
              <a:defRPr sz="10773"/>
            </a:lvl6pPr>
            <a:lvl7pPr>
              <a:defRPr sz="10773"/>
            </a:lvl7pPr>
            <a:lvl8pPr>
              <a:defRPr sz="10773"/>
            </a:lvl8pPr>
            <a:lvl9pPr>
              <a:defRPr sz="10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082338"/>
            <a:ext cx="16515397" cy="20531401"/>
          </a:xfrm>
        </p:spPr>
        <p:txBody>
          <a:bodyPr/>
          <a:lstStyle>
            <a:lvl1pPr marL="0" indent="0">
              <a:buNone/>
              <a:defRPr sz="8619"/>
            </a:lvl1pPr>
            <a:lvl2pPr marL="2462754" indent="0">
              <a:buNone/>
              <a:defRPr sz="7541"/>
            </a:lvl2pPr>
            <a:lvl3pPr marL="4925507" indent="0">
              <a:buNone/>
              <a:defRPr sz="6464"/>
            </a:lvl3pPr>
            <a:lvl4pPr marL="7388261" indent="0">
              <a:buNone/>
              <a:defRPr sz="5387"/>
            </a:lvl4pPr>
            <a:lvl5pPr marL="9851014" indent="0">
              <a:buNone/>
              <a:defRPr sz="5387"/>
            </a:lvl5pPr>
            <a:lvl6pPr marL="12313768" indent="0">
              <a:buNone/>
              <a:defRPr sz="5387"/>
            </a:lvl6pPr>
            <a:lvl7pPr marL="14776521" indent="0">
              <a:buNone/>
              <a:defRPr sz="5387"/>
            </a:lvl7pPr>
            <a:lvl8pPr marL="17239275" indent="0">
              <a:buNone/>
              <a:defRPr sz="5387"/>
            </a:lvl8pPr>
            <a:lvl9pPr marL="19702028" indent="0">
              <a:buNone/>
              <a:defRPr sz="5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62742"/>
            <a:ext cx="16515397" cy="8619596"/>
          </a:xfrm>
        </p:spPr>
        <p:txBody>
          <a:bodyPr anchor="b"/>
          <a:lstStyle>
            <a:lvl1pPr>
              <a:defRPr sz="17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318846"/>
            <a:ext cx="25923240" cy="26252142"/>
          </a:xfrm>
        </p:spPr>
        <p:txBody>
          <a:bodyPr anchor="t"/>
          <a:lstStyle>
            <a:lvl1pPr marL="0" indent="0">
              <a:buNone/>
              <a:defRPr sz="17237"/>
            </a:lvl1pPr>
            <a:lvl2pPr marL="2462754" indent="0">
              <a:buNone/>
              <a:defRPr sz="15082"/>
            </a:lvl2pPr>
            <a:lvl3pPr marL="4925507" indent="0">
              <a:buNone/>
              <a:defRPr sz="12928"/>
            </a:lvl3pPr>
            <a:lvl4pPr marL="7388261" indent="0">
              <a:buNone/>
              <a:defRPr sz="10773"/>
            </a:lvl4pPr>
            <a:lvl5pPr marL="9851014" indent="0">
              <a:buNone/>
              <a:defRPr sz="10773"/>
            </a:lvl5pPr>
            <a:lvl6pPr marL="12313768" indent="0">
              <a:buNone/>
              <a:defRPr sz="10773"/>
            </a:lvl6pPr>
            <a:lvl7pPr marL="14776521" indent="0">
              <a:buNone/>
              <a:defRPr sz="10773"/>
            </a:lvl7pPr>
            <a:lvl8pPr marL="17239275" indent="0">
              <a:buNone/>
              <a:defRPr sz="10773"/>
            </a:lvl8pPr>
            <a:lvl9pPr marL="19702028" indent="0">
              <a:buNone/>
              <a:defRPr sz="10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082338"/>
            <a:ext cx="16515397" cy="20531401"/>
          </a:xfrm>
        </p:spPr>
        <p:txBody>
          <a:bodyPr/>
          <a:lstStyle>
            <a:lvl1pPr marL="0" indent="0">
              <a:buNone/>
              <a:defRPr sz="8619"/>
            </a:lvl1pPr>
            <a:lvl2pPr marL="2462754" indent="0">
              <a:buNone/>
              <a:defRPr sz="7541"/>
            </a:lvl2pPr>
            <a:lvl3pPr marL="4925507" indent="0">
              <a:buNone/>
              <a:defRPr sz="6464"/>
            </a:lvl3pPr>
            <a:lvl4pPr marL="7388261" indent="0">
              <a:buNone/>
              <a:defRPr sz="5387"/>
            </a:lvl4pPr>
            <a:lvl5pPr marL="9851014" indent="0">
              <a:buNone/>
              <a:defRPr sz="5387"/>
            </a:lvl5pPr>
            <a:lvl6pPr marL="12313768" indent="0">
              <a:buNone/>
              <a:defRPr sz="5387"/>
            </a:lvl6pPr>
            <a:lvl7pPr marL="14776521" indent="0">
              <a:buNone/>
              <a:defRPr sz="5387"/>
            </a:lvl7pPr>
            <a:lvl8pPr marL="17239275" indent="0">
              <a:buNone/>
              <a:defRPr sz="5387"/>
            </a:lvl8pPr>
            <a:lvl9pPr marL="19702028" indent="0">
              <a:buNone/>
              <a:defRPr sz="5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66781"/>
            <a:ext cx="44165520" cy="7140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833865"/>
            <a:ext cx="44165520" cy="2343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4238958"/>
            <a:ext cx="11521440" cy="1966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DE3B-0C22-453A-8011-73B2CFF3BF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4238958"/>
            <a:ext cx="17282160" cy="1966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4238958"/>
            <a:ext cx="11521440" cy="1966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76E4-C7DC-4AD0-A980-FCAD232F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925507" rtl="0" eaLnBrk="1" latinLnBrk="0" hangingPunct="1">
        <a:lnSpc>
          <a:spcPct val="90000"/>
        </a:lnSpc>
        <a:spcBef>
          <a:spcPct val="0"/>
        </a:spcBef>
        <a:buNone/>
        <a:defRPr sz="23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1377" indent="-1231377" algn="l" defTabSz="4925507" rtl="0" eaLnBrk="1" latinLnBrk="0" hangingPunct="1">
        <a:lnSpc>
          <a:spcPct val="90000"/>
        </a:lnSpc>
        <a:spcBef>
          <a:spcPts val="5387"/>
        </a:spcBef>
        <a:buFont typeface="Arial" panose="020B0604020202020204" pitchFamily="34" charset="0"/>
        <a:buChar char="•"/>
        <a:defRPr sz="15082" kern="1200">
          <a:solidFill>
            <a:schemeClr val="tx1"/>
          </a:solidFill>
          <a:latin typeface="+mn-lt"/>
          <a:ea typeface="+mn-ea"/>
          <a:cs typeface="+mn-cs"/>
        </a:defRPr>
      </a:lvl1pPr>
      <a:lvl2pPr marL="3694130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12928" kern="1200">
          <a:solidFill>
            <a:schemeClr val="tx1"/>
          </a:solidFill>
          <a:latin typeface="+mn-lt"/>
          <a:ea typeface="+mn-ea"/>
          <a:cs typeface="+mn-cs"/>
        </a:defRPr>
      </a:lvl2pPr>
      <a:lvl3pPr marL="6156884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10773" kern="1200">
          <a:solidFill>
            <a:schemeClr val="tx1"/>
          </a:solidFill>
          <a:latin typeface="+mn-lt"/>
          <a:ea typeface="+mn-ea"/>
          <a:cs typeface="+mn-cs"/>
        </a:defRPr>
      </a:lvl3pPr>
      <a:lvl4pPr marL="8619637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4pPr>
      <a:lvl5pPr marL="11082391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5pPr>
      <a:lvl6pPr marL="13545144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6pPr>
      <a:lvl7pPr marL="16007898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7pPr>
      <a:lvl8pPr marL="18470651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8pPr>
      <a:lvl9pPr marL="20933405" indent="-1231377" algn="l" defTabSz="4925507" rtl="0" eaLnBrk="1" latinLnBrk="0" hangingPunct="1">
        <a:lnSpc>
          <a:spcPct val="90000"/>
        </a:lnSpc>
        <a:spcBef>
          <a:spcPts val="2693"/>
        </a:spcBef>
        <a:buFont typeface="Arial" panose="020B0604020202020204" pitchFamily="34" charset="0"/>
        <a:buChar char="•"/>
        <a:defRPr sz="9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1pPr>
      <a:lvl2pPr marL="2462754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2pPr>
      <a:lvl3pPr marL="4925507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3pPr>
      <a:lvl4pPr marL="7388261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4pPr>
      <a:lvl5pPr marL="9851014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5pPr>
      <a:lvl6pPr marL="12313768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6pPr>
      <a:lvl7pPr marL="14776521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7pPr>
      <a:lvl8pPr marL="17239275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8pPr>
      <a:lvl9pPr marL="19702028" algn="l" defTabSz="4925507" rtl="0" eaLnBrk="1" latinLnBrk="0" hangingPunct="1">
        <a:defRPr sz="9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1E8B6-BF5C-4DBE-8719-13E9DF6174F0}"/>
              </a:ext>
            </a:extLst>
          </p:cNvPr>
          <p:cNvSpPr/>
          <p:nvPr/>
        </p:nvSpPr>
        <p:spPr>
          <a:xfrm>
            <a:off x="14539888" y="9027775"/>
            <a:ext cx="2882755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2E294-77D9-4230-A922-9CED5FC2D6C1}"/>
              </a:ext>
            </a:extLst>
          </p:cNvPr>
          <p:cNvSpPr/>
          <p:nvPr/>
        </p:nvSpPr>
        <p:spPr>
          <a:xfrm>
            <a:off x="12970567" y="11300506"/>
            <a:ext cx="2551947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member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410FE-7470-4A96-8BCD-E09FAC45339D}"/>
              </a:ext>
            </a:extLst>
          </p:cNvPr>
          <p:cNvSpPr/>
          <p:nvPr/>
        </p:nvSpPr>
        <p:spPr>
          <a:xfrm>
            <a:off x="18368577" y="11430529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Employee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D16B7B-6516-4C4F-9635-E612B844E38E}"/>
              </a:ext>
            </a:extLst>
          </p:cNvPr>
          <p:cNvSpPr/>
          <p:nvPr/>
        </p:nvSpPr>
        <p:spPr>
          <a:xfrm>
            <a:off x="13271320" y="7308283"/>
            <a:ext cx="2047856" cy="850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Address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E29B8-F736-4F1E-80DD-B311FC6D7EC1}"/>
              </a:ext>
            </a:extLst>
          </p:cNvPr>
          <p:cNvSpPr/>
          <p:nvPr/>
        </p:nvSpPr>
        <p:spPr>
          <a:xfrm>
            <a:off x="15889191" y="7108296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u="sng" dirty="0" err="1"/>
              <a:t>Person_ID</a:t>
            </a:r>
            <a:endParaRPr lang="en-US" sz="2175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0A6022-13CE-41EF-9F90-3B56E5B8BE88}"/>
              </a:ext>
            </a:extLst>
          </p:cNvPr>
          <p:cNvSpPr/>
          <p:nvPr/>
        </p:nvSpPr>
        <p:spPr>
          <a:xfrm>
            <a:off x="18385476" y="7431887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5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346988-84CB-4C2B-B423-47AE98260253}"/>
              </a:ext>
            </a:extLst>
          </p:cNvPr>
          <p:cNvSpPr/>
          <p:nvPr/>
        </p:nvSpPr>
        <p:spPr>
          <a:xfrm>
            <a:off x="18833112" y="8901401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73848F-7739-4911-B85E-809304EE836D}"/>
              </a:ext>
            </a:extLst>
          </p:cNvPr>
          <p:cNvSpPr/>
          <p:nvPr/>
        </p:nvSpPr>
        <p:spPr>
          <a:xfrm>
            <a:off x="22447832" y="8922776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Last 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BE906-DB2C-4D87-A3BD-DB4BE8FE17FC}"/>
              </a:ext>
            </a:extLst>
          </p:cNvPr>
          <p:cNvSpPr/>
          <p:nvPr/>
        </p:nvSpPr>
        <p:spPr>
          <a:xfrm>
            <a:off x="21815729" y="6334918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First 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40150-D0C6-45CD-B40A-45313727DCA3}"/>
              </a:ext>
            </a:extLst>
          </p:cNvPr>
          <p:cNvSpPr/>
          <p:nvPr/>
        </p:nvSpPr>
        <p:spPr>
          <a:xfrm>
            <a:off x="22517270" y="7589414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Middle 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D74187-BECD-4E08-81A7-F408B78C60D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991242" y="8093500"/>
            <a:ext cx="1526027" cy="131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0344D-F30E-4F6F-AC19-A8FE9B614447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0675190" y="9070420"/>
            <a:ext cx="2088693" cy="69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D564F4-ED91-47C4-BE43-85D9B748D438}"/>
              </a:ext>
            </a:extLst>
          </p:cNvPr>
          <p:cNvCxnSpPr>
            <a:stCxn id="8" idx="7"/>
            <a:endCxn id="10" idx="3"/>
          </p:cNvCxnSpPr>
          <p:nvPr/>
        </p:nvCxnSpPr>
        <p:spPr>
          <a:xfrm flipV="1">
            <a:off x="20675191" y="7195450"/>
            <a:ext cx="1456589" cy="185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03E5141-C151-4642-9694-474BABAEDA97}"/>
              </a:ext>
            </a:extLst>
          </p:cNvPr>
          <p:cNvSpPr/>
          <p:nvPr/>
        </p:nvSpPr>
        <p:spPr>
          <a:xfrm>
            <a:off x="15586003" y="10189333"/>
            <a:ext cx="871230" cy="850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6" dirty="0"/>
              <a:t>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353D3D-38EA-4133-AF5B-87C608F7015C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14246539" y="10614658"/>
            <a:ext cx="1339464" cy="685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B94D7-B0DA-4C7A-BC89-5B6D79F257A1}"/>
              </a:ext>
            </a:extLst>
          </p:cNvPr>
          <p:cNvCxnSpPr>
            <a:cxnSpLocks/>
            <a:stCxn id="4" idx="0"/>
            <a:endCxn id="18" idx="5"/>
          </p:cNvCxnSpPr>
          <p:nvPr/>
        </p:nvCxnSpPr>
        <p:spPr>
          <a:xfrm flipH="1" flipV="1">
            <a:off x="16329646" y="10915407"/>
            <a:ext cx="3370041" cy="51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5583CF-C421-479F-9543-2AE8FCA3B578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15981264" y="10035952"/>
            <a:ext cx="40354" cy="15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0DC01-AB67-4219-9850-519297FDA016}"/>
              </a:ext>
            </a:extLst>
          </p:cNvPr>
          <p:cNvCxnSpPr>
            <a:stCxn id="5" idx="4"/>
          </p:cNvCxnSpPr>
          <p:nvPr/>
        </p:nvCxnSpPr>
        <p:spPr>
          <a:xfrm>
            <a:off x="14295243" y="8158928"/>
            <a:ext cx="913543" cy="83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FE7EA7-B93B-4BD8-A66D-A48CF5EDA26D}"/>
              </a:ext>
            </a:extLst>
          </p:cNvPr>
          <p:cNvCxnSpPr>
            <a:stCxn id="6" idx="3"/>
            <a:endCxn id="2" idx="0"/>
          </p:cNvCxnSpPr>
          <p:nvPr/>
        </p:nvCxnSpPr>
        <p:spPr>
          <a:xfrm flipH="1">
            <a:off x="15981266" y="7968828"/>
            <a:ext cx="223975" cy="105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65020-70C6-4555-B8C9-81D2F28A945A}"/>
              </a:ext>
            </a:extLst>
          </p:cNvPr>
          <p:cNvCxnSpPr>
            <a:stCxn id="8" idx="2"/>
            <a:endCxn id="2" idx="3"/>
          </p:cNvCxnSpPr>
          <p:nvPr/>
        </p:nvCxnSpPr>
        <p:spPr>
          <a:xfrm flipH="1">
            <a:off x="17422641" y="9405490"/>
            <a:ext cx="1410470" cy="12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763D65-F1B2-4591-8A30-DC80A6098BF9}"/>
              </a:ext>
            </a:extLst>
          </p:cNvPr>
          <p:cNvSpPr/>
          <p:nvPr/>
        </p:nvSpPr>
        <p:spPr>
          <a:xfrm>
            <a:off x="11652578" y="8740352"/>
            <a:ext cx="2047856" cy="850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DOB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27C795-25A9-46DB-BC2B-3514A1431435}"/>
              </a:ext>
            </a:extLst>
          </p:cNvPr>
          <p:cNvSpPr/>
          <p:nvPr/>
        </p:nvSpPr>
        <p:spPr>
          <a:xfrm>
            <a:off x="10003563" y="7229555"/>
            <a:ext cx="2047856" cy="862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Street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C8DE3F-F421-47B6-84DC-760BB3A22F42}"/>
              </a:ext>
            </a:extLst>
          </p:cNvPr>
          <p:cNvSpPr/>
          <p:nvPr/>
        </p:nvSpPr>
        <p:spPr>
          <a:xfrm>
            <a:off x="16242977" y="6087363"/>
            <a:ext cx="2047856" cy="862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Zip Code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881D74-714B-4E4D-BD11-43FA02F1E135}"/>
              </a:ext>
            </a:extLst>
          </p:cNvPr>
          <p:cNvSpPr/>
          <p:nvPr/>
        </p:nvSpPr>
        <p:spPr>
          <a:xfrm>
            <a:off x="13538147" y="5793221"/>
            <a:ext cx="2047856" cy="862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City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8F42AA-018A-41E5-A37F-AA4D40198B8E}"/>
              </a:ext>
            </a:extLst>
          </p:cNvPr>
          <p:cNvSpPr/>
          <p:nvPr/>
        </p:nvSpPr>
        <p:spPr>
          <a:xfrm>
            <a:off x="11107580" y="5965495"/>
            <a:ext cx="2047856" cy="862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Apt No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D88224-4127-45AC-B870-DA1463580F73}"/>
              </a:ext>
            </a:extLst>
          </p:cNvPr>
          <p:cNvSpPr/>
          <p:nvPr/>
        </p:nvSpPr>
        <p:spPr>
          <a:xfrm>
            <a:off x="5950313" y="17404406"/>
            <a:ext cx="2047856" cy="850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u="sng" dirty="0"/>
              <a:t>P_ID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FB474B-3225-4FB6-865E-5F320A0FAA03}"/>
              </a:ext>
            </a:extLst>
          </p:cNvPr>
          <p:cNvSpPr/>
          <p:nvPr/>
        </p:nvSpPr>
        <p:spPr>
          <a:xfrm>
            <a:off x="6578000" y="13640148"/>
            <a:ext cx="2551947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Card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309AC23-22CE-40D3-85EF-72297E6C6DAE}"/>
              </a:ext>
            </a:extLst>
          </p:cNvPr>
          <p:cNvSpPr/>
          <p:nvPr/>
        </p:nvSpPr>
        <p:spPr>
          <a:xfrm>
            <a:off x="7570538" y="10282090"/>
            <a:ext cx="2047856" cy="850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u="sng" dirty="0"/>
              <a:t>Card ID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FFD8D5-8317-4035-971D-A6FF151DEA52}"/>
              </a:ext>
            </a:extLst>
          </p:cNvPr>
          <p:cNvSpPr/>
          <p:nvPr/>
        </p:nvSpPr>
        <p:spPr>
          <a:xfrm>
            <a:off x="8402260" y="16828030"/>
            <a:ext cx="2551947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Promotional discount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2D0CEA-F6B8-495F-98E2-D5ED1E195403}"/>
              </a:ext>
            </a:extLst>
          </p:cNvPr>
          <p:cNvSpPr/>
          <p:nvPr/>
        </p:nvSpPr>
        <p:spPr>
          <a:xfrm>
            <a:off x="5806115" y="11514108"/>
            <a:ext cx="2047856" cy="930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Date of Issue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07B50B18-17A2-4A34-A705-754961B66E7E}"/>
              </a:ext>
            </a:extLst>
          </p:cNvPr>
          <p:cNvSpPr/>
          <p:nvPr/>
        </p:nvSpPr>
        <p:spPr>
          <a:xfrm>
            <a:off x="9830567" y="14218016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41" dirty="0"/>
              <a:t>contains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3D6A0BCD-1152-4FAF-8458-5A7B34C1DBD3}"/>
              </a:ext>
            </a:extLst>
          </p:cNvPr>
          <p:cNvSpPr/>
          <p:nvPr/>
        </p:nvSpPr>
        <p:spPr>
          <a:xfrm>
            <a:off x="9978278" y="12125072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have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E62168A-584C-4F5D-B1C0-AAB9C0B8030D}"/>
              </a:ext>
            </a:extLst>
          </p:cNvPr>
          <p:cNvSpPr/>
          <p:nvPr/>
        </p:nvSpPr>
        <p:spPr>
          <a:xfrm>
            <a:off x="7143761" y="18522496"/>
            <a:ext cx="2327901" cy="114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Description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C3D9D6-CE01-4994-BD71-7B71DEED139C}"/>
              </a:ext>
            </a:extLst>
          </p:cNvPr>
          <p:cNvSpPr/>
          <p:nvPr/>
        </p:nvSpPr>
        <p:spPr>
          <a:xfrm>
            <a:off x="37340135" y="12147983"/>
            <a:ext cx="3274279" cy="1734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16" dirty="0"/>
              <a:t>Borrowing details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16AB0A-E7DC-4FFA-991F-0FF6CDAD9CD2}"/>
              </a:ext>
            </a:extLst>
          </p:cNvPr>
          <p:cNvSpPr/>
          <p:nvPr/>
        </p:nvSpPr>
        <p:spPr>
          <a:xfrm>
            <a:off x="37057988" y="7176508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Payment details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240764-A5C4-4782-8CC0-A1C68398A42B}"/>
              </a:ext>
            </a:extLst>
          </p:cNvPr>
          <p:cNvSpPr/>
          <p:nvPr/>
        </p:nvSpPr>
        <p:spPr>
          <a:xfrm>
            <a:off x="25512232" y="19131042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Publisher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A300F2-E1C5-43EE-B9D8-2BD1049BCCCD}"/>
              </a:ext>
            </a:extLst>
          </p:cNvPr>
          <p:cNvSpPr/>
          <p:nvPr/>
        </p:nvSpPr>
        <p:spPr>
          <a:xfrm>
            <a:off x="24603625" y="13713927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Receptionist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BE28CF-86A0-4B76-9010-7D51567CAFEF}"/>
              </a:ext>
            </a:extLst>
          </p:cNvPr>
          <p:cNvSpPr/>
          <p:nvPr/>
        </p:nvSpPr>
        <p:spPr>
          <a:xfrm>
            <a:off x="24605960" y="11979489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Catalog manager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5C2EB1-5015-4420-B348-0E382C0455CA}"/>
              </a:ext>
            </a:extLst>
          </p:cNvPr>
          <p:cNvSpPr/>
          <p:nvPr/>
        </p:nvSpPr>
        <p:spPr>
          <a:xfrm>
            <a:off x="24496231" y="10431467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Library Supervisor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A41A43-5BE3-45C6-9C2F-FB5CD333FE60}"/>
              </a:ext>
            </a:extLst>
          </p:cNvPr>
          <p:cNvSpPr/>
          <p:nvPr/>
        </p:nvSpPr>
        <p:spPr>
          <a:xfrm>
            <a:off x="30983240" y="8298562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Trainer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66EC2E-9E5F-4D2C-9545-020612409EE7}"/>
              </a:ext>
            </a:extLst>
          </p:cNvPr>
          <p:cNvSpPr/>
          <p:nvPr/>
        </p:nvSpPr>
        <p:spPr>
          <a:xfrm>
            <a:off x="29780378" y="27308175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Comments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21895B-C7D5-4213-A555-27C43F352C89}"/>
              </a:ext>
            </a:extLst>
          </p:cNvPr>
          <p:cNvSpPr/>
          <p:nvPr/>
        </p:nvSpPr>
        <p:spPr>
          <a:xfrm>
            <a:off x="14971237" y="14742575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Gold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D76FF9-9299-4E54-BDEB-3553ECEDBDA9}"/>
              </a:ext>
            </a:extLst>
          </p:cNvPr>
          <p:cNvSpPr/>
          <p:nvPr/>
        </p:nvSpPr>
        <p:spPr>
          <a:xfrm>
            <a:off x="18110367" y="14795616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Silver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C68891-2A95-45B5-95FD-24544B74887D}"/>
              </a:ext>
            </a:extLst>
          </p:cNvPr>
          <p:cNvSpPr/>
          <p:nvPr/>
        </p:nvSpPr>
        <p:spPr>
          <a:xfrm>
            <a:off x="14472080" y="19382895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Guest log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DB85B1-B673-4D04-A81A-DD0FFD6A0773}"/>
              </a:ext>
            </a:extLst>
          </p:cNvPr>
          <p:cNvSpPr/>
          <p:nvPr/>
        </p:nvSpPr>
        <p:spPr>
          <a:xfrm>
            <a:off x="16809019" y="26430066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Author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B11F6F-6775-45D0-B22D-9E96909BA694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12051420" y="7660595"/>
            <a:ext cx="1206006" cy="7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13CD6F7-6AC5-4F4A-9900-1667B9618F15}"/>
              </a:ext>
            </a:extLst>
          </p:cNvPr>
          <p:cNvCxnSpPr>
            <a:stCxn id="45" idx="5"/>
            <a:endCxn id="5" idx="1"/>
          </p:cNvCxnSpPr>
          <p:nvPr/>
        </p:nvCxnSpPr>
        <p:spPr>
          <a:xfrm>
            <a:off x="12855536" y="6701326"/>
            <a:ext cx="715685" cy="73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340763E-3CA4-4B1D-8814-1D0A0DD6574A}"/>
              </a:ext>
            </a:extLst>
          </p:cNvPr>
          <p:cNvCxnSpPr>
            <a:endCxn id="5" idx="0"/>
          </p:cNvCxnSpPr>
          <p:nvPr/>
        </p:nvCxnSpPr>
        <p:spPr>
          <a:xfrm>
            <a:off x="14295243" y="6651806"/>
            <a:ext cx="5" cy="65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A0AFD1-0BB9-47FF-B228-B9522FC67875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5146378" y="6518405"/>
            <a:ext cx="1096601" cy="94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655A66-2492-4717-9736-0C4ABC585D14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3700437" y="9165676"/>
            <a:ext cx="921039" cy="35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7123CBE-4509-4961-8982-31ADAA159F72}"/>
              </a:ext>
            </a:extLst>
          </p:cNvPr>
          <p:cNvCxnSpPr>
            <a:stCxn id="84" idx="4"/>
            <a:endCxn id="82" idx="0"/>
          </p:cNvCxnSpPr>
          <p:nvPr/>
        </p:nvCxnSpPr>
        <p:spPr>
          <a:xfrm flipH="1">
            <a:off x="7853974" y="11132739"/>
            <a:ext cx="740493" cy="250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E03C958-5966-4FFC-93B3-C423DA874430}"/>
              </a:ext>
            </a:extLst>
          </p:cNvPr>
          <p:cNvCxnSpPr>
            <a:stCxn id="86" idx="4"/>
            <a:endCxn id="82" idx="0"/>
          </p:cNvCxnSpPr>
          <p:nvPr/>
        </p:nvCxnSpPr>
        <p:spPr>
          <a:xfrm>
            <a:off x="6830044" y="12444870"/>
            <a:ext cx="1023928" cy="11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104137B-0E30-4B4C-949F-387E79DBBEDA}"/>
              </a:ext>
            </a:extLst>
          </p:cNvPr>
          <p:cNvCxnSpPr>
            <a:stCxn id="87" idx="2"/>
            <a:endCxn id="85" idx="0"/>
          </p:cNvCxnSpPr>
          <p:nvPr/>
        </p:nvCxnSpPr>
        <p:spPr>
          <a:xfrm flipH="1">
            <a:off x="9678234" y="15988990"/>
            <a:ext cx="1184797" cy="83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5EE027-5F3C-4DA6-9514-7300A0B54313}"/>
              </a:ext>
            </a:extLst>
          </p:cNvPr>
          <p:cNvCxnSpPr>
            <a:cxnSpLocks/>
            <a:stCxn id="88" idx="2"/>
          </p:cNvCxnSpPr>
          <p:nvPr/>
        </p:nvCxnSpPr>
        <p:spPr>
          <a:xfrm flipH="1" flipV="1">
            <a:off x="9110589" y="13813780"/>
            <a:ext cx="1900153" cy="8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314441-373C-4CCA-A218-BE9401BA8013}"/>
              </a:ext>
            </a:extLst>
          </p:cNvPr>
          <p:cNvCxnSpPr>
            <a:stCxn id="58" idx="6"/>
            <a:endCxn id="85" idx="1"/>
          </p:cNvCxnSpPr>
          <p:nvPr/>
        </p:nvCxnSpPr>
        <p:spPr>
          <a:xfrm flipV="1">
            <a:off x="7998171" y="17332118"/>
            <a:ext cx="404088" cy="4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538764-0E3A-4947-8B05-4870EA8D799E}"/>
              </a:ext>
            </a:extLst>
          </p:cNvPr>
          <p:cNvCxnSpPr>
            <a:cxnSpLocks/>
            <a:stCxn id="89" idx="0"/>
            <a:endCxn id="85" idx="2"/>
          </p:cNvCxnSpPr>
          <p:nvPr/>
        </p:nvCxnSpPr>
        <p:spPr>
          <a:xfrm flipV="1">
            <a:off x="8307711" y="17836205"/>
            <a:ext cx="1370522" cy="68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9CEEF1-3356-4219-AB30-FA1831EFA63D}"/>
              </a:ext>
            </a:extLst>
          </p:cNvPr>
          <p:cNvCxnSpPr>
            <a:cxnSpLocks/>
            <a:stCxn id="7" idx="3"/>
            <a:endCxn id="2" idx="3"/>
          </p:cNvCxnSpPr>
          <p:nvPr/>
        </p:nvCxnSpPr>
        <p:spPr>
          <a:xfrm flipH="1">
            <a:off x="17422641" y="8292419"/>
            <a:ext cx="1278884" cy="123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9B1D06A-0657-44AB-8914-F830CF0C8191}"/>
              </a:ext>
            </a:extLst>
          </p:cNvPr>
          <p:cNvSpPr/>
          <p:nvPr/>
        </p:nvSpPr>
        <p:spPr>
          <a:xfrm>
            <a:off x="16619987" y="12858704"/>
            <a:ext cx="1013468" cy="714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6" dirty="0"/>
              <a:t>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AED139D-DA0C-449E-94B6-03BCC00F10EA}"/>
              </a:ext>
            </a:extLst>
          </p:cNvPr>
          <p:cNvCxnSpPr>
            <a:cxnSpLocks/>
            <a:stCxn id="3" idx="2"/>
            <a:endCxn id="145" idx="1"/>
          </p:cNvCxnSpPr>
          <p:nvPr/>
        </p:nvCxnSpPr>
        <p:spPr>
          <a:xfrm>
            <a:off x="14246539" y="12308682"/>
            <a:ext cx="2521866" cy="65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317FEC7-CF58-4268-9C16-1FE93152DED6}"/>
              </a:ext>
            </a:extLst>
          </p:cNvPr>
          <p:cNvCxnSpPr>
            <a:cxnSpLocks/>
            <a:stCxn id="99" idx="0"/>
            <a:endCxn id="145" idx="3"/>
          </p:cNvCxnSpPr>
          <p:nvPr/>
        </p:nvCxnSpPr>
        <p:spPr>
          <a:xfrm flipV="1">
            <a:off x="16302347" y="13468320"/>
            <a:ext cx="466059" cy="127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C28FF2E-9B05-4855-A454-8296FEDECB48}"/>
              </a:ext>
            </a:extLst>
          </p:cNvPr>
          <p:cNvCxnSpPr>
            <a:cxnSpLocks/>
            <a:stCxn id="100" idx="0"/>
            <a:endCxn id="145" idx="5"/>
          </p:cNvCxnSpPr>
          <p:nvPr/>
        </p:nvCxnSpPr>
        <p:spPr>
          <a:xfrm flipH="1" flipV="1">
            <a:off x="17485035" y="13468321"/>
            <a:ext cx="1956440" cy="13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Diamond 172">
            <a:extLst>
              <a:ext uri="{FF2B5EF4-FFF2-40B4-BE49-F238E27FC236}">
                <a16:creationId xmlns:a16="http://schemas.microsoft.com/office/drawing/2014/main" id="{4930B0E9-9C66-46A1-B218-70615AC39C0C}"/>
              </a:ext>
            </a:extLst>
          </p:cNvPr>
          <p:cNvSpPr/>
          <p:nvPr/>
        </p:nvSpPr>
        <p:spPr>
          <a:xfrm>
            <a:off x="14610427" y="16171937"/>
            <a:ext cx="2978659" cy="18311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Maintains</a:t>
            </a: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B7058EC3-7AF1-478E-8645-9F8510884CB9}"/>
              </a:ext>
            </a:extLst>
          </p:cNvPr>
          <p:cNvSpPr/>
          <p:nvPr/>
        </p:nvSpPr>
        <p:spPr>
          <a:xfrm>
            <a:off x="21403485" y="18806711"/>
            <a:ext cx="2431085" cy="172198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75" dirty="0"/>
              <a:t>Published</a:t>
            </a:r>
          </a:p>
        </p:txBody>
      </p:sp>
      <p:sp>
        <p:nvSpPr>
          <p:cNvPr id="175" name="Diamond 174">
            <a:extLst>
              <a:ext uri="{FF2B5EF4-FFF2-40B4-BE49-F238E27FC236}">
                <a16:creationId xmlns:a16="http://schemas.microsoft.com/office/drawing/2014/main" id="{FF2A3EE0-4A48-4FA5-9B87-CF143309A99D}"/>
              </a:ext>
            </a:extLst>
          </p:cNvPr>
          <p:cNvSpPr/>
          <p:nvPr/>
        </p:nvSpPr>
        <p:spPr>
          <a:xfrm>
            <a:off x="21908930" y="15069018"/>
            <a:ext cx="2266106" cy="173091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75" dirty="0"/>
              <a:t>Manages</a:t>
            </a:r>
          </a:p>
        </p:txBody>
      </p:sp>
      <p:sp>
        <p:nvSpPr>
          <p:cNvPr id="176" name="Diamond 175">
            <a:extLst>
              <a:ext uri="{FF2B5EF4-FFF2-40B4-BE49-F238E27FC236}">
                <a16:creationId xmlns:a16="http://schemas.microsoft.com/office/drawing/2014/main" id="{B445C608-DBA8-4465-AFC6-920890C9F895}"/>
              </a:ext>
            </a:extLst>
          </p:cNvPr>
          <p:cNvSpPr/>
          <p:nvPr/>
        </p:nvSpPr>
        <p:spPr>
          <a:xfrm>
            <a:off x="29722493" y="10839843"/>
            <a:ext cx="2352678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Trained by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1CD61169-D0E7-425A-A0F9-982499031B90}"/>
              </a:ext>
            </a:extLst>
          </p:cNvPr>
          <p:cNvSpPr/>
          <p:nvPr/>
        </p:nvSpPr>
        <p:spPr>
          <a:xfrm>
            <a:off x="37825219" y="9375457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have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C672FD1-CB81-4F6B-A146-E324B2220F8E}"/>
              </a:ext>
            </a:extLst>
          </p:cNvPr>
          <p:cNvCxnSpPr>
            <a:cxnSpLocks/>
            <a:stCxn id="99" idx="2"/>
            <a:endCxn id="173" idx="0"/>
          </p:cNvCxnSpPr>
          <p:nvPr/>
        </p:nvCxnSpPr>
        <p:spPr>
          <a:xfrm flipH="1">
            <a:off x="16099756" y="15750752"/>
            <a:ext cx="202590" cy="42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BEEF11-D058-4F56-ABC4-1C6E05356456}"/>
              </a:ext>
            </a:extLst>
          </p:cNvPr>
          <p:cNvCxnSpPr>
            <a:cxnSpLocks/>
            <a:stCxn id="173" idx="2"/>
            <a:endCxn id="102" idx="0"/>
          </p:cNvCxnSpPr>
          <p:nvPr/>
        </p:nvCxnSpPr>
        <p:spPr>
          <a:xfrm flipH="1">
            <a:off x="15803188" y="18003081"/>
            <a:ext cx="296568" cy="137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A7B812E-9AA8-42EA-8201-2892F707977B}"/>
              </a:ext>
            </a:extLst>
          </p:cNvPr>
          <p:cNvCxnSpPr>
            <a:cxnSpLocks/>
            <a:stCxn id="94" idx="3"/>
            <a:endCxn id="175" idx="3"/>
          </p:cNvCxnSpPr>
          <p:nvPr/>
        </p:nvCxnSpPr>
        <p:spPr>
          <a:xfrm flipH="1">
            <a:off x="24175037" y="12483579"/>
            <a:ext cx="3093140" cy="3450897"/>
          </a:xfrm>
          <a:prstGeom prst="bentConnector3">
            <a:avLst>
              <a:gd name="adj1" fmla="val -80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54069FF6-8142-43C4-A938-4FBA513BC2F6}"/>
              </a:ext>
            </a:extLst>
          </p:cNvPr>
          <p:cNvSpPr/>
          <p:nvPr/>
        </p:nvSpPr>
        <p:spPr>
          <a:xfrm>
            <a:off x="12765178" y="21708417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Name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CDF021C-EA12-48C0-8FDF-B6BF6A8E6480}"/>
              </a:ext>
            </a:extLst>
          </p:cNvPr>
          <p:cNvSpPr/>
          <p:nvPr/>
        </p:nvSpPr>
        <p:spPr>
          <a:xfrm>
            <a:off x="10418101" y="20291327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u="sng" dirty="0">
                <a:solidFill>
                  <a:srgbClr val="C00000"/>
                </a:solidFill>
              </a:rPr>
              <a:t>Guest ID</a:t>
            </a:r>
          </a:p>
        </p:txBody>
      </p:sp>
      <p:sp>
        <p:nvSpPr>
          <p:cNvPr id="193" name="Diamond 192">
            <a:extLst>
              <a:ext uri="{FF2B5EF4-FFF2-40B4-BE49-F238E27FC236}">
                <a16:creationId xmlns:a16="http://schemas.microsoft.com/office/drawing/2014/main" id="{50DF3901-5994-4BC5-8BEA-0FEFC4B98121}"/>
              </a:ext>
            </a:extLst>
          </p:cNvPr>
          <p:cNvSpPr/>
          <p:nvPr/>
        </p:nvSpPr>
        <p:spPr>
          <a:xfrm>
            <a:off x="25934734" y="25037954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81" dirty="0"/>
              <a:t>has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0872E67D-9EB2-44FF-B8A0-F5A361F22643}"/>
              </a:ext>
            </a:extLst>
          </p:cNvPr>
          <p:cNvSpPr/>
          <p:nvPr/>
        </p:nvSpPr>
        <p:spPr>
          <a:xfrm>
            <a:off x="17440598" y="23907103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wrote</a:t>
            </a:r>
          </a:p>
        </p:txBody>
      </p:sp>
      <p:sp>
        <p:nvSpPr>
          <p:cNvPr id="195" name="Diamond 194">
            <a:extLst>
              <a:ext uri="{FF2B5EF4-FFF2-40B4-BE49-F238E27FC236}">
                <a16:creationId xmlns:a16="http://schemas.microsoft.com/office/drawing/2014/main" id="{D5563FAE-3A93-4D67-B18A-F2D7DEDA8383}"/>
              </a:ext>
            </a:extLst>
          </p:cNvPr>
          <p:cNvSpPr/>
          <p:nvPr/>
        </p:nvSpPr>
        <p:spPr>
          <a:xfrm>
            <a:off x="33219153" y="13009949"/>
            <a:ext cx="2495971" cy="22076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81" dirty="0"/>
              <a:t>Maintains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B22B7DF-ECB9-425F-A6DC-C0A8B2B39982}"/>
              </a:ext>
            </a:extLst>
          </p:cNvPr>
          <p:cNvSpPr/>
          <p:nvPr/>
        </p:nvSpPr>
        <p:spPr>
          <a:xfrm>
            <a:off x="15682026" y="22056803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Contact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8E9C2B7-DEE8-4E13-A777-ABDFEB647ECD}"/>
              </a:ext>
            </a:extLst>
          </p:cNvPr>
          <p:cNvSpPr/>
          <p:nvPr/>
        </p:nvSpPr>
        <p:spPr>
          <a:xfrm>
            <a:off x="13678779" y="27492886"/>
            <a:ext cx="2430711" cy="10628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u="sng" dirty="0" err="1"/>
              <a:t>Author_ID</a:t>
            </a:r>
            <a:endParaRPr lang="en-US" sz="2611" u="sng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9036A04-0B03-4A35-94B5-8E979DFD2D1C}"/>
              </a:ext>
            </a:extLst>
          </p:cNvPr>
          <p:cNvSpPr/>
          <p:nvPr/>
        </p:nvSpPr>
        <p:spPr>
          <a:xfrm>
            <a:off x="16361534" y="28501062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 err="1"/>
              <a:t>A_name</a:t>
            </a:r>
            <a:endParaRPr lang="en-US" sz="3046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5B472D7-4AE3-4A1D-9C73-573532216828}"/>
              </a:ext>
            </a:extLst>
          </p:cNvPr>
          <p:cNvSpPr/>
          <p:nvPr/>
        </p:nvSpPr>
        <p:spPr>
          <a:xfrm>
            <a:off x="39823158" y="6014315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Time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C5BF1EB-6F65-4F48-A733-916D9A968BE7}"/>
              </a:ext>
            </a:extLst>
          </p:cNvPr>
          <p:cNvSpPr/>
          <p:nvPr/>
        </p:nvSpPr>
        <p:spPr>
          <a:xfrm>
            <a:off x="28967617" y="20957949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Other info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A02C697-F4B6-468A-A683-BA1EC1CEE96B}"/>
              </a:ext>
            </a:extLst>
          </p:cNvPr>
          <p:cNvSpPr/>
          <p:nvPr/>
        </p:nvSpPr>
        <p:spPr>
          <a:xfrm>
            <a:off x="29346357" y="19167850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 err="1"/>
              <a:t>Pub_name</a:t>
            </a:r>
            <a:endParaRPr lang="en-US" sz="2175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00EC31D-DC1F-4F4E-9EC4-BBA45D8686BE}"/>
              </a:ext>
            </a:extLst>
          </p:cNvPr>
          <p:cNvSpPr/>
          <p:nvPr/>
        </p:nvSpPr>
        <p:spPr>
          <a:xfrm>
            <a:off x="29047200" y="17325643"/>
            <a:ext cx="3395394" cy="10693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u="sng" dirty="0" err="1"/>
              <a:t>Publisher_ID</a:t>
            </a:r>
            <a:endParaRPr lang="en-US" sz="3046" u="sng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442881F-B5AC-4642-B495-0F8C02384BD1}"/>
              </a:ext>
            </a:extLst>
          </p:cNvPr>
          <p:cNvSpPr/>
          <p:nvPr/>
        </p:nvSpPr>
        <p:spPr>
          <a:xfrm>
            <a:off x="31531761" y="29765258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Other Comment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9FA8C6D-FAE0-40DB-B4CE-16199EFC7493}"/>
              </a:ext>
            </a:extLst>
          </p:cNvPr>
          <p:cNvSpPr/>
          <p:nvPr/>
        </p:nvSpPr>
        <p:spPr>
          <a:xfrm>
            <a:off x="33559303" y="28316351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Time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42B8946-C0DF-4072-9511-C5896020FE44}"/>
              </a:ext>
            </a:extLst>
          </p:cNvPr>
          <p:cNvSpPr/>
          <p:nvPr/>
        </p:nvSpPr>
        <p:spPr>
          <a:xfrm>
            <a:off x="32184123" y="24792588"/>
            <a:ext cx="3148191" cy="11934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Rating( 1 to 5)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4A5BE45-3ECE-42C6-BD88-6199A35A34C2}"/>
              </a:ext>
            </a:extLst>
          </p:cNvPr>
          <p:cNvSpPr/>
          <p:nvPr/>
        </p:nvSpPr>
        <p:spPr>
          <a:xfrm>
            <a:off x="24541951" y="22409439"/>
            <a:ext cx="2610560" cy="10690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 err="1"/>
              <a:t>Book_title</a:t>
            </a:r>
            <a:endParaRPr lang="en-US" sz="3046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A201337-545C-4AB6-8940-BC4BABE65ED8}"/>
              </a:ext>
            </a:extLst>
          </p:cNvPr>
          <p:cNvSpPr/>
          <p:nvPr/>
        </p:nvSpPr>
        <p:spPr>
          <a:xfrm>
            <a:off x="23834572" y="21133735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u="sng" dirty="0" err="1"/>
              <a:t>Book_ID</a:t>
            </a:r>
            <a:endParaRPr lang="en-US" sz="3046" u="sng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C195B28-0502-4C70-A402-9C8913953737}"/>
              </a:ext>
            </a:extLst>
          </p:cNvPr>
          <p:cNvSpPr/>
          <p:nvPr/>
        </p:nvSpPr>
        <p:spPr>
          <a:xfrm>
            <a:off x="37165849" y="5510226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u="sng" dirty="0"/>
              <a:t>Payment ID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FF6590B-4BD5-4AAF-8BE5-84BB448A6A45}"/>
              </a:ext>
            </a:extLst>
          </p:cNvPr>
          <p:cNvSpPr/>
          <p:nvPr/>
        </p:nvSpPr>
        <p:spPr>
          <a:xfrm>
            <a:off x="40785739" y="7329505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56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C1AFEFC-0D17-4B4F-ACCB-D7CE4A5678B5}"/>
              </a:ext>
            </a:extLst>
          </p:cNvPr>
          <p:cNvSpPr/>
          <p:nvPr/>
        </p:nvSpPr>
        <p:spPr>
          <a:xfrm>
            <a:off x="40082011" y="9035839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Amount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2679261-1507-4E1E-B4C2-98D1D672672E}"/>
              </a:ext>
            </a:extLst>
          </p:cNvPr>
          <p:cNvSpPr/>
          <p:nvPr/>
        </p:nvSpPr>
        <p:spPr>
          <a:xfrm>
            <a:off x="43241411" y="11214167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 err="1"/>
              <a:t>Date_of_Issue</a:t>
            </a:r>
            <a:endParaRPr lang="en-US" sz="2611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2FD47BAC-5741-4958-A497-C9D23576C771}"/>
              </a:ext>
            </a:extLst>
          </p:cNvPr>
          <p:cNvSpPr/>
          <p:nvPr/>
        </p:nvSpPr>
        <p:spPr>
          <a:xfrm>
            <a:off x="42726326" y="12828038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 err="1"/>
              <a:t>Date_of_Return</a:t>
            </a:r>
            <a:endParaRPr lang="en-US" sz="2611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6230C8E-03F7-477D-8F59-A53F4B205D4B}"/>
              </a:ext>
            </a:extLst>
          </p:cNvPr>
          <p:cNvCxnSpPr>
            <a:stCxn id="213" idx="3"/>
            <a:endCxn id="91" idx="0"/>
          </p:cNvCxnSpPr>
          <p:nvPr/>
        </p:nvCxnSpPr>
        <p:spPr>
          <a:xfrm>
            <a:off x="37481900" y="6370758"/>
            <a:ext cx="907197" cy="80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8872752-4DA0-4E24-99FF-13EE45AD0A62}"/>
              </a:ext>
            </a:extLst>
          </p:cNvPr>
          <p:cNvCxnSpPr>
            <a:stCxn id="201" idx="2"/>
            <a:endCxn id="91" idx="3"/>
          </p:cNvCxnSpPr>
          <p:nvPr/>
        </p:nvCxnSpPr>
        <p:spPr>
          <a:xfrm flipH="1">
            <a:off x="39720204" y="6518404"/>
            <a:ext cx="102952" cy="116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6C82697-5592-4C4D-9122-72987375586E}"/>
              </a:ext>
            </a:extLst>
          </p:cNvPr>
          <p:cNvCxnSpPr>
            <a:stCxn id="214" idx="2"/>
            <a:endCxn id="91" idx="3"/>
          </p:cNvCxnSpPr>
          <p:nvPr/>
        </p:nvCxnSpPr>
        <p:spPr>
          <a:xfrm flipH="1" flipV="1">
            <a:off x="39720204" y="7680597"/>
            <a:ext cx="1065534" cy="15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8BB7AE9-9DC9-48E1-AB7B-E81C1542C03D}"/>
              </a:ext>
            </a:extLst>
          </p:cNvPr>
          <p:cNvCxnSpPr>
            <a:cxnSpLocks/>
          </p:cNvCxnSpPr>
          <p:nvPr/>
        </p:nvCxnSpPr>
        <p:spPr>
          <a:xfrm flipH="1" flipV="1">
            <a:off x="38857684" y="8183709"/>
            <a:ext cx="1565477" cy="95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D5D709D-BF82-45E7-ADAF-BFD9A0C42E3E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40614414" y="11799382"/>
            <a:ext cx="2644465" cy="121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481CB90-E279-4009-9200-580039027CBA}"/>
              </a:ext>
            </a:extLst>
          </p:cNvPr>
          <p:cNvCxnSpPr>
            <a:cxnSpLocks/>
            <a:stCxn id="218" idx="2"/>
            <a:endCxn id="90" idx="3"/>
          </p:cNvCxnSpPr>
          <p:nvPr/>
        </p:nvCxnSpPr>
        <p:spPr>
          <a:xfrm flipH="1" flipV="1">
            <a:off x="40614415" y="13015201"/>
            <a:ext cx="2111911" cy="31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F9201F3-0A00-42AC-BC22-A84EA527CBB2}"/>
              </a:ext>
            </a:extLst>
          </p:cNvPr>
          <p:cNvCxnSpPr>
            <a:stCxn id="91" idx="2"/>
            <a:endCxn id="177" idx="0"/>
          </p:cNvCxnSpPr>
          <p:nvPr/>
        </p:nvCxnSpPr>
        <p:spPr>
          <a:xfrm>
            <a:off x="38389097" y="8184684"/>
            <a:ext cx="468587" cy="119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5424DBF-E6D1-4F86-8F59-017307016E93}"/>
              </a:ext>
            </a:extLst>
          </p:cNvPr>
          <p:cNvCxnSpPr>
            <a:cxnSpLocks/>
            <a:stCxn id="177" idx="2"/>
            <a:endCxn id="90" idx="0"/>
          </p:cNvCxnSpPr>
          <p:nvPr/>
        </p:nvCxnSpPr>
        <p:spPr>
          <a:xfrm>
            <a:off x="38857684" y="11146430"/>
            <a:ext cx="119591" cy="100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DCE307D-EB4C-4998-A0FF-4AD800824223}"/>
              </a:ext>
            </a:extLst>
          </p:cNvPr>
          <p:cNvCxnSpPr>
            <a:cxnSpLocks/>
            <a:stCxn id="90" idx="1"/>
            <a:endCxn id="195" idx="3"/>
          </p:cNvCxnSpPr>
          <p:nvPr/>
        </p:nvCxnSpPr>
        <p:spPr>
          <a:xfrm flipH="1">
            <a:off x="35715124" y="13015201"/>
            <a:ext cx="1625010" cy="109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6571E2C-FB1C-4C00-B662-36A17F191275}"/>
              </a:ext>
            </a:extLst>
          </p:cNvPr>
          <p:cNvCxnSpPr>
            <a:cxnSpLocks/>
            <a:stCxn id="195" idx="1"/>
            <a:endCxn id="93" idx="3"/>
          </p:cNvCxnSpPr>
          <p:nvPr/>
        </p:nvCxnSpPr>
        <p:spPr>
          <a:xfrm flipH="1">
            <a:off x="27265842" y="14113754"/>
            <a:ext cx="5953311" cy="10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E690B32-0A5A-4AD9-B9CE-73A208871082}"/>
              </a:ext>
            </a:extLst>
          </p:cNvPr>
          <p:cNvCxnSpPr>
            <a:stCxn id="192" idx="6"/>
            <a:endCxn id="102" idx="1"/>
          </p:cNvCxnSpPr>
          <p:nvPr/>
        </p:nvCxnSpPr>
        <p:spPr>
          <a:xfrm flipV="1">
            <a:off x="12576230" y="19886984"/>
            <a:ext cx="1895850" cy="90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4D5F9A7-E3DF-46B8-A74B-FD4391365509}"/>
              </a:ext>
            </a:extLst>
          </p:cNvPr>
          <p:cNvCxnSpPr>
            <a:cxnSpLocks/>
            <a:stCxn id="191" idx="7"/>
            <a:endCxn id="102" idx="2"/>
          </p:cNvCxnSpPr>
          <p:nvPr/>
        </p:nvCxnSpPr>
        <p:spPr>
          <a:xfrm flipV="1">
            <a:off x="14607256" y="20391071"/>
            <a:ext cx="1195932" cy="146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C91A9FC-DCBB-427B-991F-301C0E3E5104}"/>
              </a:ext>
            </a:extLst>
          </p:cNvPr>
          <p:cNvCxnSpPr>
            <a:stCxn id="197" idx="0"/>
            <a:endCxn id="102" idx="2"/>
          </p:cNvCxnSpPr>
          <p:nvPr/>
        </p:nvCxnSpPr>
        <p:spPr>
          <a:xfrm flipH="1" flipV="1">
            <a:off x="15803189" y="20391071"/>
            <a:ext cx="957901" cy="166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3092D01-BADC-4A85-ADD5-F389F1842A8F}"/>
              </a:ext>
            </a:extLst>
          </p:cNvPr>
          <p:cNvCxnSpPr>
            <a:cxnSpLocks/>
            <a:stCxn id="174" idx="3"/>
            <a:endCxn id="92" idx="1"/>
          </p:cNvCxnSpPr>
          <p:nvPr/>
        </p:nvCxnSpPr>
        <p:spPr>
          <a:xfrm flipV="1">
            <a:off x="23834569" y="19635132"/>
            <a:ext cx="1677664" cy="3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92AA66-8711-4E9A-94B9-450BAB733F99}"/>
              </a:ext>
            </a:extLst>
          </p:cNvPr>
          <p:cNvCxnSpPr>
            <a:cxnSpLocks/>
            <a:stCxn id="199" idx="7"/>
            <a:endCxn id="103" idx="1"/>
          </p:cNvCxnSpPr>
          <p:nvPr/>
        </p:nvCxnSpPr>
        <p:spPr>
          <a:xfrm flipV="1">
            <a:off x="15753519" y="26934154"/>
            <a:ext cx="1055500" cy="71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DCAE57-89A3-4E47-A56F-AE09C1405314}"/>
              </a:ext>
            </a:extLst>
          </p:cNvPr>
          <p:cNvCxnSpPr>
            <a:stCxn id="200" idx="0"/>
            <a:endCxn id="103" idx="2"/>
          </p:cNvCxnSpPr>
          <p:nvPr/>
        </p:nvCxnSpPr>
        <p:spPr>
          <a:xfrm flipV="1">
            <a:off x="17440598" y="27438242"/>
            <a:ext cx="699530" cy="106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45DA41F-4CBC-4A14-AA70-2CB564D25ED4}"/>
              </a:ext>
            </a:extLst>
          </p:cNvPr>
          <p:cNvSpPr/>
          <p:nvPr/>
        </p:nvSpPr>
        <p:spPr>
          <a:xfrm>
            <a:off x="20582274" y="22470281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Book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CCD9505-8B13-4866-8A7A-6EA0E8A3DE6D}"/>
              </a:ext>
            </a:extLst>
          </p:cNvPr>
          <p:cNvCxnSpPr>
            <a:stCxn id="194" idx="2"/>
            <a:endCxn id="103" idx="0"/>
          </p:cNvCxnSpPr>
          <p:nvPr/>
        </p:nvCxnSpPr>
        <p:spPr>
          <a:xfrm flipH="1">
            <a:off x="18140129" y="25678076"/>
            <a:ext cx="332933" cy="7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1B9597B-250E-47C0-8494-E4416CFCB887}"/>
              </a:ext>
            </a:extLst>
          </p:cNvPr>
          <p:cNvCxnSpPr>
            <a:stCxn id="211" idx="2"/>
            <a:endCxn id="274" idx="3"/>
          </p:cNvCxnSpPr>
          <p:nvPr/>
        </p:nvCxnSpPr>
        <p:spPr>
          <a:xfrm flipH="1">
            <a:off x="23244490" y="21637825"/>
            <a:ext cx="590080" cy="133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196BBC5-F309-4652-B078-E5C4AA714DCD}"/>
              </a:ext>
            </a:extLst>
          </p:cNvPr>
          <p:cNvCxnSpPr>
            <a:cxnSpLocks/>
            <a:stCxn id="210" idx="2"/>
            <a:endCxn id="274" idx="3"/>
          </p:cNvCxnSpPr>
          <p:nvPr/>
        </p:nvCxnSpPr>
        <p:spPr>
          <a:xfrm flipH="1">
            <a:off x="23244491" y="22943947"/>
            <a:ext cx="1297461" cy="3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66FC54B-C9BF-4954-B82E-F0401209818F}"/>
              </a:ext>
            </a:extLst>
          </p:cNvPr>
          <p:cNvCxnSpPr>
            <a:cxnSpLocks/>
            <a:stCxn id="193" idx="3"/>
            <a:endCxn id="98" idx="0"/>
          </p:cNvCxnSpPr>
          <p:nvPr/>
        </p:nvCxnSpPr>
        <p:spPr>
          <a:xfrm>
            <a:off x="27999661" y="25923441"/>
            <a:ext cx="3111827" cy="138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38496F-F718-4BFC-B549-5B521F5E6D8A}"/>
              </a:ext>
            </a:extLst>
          </p:cNvPr>
          <p:cNvCxnSpPr>
            <a:cxnSpLocks/>
            <a:stCxn id="193" idx="1"/>
            <a:endCxn id="274" idx="2"/>
          </p:cNvCxnSpPr>
          <p:nvPr/>
        </p:nvCxnSpPr>
        <p:spPr>
          <a:xfrm flipH="1" flipV="1">
            <a:off x="21913384" y="23478456"/>
            <a:ext cx="4021351" cy="244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A51928F-585C-48B8-90C7-C6419E179874}"/>
              </a:ext>
            </a:extLst>
          </p:cNvPr>
          <p:cNvCxnSpPr>
            <a:cxnSpLocks/>
            <a:stCxn id="176" idx="0"/>
            <a:endCxn id="97" idx="2"/>
          </p:cNvCxnSpPr>
          <p:nvPr/>
        </p:nvCxnSpPr>
        <p:spPr>
          <a:xfrm flipV="1">
            <a:off x="30898833" y="9306739"/>
            <a:ext cx="1415517" cy="153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946B918-0563-40FB-A82B-74C5A586455E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22556718" y="20528693"/>
            <a:ext cx="62310" cy="20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008A072C-45F1-45F3-8E10-ADCEFE8881D3}"/>
              </a:ext>
            </a:extLst>
          </p:cNvPr>
          <p:cNvCxnSpPr>
            <a:cxnSpLocks/>
            <a:stCxn id="175" idx="1"/>
            <a:endCxn id="240" idx="3"/>
          </p:cNvCxnSpPr>
          <p:nvPr/>
        </p:nvCxnSpPr>
        <p:spPr>
          <a:xfrm rot="10800000" flipH="1" flipV="1">
            <a:off x="21908929" y="15934474"/>
            <a:ext cx="1237907" cy="11930249"/>
          </a:xfrm>
          <a:prstGeom prst="bentConnector5">
            <a:avLst>
              <a:gd name="adj1" fmla="val -18467"/>
              <a:gd name="adj2" fmla="val 51514"/>
              <a:gd name="adj3" fmla="val 1184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FAB8B7-F7A4-4072-8C55-45851A5EC9D5}"/>
              </a:ext>
            </a:extLst>
          </p:cNvPr>
          <p:cNvCxnSpPr>
            <a:cxnSpLocks/>
            <a:stCxn id="92" idx="3"/>
            <a:endCxn id="204" idx="2"/>
          </p:cNvCxnSpPr>
          <p:nvPr/>
        </p:nvCxnSpPr>
        <p:spPr>
          <a:xfrm flipV="1">
            <a:off x="28174449" y="17860341"/>
            <a:ext cx="872752" cy="177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9C1EC7A-950A-4737-917F-C4ABC939FD76}"/>
              </a:ext>
            </a:extLst>
          </p:cNvPr>
          <p:cNvCxnSpPr>
            <a:stCxn id="92" idx="3"/>
            <a:endCxn id="203" idx="2"/>
          </p:cNvCxnSpPr>
          <p:nvPr/>
        </p:nvCxnSpPr>
        <p:spPr>
          <a:xfrm>
            <a:off x="28174450" y="19635131"/>
            <a:ext cx="1171907" cy="3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59D030F5-0F24-4149-B704-63E6C5542BD6}"/>
              </a:ext>
            </a:extLst>
          </p:cNvPr>
          <p:cNvCxnSpPr>
            <a:stCxn id="92" idx="3"/>
            <a:endCxn id="202" idx="1"/>
          </p:cNvCxnSpPr>
          <p:nvPr/>
        </p:nvCxnSpPr>
        <p:spPr>
          <a:xfrm>
            <a:off x="28174450" y="19635131"/>
            <a:ext cx="1109217" cy="147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Oval 331">
            <a:extLst>
              <a:ext uri="{FF2B5EF4-FFF2-40B4-BE49-F238E27FC236}">
                <a16:creationId xmlns:a16="http://schemas.microsoft.com/office/drawing/2014/main" id="{04AD4FC2-613E-4F69-A367-3245FA4FAA96}"/>
              </a:ext>
            </a:extLst>
          </p:cNvPr>
          <p:cNvSpPr/>
          <p:nvPr/>
        </p:nvSpPr>
        <p:spPr>
          <a:xfrm>
            <a:off x="21875512" y="12347374"/>
            <a:ext cx="993883" cy="7549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6" dirty="0"/>
              <a:t>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983DAE-170B-4ED8-B54A-12031795B6EB}"/>
              </a:ext>
            </a:extLst>
          </p:cNvPr>
          <p:cNvCxnSpPr>
            <a:cxnSpLocks/>
          </p:cNvCxnSpPr>
          <p:nvPr/>
        </p:nvCxnSpPr>
        <p:spPr>
          <a:xfrm flipV="1">
            <a:off x="22785799" y="10851123"/>
            <a:ext cx="1736566" cy="173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C92618FC-794A-48B9-827A-4C6D479AB5DD}"/>
              </a:ext>
            </a:extLst>
          </p:cNvPr>
          <p:cNvCxnSpPr>
            <a:cxnSpLocks/>
          </p:cNvCxnSpPr>
          <p:nvPr/>
        </p:nvCxnSpPr>
        <p:spPr>
          <a:xfrm flipH="1">
            <a:off x="22776512" y="12373339"/>
            <a:ext cx="1882117" cy="50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ABDA14FD-E736-4885-A3AB-F9565650B61A}"/>
              </a:ext>
            </a:extLst>
          </p:cNvPr>
          <p:cNvCxnSpPr>
            <a:cxnSpLocks/>
            <a:stCxn id="93" idx="1"/>
            <a:endCxn id="332" idx="4"/>
          </p:cNvCxnSpPr>
          <p:nvPr/>
        </p:nvCxnSpPr>
        <p:spPr>
          <a:xfrm flipH="1" flipV="1">
            <a:off x="22372454" y="13102296"/>
            <a:ext cx="2231173" cy="111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5B00B88-2A1E-451B-8984-B4F3EB238D2B}"/>
              </a:ext>
            </a:extLst>
          </p:cNvPr>
          <p:cNvCxnSpPr>
            <a:cxnSpLocks/>
            <a:stCxn id="4" idx="3"/>
            <a:endCxn id="332" idx="2"/>
          </p:cNvCxnSpPr>
          <p:nvPr/>
        </p:nvCxnSpPr>
        <p:spPr>
          <a:xfrm>
            <a:off x="21030795" y="11934619"/>
            <a:ext cx="844717" cy="79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82E795E9-F945-4528-8CA8-D50A501CB1F6}"/>
              </a:ext>
            </a:extLst>
          </p:cNvPr>
          <p:cNvCxnSpPr>
            <a:cxnSpLocks/>
            <a:stCxn id="176" idx="2"/>
            <a:endCxn id="93" idx="3"/>
          </p:cNvCxnSpPr>
          <p:nvPr/>
        </p:nvCxnSpPr>
        <p:spPr>
          <a:xfrm flipH="1">
            <a:off x="27265841" y="12610814"/>
            <a:ext cx="3632990" cy="160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6E14094-57D7-40A3-9DB4-EC9E45A1CFC1}"/>
              </a:ext>
            </a:extLst>
          </p:cNvPr>
          <p:cNvCxnSpPr>
            <a:cxnSpLocks/>
            <a:stCxn id="98" idx="3"/>
            <a:endCxn id="363" idx="2"/>
          </p:cNvCxnSpPr>
          <p:nvPr/>
        </p:nvCxnSpPr>
        <p:spPr>
          <a:xfrm flipV="1">
            <a:off x="32442594" y="26554497"/>
            <a:ext cx="4455194" cy="125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604BD1A-00FB-4096-B63F-27C55D41DFDE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32508904" y="27996973"/>
            <a:ext cx="1050399" cy="82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EF191C-E99F-4BEB-B3B2-6AE8BD814ED0}"/>
              </a:ext>
            </a:extLst>
          </p:cNvPr>
          <p:cNvCxnSpPr>
            <a:stCxn id="205" idx="0"/>
            <a:endCxn id="98" idx="2"/>
          </p:cNvCxnSpPr>
          <p:nvPr/>
        </p:nvCxnSpPr>
        <p:spPr>
          <a:xfrm flipH="1" flipV="1">
            <a:off x="31111487" y="28316351"/>
            <a:ext cx="1499338" cy="144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7C4C8F7C-C502-4877-A9BB-F2BDACD0714B}"/>
              </a:ext>
            </a:extLst>
          </p:cNvPr>
          <p:cNvSpPr/>
          <p:nvPr/>
        </p:nvSpPr>
        <p:spPr>
          <a:xfrm>
            <a:off x="29245888" y="24443966"/>
            <a:ext cx="2682407" cy="1415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55" u="sng" dirty="0"/>
              <a:t>Comment#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437FB903-69BC-4852-A326-D0474DE63C33}"/>
              </a:ext>
            </a:extLst>
          </p:cNvPr>
          <p:cNvSpPr/>
          <p:nvPr/>
        </p:nvSpPr>
        <p:spPr>
          <a:xfrm>
            <a:off x="35865325" y="24783524"/>
            <a:ext cx="2064926" cy="1770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55" dirty="0"/>
              <a:t>make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46E0B7B-D02F-4FEF-B316-85F8AEAE9699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flipH="1">
            <a:off x="11010742" y="11804595"/>
            <a:ext cx="1959824" cy="32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E6A014D-AC19-4CEA-A813-1732B7129935}"/>
              </a:ext>
            </a:extLst>
          </p:cNvPr>
          <p:cNvCxnSpPr>
            <a:cxnSpLocks/>
            <a:stCxn id="87" idx="0"/>
            <a:endCxn id="82" idx="3"/>
          </p:cNvCxnSpPr>
          <p:nvPr/>
        </p:nvCxnSpPr>
        <p:spPr>
          <a:xfrm flipH="1" flipV="1">
            <a:off x="9129946" y="14144237"/>
            <a:ext cx="1733084" cy="7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C807CF7E-4D52-44B1-A228-D0D8970296A2}"/>
              </a:ext>
            </a:extLst>
          </p:cNvPr>
          <p:cNvSpPr/>
          <p:nvPr/>
        </p:nvSpPr>
        <p:spPr>
          <a:xfrm>
            <a:off x="18501632" y="7512010"/>
            <a:ext cx="1952792" cy="8638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/>
              <a:t>Phone #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0D3FA50-3542-4CEA-9E3E-A06706C66489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31504486" y="25811275"/>
            <a:ext cx="1140678" cy="14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1FEE17FC-DFD3-4859-AF2F-57D84E89AF49}"/>
              </a:ext>
            </a:extLst>
          </p:cNvPr>
          <p:cNvSpPr/>
          <p:nvPr/>
        </p:nvSpPr>
        <p:spPr>
          <a:xfrm>
            <a:off x="41020367" y="7454693"/>
            <a:ext cx="1705959" cy="749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4DFB0-3679-4E48-B26B-123A40EDF219}"/>
              </a:ext>
            </a:extLst>
          </p:cNvPr>
          <p:cNvSpPr txBox="1"/>
          <p:nvPr/>
        </p:nvSpPr>
        <p:spPr>
          <a:xfrm>
            <a:off x="11685029" y="11451436"/>
            <a:ext cx="1000929" cy="49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" dirty="0"/>
              <a:t>(1,1)</a:t>
            </a:r>
            <a:endParaRPr lang="en-US" sz="247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83CEC-1035-4A0A-9CB7-E152FD9EB9D1}"/>
              </a:ext>
            </a:extLst>
          </p:cNvPr>
          <p:cNvSpPr txBox="1"/>
          <p:nvPr/>
        </p:nvSpPr>
        <p:spPr>
          <a:xfrm>
            <a:off x="9707833" y="13398250"/>
            <a:ext cx="809837" cy="49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11" dirty="0"/>
              <a:t>(1,1)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995DC1-A318-4BA5-A44C-BAD650A9B27F}"/>
              </a:ext>
            </a:extLst>
          </p:cNvPr>
          <p:cNvSpPr/>
          <p:nvPr/>
        </p:nvSpPr>
        <p:spPr>
          <a:xfrm>
            <a:off x="5744381" y="15521833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75" dirty="0"/>
              <a:t>Membership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812BB5-A9E0-433D-B8B2-065836DA5560}"/>
              </a:ext>
            </a:extLst>
          </p:cNvPr>
          <p:cNvCxnSpPr>
            <a:stCxn id="82" idx="2"/>
            <a:endCxn id="178" idx="0"/>
          </p:cNvCxnSpPr>
          <p:nvPr/>
        </p:nvCxnSpPr>
        <p:spPr>
          <a:xfrm flipH="1">
            <a:off x="6823444" y="14648324"/>
            <a:ext cx="1030528" cy="87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B1E2D332-1EB3-443F-92B3-BBB20077B4B4}"/>
              </a:ext>
            </a:extLst>
          </p:cNvPr>
          <p:cNvSpPr/>
          <p:nvPr/>
        </p:nvSpPr>
        <p:spPr>
          <a:xfrm>
            <a:off x="20255389" y="10155429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Start Date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E72FDC-B4B1-42AD-A832-899364A77AEC}"/>
              </a:ext>
            </a:extLst>
          </p:cNvPr>
          <p:cNvCxnSpPr>
            <a:stCxn id="185" idx="3"/>
            <a:endCxn id="4" idx="0"/>
          </p:cNvCxnSpPr>
          <p:nvPr/>
        </p:nvCxnSpPr>
        <p:spPr>
          <a:xfrm flipH="1">
            <a:off x="19699686" y="11015961"/>
            <a:ext cx="871753" cy="4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4B6C829-2128-432D-BE90-A8B92B98BAF0}"/>
              </a:ext>
            </a:extLst>
          </p:cNvPr>
          <p:cNvSpPr/>
          <p:nvPr/>
        </p:nvSpPr>
        <p:spPr>
          <a:xfrm>
            <a:off x="28650848" y="10112327"/>
            <a:ext cx="655032" cy="6777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6" dirty="0"/>
              <a:t>U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B6E1A5-2093-4F3D-AC9B-01B1C9B6C17A}"/>
              </a:ext>
            </a:extLst>
          </p:cNvPr>
          <p:cNvCxnSpPr>
            <a:cxnSpLocks/>
          </p:cNvCxnSpPr>
          <p:nvPr/>
        </p:nvCxnSpPr>
        <p:spPr>
          <a:xfrm flipV="1">
            <a:off x="27296060" y="12536613"/>
            <a:ext cx="3523369" cy="152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08FAC7-37D6-4F9B-9ED0-DD586752ED36}"/>
              </a:ext>
            </a:extLst>
          </p:cNvPr>
          <p:cNvCxnSpPr>
            <a:cxnSpLocks/>
            <a:stCxn id="95" idx="3"/>
            <a:endCxn id="219" idx="2"/>
          </p:cNvCxnSpPr>
          <p:nvPr/>
        </p:nvCxnSpPr>
        <p:spPr>
          <a:xfrm flipV="1">
            <a:off x="27158447" y="10451225"/>
            <a:ext cx="1492400" cy="4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3CDCFFF3-F87A-40D1-8264-017C1D7D7815}"/>
              </a:ext>
            </a:extLst>
          </p:cNvPr>
          <p:cNvCxnSpPr>
            <a:stCxn id="94" idx="3"/>
            <a:endCxn id="219" idx="3"/>
          </p:cNvCxnSpPr>
          <p:nvPr/>
        </p:nvCxnSpPr>
        <p:spPr>
          <a:xfrm flipV="1">
            <a:off x="27268177" y="10690862"/>
            <a:ext cx="1478598" cy="179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FE83236-8035-4C5C-BE1C-8213E0E5DADB}"/>
              </a:ext>
            </a:extLst>
          </p:cNvPr>
          <p:cNvCxnSpPr>
            <a:cxnSpLocks/>
            <a:stCxn id="219" idx="6"/>
            <a:endCxn id="97" idx="1"/>
          </p:cNvCxnSpPr>
          <p:nvPr/>
        </p:nvCxnSpPr>
        <p:spPr>
          <a:xfrm flipV="1">
            <a:off x="29305881" y="8802652"/>
            <a:ext cx="1677361" cy="16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CEBC9ADC-A0BD-4250-BBC6-AC22876E5DF8}"/>
                  </a:ext>
                </a:extLst>
              </p14:cNvPr>
              <p14:cNvContentPartPr/>
              <p14:nvPr/>
            </p14:nvContentPartPr>
            <p14:xfrm>
              <a:off x="31411955" y="10611879"/>
              <a:ext cx="392" cy="11358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CEBC9ADC-A0BD-4250-BBC6-AC22876E5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2155" y="10602719"/>
                <a:ext cx="19600" cy="29311"/>
              </a:xfrm>
              <a:prstGeom prst="rect">
                <a:avLst/>
              </a:prstGeom>
            </p:spPr>
          </p:pic>
        </mc:Fallback>
      </mc:AlternateContent>
      <p:sp>
        <p:nvSpPr>
          <p:cNvPr id="458" name="TextBox 457">
            <a:extLst>
              <a:ext uri="{FF2B5EF4-FFF2-40B4-BE49-F238E27FC236}">
                <a16:creationId xmlns:a16="http://schemas.microsoft.com/office/drawing/2014/main" id="{D057F522-E87E-49B0-B592-C5DC458FB485}"/>
              </a:ext>
            </a:extLst>
          </p:cNvPr>
          <p:cNvSpPr txBox="1"/>
          <p:nvPr/>
        </p:nvSpPr>
        <p:spPr>
          <a:xfrm>
            <a:off x="31300249" y="10417384"/>
            <a:ext cx="970137" cy="56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D819F59C-22EA-4550-8D23-23D7E87DA871}"/>
              </a:ext>
            </a:extLst>
          </p:cNvPr>
          <p:cNvSpPr txBox="1"/>
          <p:nvPr/>
        </p:nvSpPr>
        <p:spPr>
          <a:xfrm>
            <a:off x="24392685" y="19036403"/>
            <a:ext cx="970137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D6639A3-1184-42A6-A3BB-6D338A0147A1}"/>
              </a:ext>
            </a:extLst>
          </p:cNvPr>
          <p:cNvSpPr txBox="1"/>
          <p:nvPr/>
        </p:nvSpPr>
        <p:spPr>
          <a:xfrm>
            <a:off x="22611951" y="20668807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A9818278-E600-4CE4-A476-1A6B54A5000C}"/>
              </a:ext>
            </a:extLst>
          </p:cNvPr>
          <p:cNvCxnSpPr>
            <a:stCxn id="194" idx="0"/>
            <a:endCxn id="274" idx="1"/>
          </p:cNvCxnSpPr>
          <p:nvPr/>
        </p:nvCxnSpPr>
        <p:spPr>
          <a:xfrm flipV="1">
            <a:off x="18473063" y="22974369"/>
            <a:ext cx="2109213" cy="93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A749A6D-C725-4553-94AE-3F3270D8832A}"/>
              </a:ext>
            </a:extLst>
          </p:cNvPr>
          <p:cNvSpPr txBox="1"/>
          <p:nvPr/>
        </p:nvSpPr>
        <p:spPr>
          <a:xfrm>
            <a:off x="17356277" y="25650547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951969-954F-4AA7-9051-A996B9AE0F26}"/>
              </a:ext>
            </a:extLst>
          </p:cNvPr>
          <p:cNvSpPr txBox="1"/>
          <p:nvPr/>
        </p:nvSpPr>
        <p:spPr>
          <a:xfrm>
            <a:off x="18985036" y="22683777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0901AB7-922E-4BFF-917D-CEC0646CAFB3}"/>
              </a:ext>
            </a:extLst>
          </p:cNvPr>
          <p:cNvSpPr txBox="1"/>
          <p:nvPr/>
        </p:nvSpPr>
        <p:spPr>
          <a:xfrm>
            <a:off x="23684314" y="25189069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(0,N)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41D4A86-9D6C-4A9A-865F-AC14CC5A8759}"/>
              </a:ext>
            </a:extLst>
          </p:cNvPr>
          <p:cNvSpPr/>
          <p:nvPr/>
        </p:nvSpPr>
        <p:spPr>
          <a:xfrm>
            <a:off x="14610428" y="19520517"/>
            <a:ext cx="2332259" cy="770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81" dirty="0"/>
              <a:t>Guest log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0A5A7F5-0626-432B-8CC8-D774D9F84575}"/>
              </a:ext>
            </a:extLst>
          </p:cNvPr>
          <p:cNvCxnSpPr>
            <a:endCxn id="102" idx="0"/>
          </p:cNvCxnSpPr>
          <p:nvPr/>
        </p:nvCxnSpPr>
        <p:spPr>
          <a:xfrm flipH="1">
            <a:off x="15889189" y="17860341"/>
            <a:ext cx="353788" cy="152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548063F0-E89D-447D-B7DD-B99881301D0E}"/>
              </a:ext>
            </a:extLst>
          </p:cNvPr>
          <p:cNvCxnSpPr>
            <a:cxnSpLocks/>
            <a:stCxn id="195" idx="2"/>
          </p:cNvCxnSpPr>
          <p:nvPr/>
        </p:nvCxnSpPr>
        <p:spPr>
          <a:xfrm rot="5400000">
            <a:off x="26988202" y="9527923"/>
            <a:ext cx="1789302" cy="13168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D4724B1-EFE7-4BA1-AD6C-BAA64AC4E2DE}"/>
              </a:ext>
            </a:extLst>
          </p:cNvPr>
          <p:cNvCxnSpPr>
            <a:cxnSpLocks/>
          </p:cNvCxnSpPr>
          <p:nvPr/>
        </p:nvCxnSpPr>
        <p:spPr>
          <a:xfrm flipH="1">
            <a:off x="21271894" y="16896455"/>
            <a:ext cx="26674" cy="557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2E0DB065-3CB8-4355-9FEC-229A09BA2291}"/>
              </a:ext>
            </a:extLst>
          </p:cNvPr>
          <p:cNvCxnSpPr>
            <a:cxnSpLocks/>
            <a:stCxn id="195" idx="0"/>
          </p:cNvCxnSpPr>
          <p:nvPr/>
        </p:nvCxnSpPr>
        <p:spPr>
          <a:xfrm rot="16200000" flipV="1">
            <a:off x="23184238" y="1727049"/>
            <a:ext cx="6876216" cy="156895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1D9E6CF6-8757-40E7-9539-DBEEC4DA5981}"/>
              </a:ext>
            </a:extLst>
          </p:cNvPr>
          <p:cNvCxnSpPr/>
          <p:nvPr/>
        </p:nvCxnSpPr>
        <p:spPr>
          <a:xfrm flipV="1">
            <a:off x="17266905" y="6087363"/>
            <a:ext cx="1566206" cy="2961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Block Arc 284">
            <a:extLst>
              <a:ext uri="{FF2B5EF4-FFF2-40B4-BE49-F238E27FC236}">
                <a16:creationId xmlns:a16="http://schemas.microsoft.com/office/drawing/2014/main" id="{4F6BE135-C7E4-4B8B-B70C-3A0A1C42BC60}"/>
              </a:ext>
            </a:extLst>
          </p:cNvPr>
          <p:cNvSpPr/>
          <p:nvPr/>
        </p:nvSpPr>
        <p:spPr>
          <a:xfrm rot="2888309">
            <a:off x="29451497" y="9168429"/>
            <a:ext cx="705743" cy="161334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86" name="Block Arc 285">
            <a:extLst>
              <a:ext uri="{FF2B5EF4-FFF2-40B4-BE49-F238E27FC236}">
                <a16:creationId xmlns:a16="http://schemas.microsoft.com/office/drawing/2014/main" id="{F642F265-9BA6-4A61-A88A-D114BACB8BF7}"/>
              </a:ext>
            </a:extLst>
          </p:cNvPr>
          <p:cNvSpPr/>
          <p:nvPr/>
        </p:nvSpPr>
        <p:spPr>
          <a:xfrm rot="7288097">
            <a:off x="23040886" y="12786123"/>
            <a:ext cx="705743" cy="161334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87" name="Block Arc 286">
            <a:extLst>
              <a:ext uri="{FF2B5EF4-FFF2-40B4-BE49-F238E27FC236}">
                <a16:creationId xmlns:a16="http://schemas.microsoft.com/office/drawing/2014/main" id="{485EC234-3281-4D64-ACBA-59DBE7F077BC}"/>
              </a:ext>
            </a:extLst>
          </p:cNvPr>
          <p:cNvSpPr/>
          <p:nvPr/>
        </p:nvSpPr>
        <p:spPr>
          <a:xfrm rot="3727124">
            <a:off x="23098172" y="11926442"/>
            <a:ext cx="705743" cy="161334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88" name="Block Arc 287">
            <a:extLst>
              <a:ext uri="{FF2B5EF4-FFF2-40B4-BE49-F238E27FC236}">
                <a16:creationId xmlns:a16="http://schemas.microsoft.com/office/drawing/2014/main" id="{D51FF5F0-A01D-4666-9B0D-849C336B2311}"/>
              </a:ext>
            </a:extLst>
          </p:cNvPr>
          <p:cNvSpPr/>
          <p:nvPr/>
        </p:nvSpPr>
        <p:spPr>
          <a:xfrm rot="2877548">
            <a:off x="23207858" y="10933993"/>
            <a:ext cx="705743" cy="161334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89" name="Block Arc 288">
            <a:extLst>
              <a:ext uri="{FF2B5EF4-FFF2-40B4-BE49-F238E27FC236}">
                <a16:creationId xmlns:a16="http://schemas.microsoft.com/office/drawing/2014/main" id="{600A6A07-4098-4EFF-9A4E-EAB12974C1A1}"/>
              </a:ext>
            </a:extLst>
          </p:cNvPr>
          <p:cNvSpPr/>
          <p:nvPr/>
        </p:nvSpPr>
        <p:spPr>
          <a:xfrm rot="14299843">
            <a:off x="14871344" y="10285212"/>
            <a:ext cx="709388" cy="97681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91" name="Block Arc 290">
            <a:extLst>
              <a:ext uri="{FF2B5EF4-FFF2-40B4-BE49-F238E27FC236}">
                <a16:creationId xmlns:a16="http://schemas.microsoft.com/office/drawing/2014/main" id="{0D85AF25-FB74-44AD-B69F-F95F98085E2D}"/>
              </a:ext>
            </a:extLst>
          </p:cNvPr>
          <p:cNvSpPr/>
          <p:nvPr/>
        </p:nvSpPr>
        <p:spPr>
          <a:xfrm rot="6022644">
            <a:off x="16918789" y="10412378"/>
            <a:ext cx="640062" cy="13336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297" name="Diamond 296">
            <a:extLst>
              <a:ext uri="{FF2B5EF4-FFF2-40B4-BE49-F238E27FC236}">
                <a16:creationId xmlns:a16="http://schemas.microsoft.com/office/drawing/2014/main" id="{745CCCD7-F7DD-4214-A0C9-F059ACEA32EE}"/>
              </a:ext>
            </a:extLst>
          </p:cNvPr>
          <p:cNvSpPr/>
          <p:nvPr/>
        </p:nvSpPr>
        <p:spPr>
          <a:xfrm>
            <a:off x="14776228" y="16337739"/>
            <a:ext cx="2646414" cy="14999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75" dirty="0"/>
              <a:t>Maintains</a:t>
            </a:r>
          </a:p>
        </p:txBody>
      </p:sp>
      <p:sp>
        <p:nvSpPr>
          <p:cNvPr id="304" name="Block Arc 303">
            <a:extLst>
              <a:ext uri="{FF2B5EF4-FFF2-40B4-BE49-F238E27FC236}">
                <a16:creationId xmlns:a16="http://schemas.microsoft.com/office/drawing/2014/main" id="{1B2075C0-2D81-4932-BC95-FE3AFA06A180}"/>
              </a:ext>
            </a:extLst>
          </p:cNvPr>
          <p:cNvSpPr/>
          <p:nvPr/>
        </p:nvSpPr>
        <p:spPr>
          <a:xfrm rot="12354764">
            <a:off x="16309024" y="13173045"/>
            <a:ext cx="640062" cy="13336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sp>
        <p:nvSpPr>
          <p:cNvPr id="306" name="Block Arc 305">
            <a:extLst>
              <a:ext uri="{FF2B5EF4-FFF2-40B4-BE49-F238E27FC236}">
                <a16:creationId xmlns:a16="http://schemas.microsoft.com/office/drawing/2014/main" id="{DE4E184B-1157-4D10-BAAA-3CA391D3493B}"/>
              </a:ext>
            </a:extLst>
          </p:cNvPr>
          <p:cNvSpPr/>
          <p:nvPr/>
        </p:nvSpPr>
        <p:spPr>
          <a:xfrm rot="7811090">
            <a:off x="17778879" y="13203659"/>
            <a:ext cx="640062" cy="13336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05E1BA-B36B-4672-9965-6144CE283543}"/>
              </a:ext>
            </a:extLst>
          </p:cNvPr>
          <p:cNvCxnSpPr>
            <a:cxnSpLocks/>
            <a:stCxn id="363" idx="0"/>
          </p:cNvCxnSpPr>
          <p:nvPr/>
        </p:nvCxnSpPr>
        <p:spPr>
          <a:xfrm rot="16200000" flipV="1">
            <a:off x="16798166" y="4683901"/>
            <a:ext cx="19273297" cy="209259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673951-4792-4845-AE8A-8155FF8E29DB}"/>
              </a:ext>
            </a:extLst>
          </p:cNvPr>
          <p:cNvCxnSpPr/>
          <p:nvPr/>
        </p:nvCxnSpPr>
        <p:spPr>
          <a:xfrm flipH="1">
            <a:off x="15586003" y="5510225"/>
            <a:ext cx="403870" cy="353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FBC4EB3-DF9F-4973-A671-898348ED12BF}"/>
              </a:ext>
            </a:extLst>
          </p:cNvPr>
          <p:cNvSpPr txBox="1"/>
          <p:nvPr/>
        </p:nvSpPr>
        <p:spPr>
          <a:xfrm>
            <a:off x="38359581" y="23431191"/>
            <a:ext cx="7010443" cy="73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26" b="1" u="sng" dirty="0"/>
              <a:t>Assumption:</a:t>
            </a:r>
          </a:p>
          <a:p>
            <a:r>
              <a:rPr lang="en-US" sz="3926" dirty="0"/>
              <a:t>1. One person can make n comments and comment# is primary key of comments</a:t>
            </a:r>
          </a:p>
          <a:p>
            <a:r>
              <a:rPr lang="en-US" sz="3926" dirty="0"/>
              <a:t>2. Employee has </a:t>
            </a:r>
            <a:r>
              <a:rPr lang="en-US" sz="3926" dirty="0" err="1"/>
              <a:t>Emp_ID</a:t>
            </a:r>
            <a:r>
              <a:rPr lang="en-US" sz="3926" dirty="0"/>
              <a:t> as primary key</a:t>
            </a:r>
          </a:p>
          <a:p>
            <a:r>
              <a:rPr lang="en-US" sz="3926" dirty="0"/>
              <a:t>3. Borrowing details has </a:t>
            </a:r>
            <a:r>
              <a:rPr lang="en-US" sz="3926" dirty="0" err="1"/>
              <a:t>Borrow_ID</a:t>
            </a:r>
            <a:r>
              <a:rPr lang="en-US" sz="3926" dirty="0"/>
              <a:t> as primary key</a:t>
            </a:r>
          </a:p>
          <a:p>
            <a:r>
              <a:rPr lang="en-US" sz="3926" dirty="0"/>
              <a:t>4. Payment details and borrowing details has 1:1 relation</a:t>
            </a:r>
          </a:p>
          <a:p>
            <a:r>
              <a:rPr lang="en-US" sz="3926" dirty="0"/>
              <a:t>5. A card can has 0 to many Promotional Discounts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56928701-A5C3-47CC-BD2B-5FBB0599525A}"/>
              </a:ext>
            </a:extLst>
          </p:cNvPr>
          <p:cNvCxnSpPr>
            <a:stCxn id="360" idx="4"/>
            <a:endCxn id="98" idx="0"/>
          </p:cNvCxnSpPr>
          <p:nvPr/>
        </p:nvCxnSpPr>
        <p:spPr>
          <a:xfrm>
            <a:off x="30587092" y="25859269"/>
            <a:ext cx="524395" cy="144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F1E59B00-A73D-45D0-BBD0-4B7ECBF29CFC}"/>
              </a:ext>
            </a:extLst>
          </p:cNvPr>
          <p:cNvSpPr txBox="1"/>
          <p:nvPr/>
        </p:nvSpPr>
        <p:spPr>
          <a:xfrm>
            <a:off x="34571201" y="27162628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8687D7D-3CE7-4716-90F6-7A138AF39F62}"/>
              </a:ext>
            </a:extLst>
          </p:cNvPr>
          <p:cNvSpPr txBox="1"/>
          <p:nvPr/>
        </p:nvSpPr>
        <p:spPr>
          <a:xfrm>
            <a:off x="28588249" y="26530017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4600EB-D45D-4068-A012-E13595BDE5C2}"/>
              </a:ext>
            </a:extLst>
          </p:cNvPr>
          <p:cNvSpPr txBox="1"/>
          <p:nvPr/>
        </p:nvSpPr>
        <p:spPr>
          <a:xfrm>
            <a:off x="37041690" y="22513751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(0,N)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7CB6FA2-2160-443C-9E37-2D4145021C2B}"/>
              </a:ext>
            </a:extLst>
          </p:cNvPr>
          <p:cNvSpPr/>
          <p:nvPr/>
        </p:nvSpPr>
        <p:spPr>
          <a:xfrm>
            <a:off x="19790972" y="13103767"/>
            <a:ext cx="2188083" cy="9944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55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Emp_ID</a:t>
            </a:r>
            <a:endParaRPr lang="en-US" sz="2855" u="sng" dirty="0">
              <a:latin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12E624-0EA3-4F59-8749-50A44C9FA427}"/>
              </a:ext>
            </a:extLst>
          </p:cNvPr>
          <p:cNvCxnSpPr>
            <a:stCxn id="4" idx="2"/>
            <a:endCxn id="207" idx="0"/>
          </p:cNvCxnSpPr>
          <p:nvPr/>
        </p:nvCxnSpPr>
        <p:spPr>
          <a:xfrm>
            <a:off x="19699686" y="12438706"/>
            <a:ext cx="1185327" cy="66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EFB26A3-CFDE-47F4-BA4A-1746BA3F9A6F}"/>
              </a:ext>
            </a:extLst>
          </p:cNvPr>
          <p:cNvSpPr/>
          <p:nvPr/>
        </p:nvSpPr>
        <p:spPr>
          <a:xfrm>
            <a:off x="40814945" y="14360783"/>
            <a:ext cx="2943321" cy="11610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u="sng" dirty="0" err="1"/>
              <a:t>Borrow_ID</a:t>
            </a:r>
            <a:endParaRPr lang="en-US" sz="3046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28A8E-1792-4A73-A6C9-2CFD553BE610}"/>
              </a:ext>
            </a:extLst>
          </p:cNvPr>
          <p:cNvCxnSpPr>
            <a:endCxn id="216" idx="1"/>
          </p:cNvCxnSpPr>
          <p:nvPr/>
        </p:nvCxnSpPr>
        <p:spPr>
          <a:xfrm>
            <a:off x="38857684" y="13896045"/>
            <a:ext cx="2388301" cy="63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822C4B82-76DC-4712-8FF8-E4611770C0E0}"/>
              </a:ext>
            </a:extLst>
          </p:cNvPr>
          <p:cNvSpPr txBox="1"/>
          <p:nvPr/>
        </p:nvSpPr>
        <p:spPr>
          <a:xfrm>
            <a:off x="38959093" y="11253366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B738C59-3E23-474F-A2E8-92F7368F9936}"/>
              </a:ext>
            </a:extLst>
          </p:cNvPr>
          <p:cNvSpPr txBox="1"/>
          <p:nvPr/>
        </p:nvSpPr>
        <p:spPr>
          <a:xfrm>
            <a:off x="37771852" y="8635008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5DC7BE0-9D46-42A8-B972-F1933AB26348}"/>
              </a:ext>
            </a:extLst>
          </p:cNvPr>
          <p:cNvSpPr txBox="1"/>
          <p:nvPr/>
        </p:nvSpPr>
        <p:spPr>
          <a:xfrm>
            <a:off x="9404553" y="14209027"/>
            <a:ext cx="856325" cy="49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11" dirty="0"/>
              <a:t>(0,N)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23521E5-10FD-462D-AFE4-289FD2F3EC80}"/>
              </a:ext>
            </a:extLst>
          </p:cNvPr>
          <p:cNvSpPr txBox="1"/>
          <p:nvPr/>
        </p:nvSpPr>
        <p:spPr>
          <a:xfrm>
            <a:off x="9477813" y="15998966"/>
            <a:ext cx="1000929" cy="49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1" dirty="0"/>
              <a:t>(1,1)</a:t>
            </a:r>
            <a:endParaRPr lang="en-US" sz="247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1B857-FFE8-401C-AB01-3D2AF883F9EB}"/>
              </a:ext>
            </a:extLst>
          </p:cNvPr>
          <p:cNvSpPr txBox="1"/>
          <p:nvPr/>
        </p:nvSpPr>
        <p:spPr>
          <a:xfrm>
            <a:off x="21334453" y="2509076"/>
            <a:ext cx="7584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Phase I- EER Diagram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0E810F8-A5D0-46C1-87D5-3C8D7BADCF9E}"/>
              </a:ext>
            </a:extLst>
          </p:cNvPr>
          <p:cNvSpPr/>
          <p:nvPr/>
        </p:nvSpPr>
        <p:spPr>
          <a:xfrm>
            <a:off x="10471872" y="18694607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 err="1">
                <a:solidFill>
                  <a:schemeClr val="tx1"/>
                </a:solidFill>
              </a:rPr>
              <a:t>Card_ID</a:t>
            </a:r>
            <a:endParaRPr lang="en-US" sz="261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18B73C-755E-4F6D-8666-77094D735041}"/>
              </a:ext>
            </a:extLst>
          </p:cNvPr>
          <p:cNvCxnSpPr>
            <a:stCxn id="231" idx="6"/>
            <a:endCxn id="102" idx="1"/>
          </p:cNvCxnSpPr>
          <p:nvPr/>
        </p:nvCxnSpPr>
        <p:spPr>
          <a:xfrm>
            <a:off x="12630001" y="19198695"/>
            <a:ext cx="1842079" cy="68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AA14A131-3C07-49AD-94C9-45217C3F89D5}"/>
              </a:ext>
            </a:extLst>
          </p:cNvPr>
          <p:cNvSpPr/>
          <p:nvPr/>
        </p:nvSpPr>
        <p:spPr>
          <a:xfrm>
            <a:off x="27820133" y="15809555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 err="1"/>
              <a:t>Cat_date</a:t>
            </a:r>
            <a:endParaRPr lang="en-US" sz="261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7FEDE-DEE6-452C-969E-468F845ECC15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23717570" y="16302807"/>
            <a:ext cx="4102563" cy="1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EB6B0AD9-E7D4-42FD-99BE-4CB19A9B2D10}"/>
              </a:ext>
            </a:extLst>
          </p:cNvPr>
          <p:cNvSpPr txBox="1"/>
          <p:nvPr/>
        </p:nvSpPr>
        <p:spPr>
          <a:xfrm>
            <a:off x="24594610" y="15327545"/>
            <a:ext cx="970137" cy="56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C6BBEC0-B6AA-47F4-9CE8-5F4927A60CC3}"/>
              </a:ext>
            </a:extLst>
          </p:cNvPr>
          <p:cNvSpPr txBox="1"/>
          <p:nvPr/>
        </p:nvSpPr>
        <p:spPr>
          <a:xfrm>
            <a:off x="21752738" y="17759943"/>
            <a:ext cx="970137" cy="56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C1CF71A-9118-4684-B0F5-4F42AF255FA3}"/>
              </a:ext>
            </a:extLst>
          </p:cNvPr>
          <p:cNvSpPr/>
          <p:nvPr/>
        </p:nvSpPr>
        <p:spPr>
          <a:xfrm>
            <a:off x="20484621" y="27360636"/>
            <a:ext cx="2662216" cy="100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46" dirty="0"/>
              <a:t>category</a:t>
            </a:r>
          </a:p>
        </p:txBody>
      </p:sp>
      <p:sp>
        <p:nvSpPr>
          <p:cNvPr id="244" name="Diamond 243">
            <a:extLst>
              <a:ext uri="{FF2B5EF4-FFF2-40B4-BE49-F238E27FC236}">
                <a16:creationId xmlns:a16="http://schemas.microsoft.com/office/drawing/2014/main" id="{5ABCB6AC-C087-485B-AE58-4CA025864E7B}"/>
              </a:ext>
            </a:extLst>
          </p:cNvPr>
          <p:cNvSpPr/>
          <p:nvPr/>
        </p:nvSpPr>
        <p:spPr>
          <a:xfrm>
            <a:off x="20310451" y="24419762"/>
            <a:ext cx="2431085" cy="172198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75" dirty="0" err="1"/>
              <a:t>Is_of</a:t>
            </a:r>
            <a:endParaRPr lang="en-US" sz="2475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1C2851-05F1-43FA-8E8E-3816E61F596A}"/>
              </a:ext>
            </a:extLst>
          </p:cNvPr>
          <p:cNvCxnSpPr>
            <a:stCxn id="274" idx="2"/>
            <a:endCxn id="244" idx="0"/>
          </p:cNvCxnSpPr>
          <p:nvPr/>
        </p:nvCxnSpPr>
        <p:spPr>
          <a:xfrm flipH="1">
            <a:off x="21525994" y="23478457"/>
            <a:ext cx="387388" cy="94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77525F-4797-41E6-AAD1-F09D844B6322}"/>
              </a:ext>
            </a:extLst>
          </p:cNvPr>
          <p:cNvCxnSpPr>
            <a:stCxn id="244" idx="2"/>
            <a:endCxn id="240" idx="0"/>
          </p:cNvCxnSpPr>
          <p:nvPr/>
        </p:nvCxnSpPr>
        <p:spPr>
          <a:xfrm>
            <a:off x="21525994" y="26141744"/>
            <a:ext cx="289735" cy="121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AB8141CA-0D1B-410F-84FC-FB670009B2BD}"/>
              </a:ext>
            </a:extLst>
          </p:cNvPr>
          <p:cNvSpPr/>
          <p:nvPr/>
        </p:nvSpPr>
        <p:spPr>
          <a:xfrm>
            <a:off x="24047772" y="28577170"/>
            <a:ext cx="2158129" cy="1008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11" dirty="0" err="1"/>
              <a:t>Cat_type</a:t>
            </a:r>
            <a:endParaRPr lang="en-US" sz="261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C11047-710E-4AE9-8007-7FFB8E98CE93}"/>
              </a:ext>
            </a:extLst>
          </p:cNvPr>
          <p:cNvCxnSpPr>
            <a:stCxn id="240" idx="2"/>
            <a:endCxn id="245" idx="2"/>
          </p:cNvCxnSpPr>
          <p:nvPr/>
        </p:nvCxnSpPr>
        <p:spPr>
          <a:xfrm>
            <a:off x="21815729" y="28368812"/>
            <a:ext cx="2232043" cy="71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227513-F988-40BF-B221-FC874294214E}"/>
              </a:ext>
            </a:extLst>
          </p:cNvPr>
          <p:cNvSpPr txBox="1"/>
          <p:nvPr/>
        </p:nvSpPr>
        <p:spPr>
          <a:xfrm>
            <a:off x="20706290" y="23614798"/>
            <a:ext cx="1522222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(1,1)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B3F73D1-DF3A-43E0-9411-939716DB8E9A}"/>
              </a:ext>
            </a:extLst>
          </p:cNvPr>
          <p:cNvSpPr txBox="1"/>
          <p:nvPr/>
        </p:nvSpPr>
        <p:spPr>
          <a:xfrm>
            <a:off x="21723658" y="26381952"/>
            <a:ext cx="970137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6" dirty="0"/>
              <a:t>(1,N)</a:t>
            </a:r>
          </a:p>
        </p:txBody>
      </p:sp>
    </p:spTree>
    <p:extLst>
      <p:ext uri="{BB962C8B-B14F-4D97-AF65-F5344CB8AC3E}">
        <p14:creationId xmlns:p14="http://schemas.microsoft.com/office/powerpoint/2010/main" val="115821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02403-8AB8-43B4-82F4-0C2717B49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14700"/>
              </p:ext>
            </p:extLst>
          </p:nvPr>
        </p:nvGraphicFramePr>
        <p:xfrm>
          <a:off x="20748814" y="4822362"/>
          <a:ext cx="7812234" cy="47819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5381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5526853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17447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Mem_Card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615665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 err="1"/>
                        <a:t>Card_ID</a:t>
                      </a:r>
                      <a:endParaRPr lang="en-US" sz="5400" u="none" dirty="0"/>
                    </a:p>
                    <a:p>
                      <a:r>
                        <a:rPr lang="en-US" sz="5400" dirty="0"/>
                        <a:t>Date of Issue</a:t>
                      </a:r>
                    </a:p>
                    <a:p>
                      <a:r>
                        <a:rPr lang="en-US" sz="5400" dirty="0" err="1"/>
                        <a:t>Membership_level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FE4C607-A8BF-4160-878B-83386BB1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48616"/>
              </p:ext>
            </p:extLst>
          </p:nvPr>
        </p:nvGraphicFramePr>
        <p:xfrm>
          <a:off x="14906161" y="10043553"/>
          <a:ext cx="4890701" cy="23721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7947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06275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1543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Gold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449741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88288CF-221A-40ED-9A3C-6AEAED4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88271"/>
              </p:ext>
            </p:extLst>
          </p:nvPr>
        </p:nvGraphicFramePr>
        <p:xfrm>
          <a:off x="30642305" y="5062225"/>
          <a:ext cx="6670603" cy="41230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1410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719193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629104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Promotional discount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377623">
                <a:tc>
                  <a:txBody>
                    <a:bodyPr/>
                    <a:lstStyle/>
                    <a:p>
                      <a:r>
                        <a:rPr lang="en-US" sz="5400" u="none" dirty="0"/>
                        <a:t>PK</a:t>
                      </a:r>
                    </a:p>
                    <a:p>
                      <a:r>
                        <a:rPr lang="en-US" sz="5400" u="none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/>
                        <a:t>P_ID</a:t>
                      </a:r>
                    </a:p>
                    <a:p>
                      <a:r>
                        <a:rPr lang="en-US" sz="5400" u="none" dirty="0" err="1"/>
                        <a:t>Card_ID</a:t>
                      </a:r>
                      <a:endParaRPr lang="en-US" sz="5400" u="none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84BA988-69EA-410C-B392-E141DA22C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6496"/>
              </p:ext>
            </p:extLst>
          </p:nvPr>
        </p:nvGraphicFramePr>
        <p:xfrm>
          <a:off x="14764593" y="4914444"/>
          <a:ext cx="5228369" cy="291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9790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358579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60225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Phone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u="none" dirty="0"/>
                        <a:t>PK</a:t>
                      </a:r>
                    </a:p>
                    <a:p>
                      <a:r>
                        <a:rPr lang="en-US" sz="5400" u="none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/>
                        <a:t>Phone#</a:t>
                      </a:r>
                    </a:p>
                    <a:p>
                      <a:r>
                        <a:rPr lang="en-US" sz="5400" u="none" dirty="0" err="1"/>
                        <a:t>Person_ID</a:t>
                      </a:r>
                      <a:endParaRPr lang="en-US" sz="5400" u="none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CAB182E-2AE2-4C7D-942B-EF166ED2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80591"/>
              </p:ext>
            </p:extLst>
          </p:nvPr>
        </p:nvGraphicFramePr>
        <p:xfrm>
          <a:off x="7066543" y="4939832"/>
          <a:ext cx="5889309" cy="90358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8385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47092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11274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Person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7869533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 err="1"/>
                        <a:t>Person_ID</a:t>
                      </a:r>
                      <a:endParaRPr lang="en-US" sz="5400" u="none" dirty="0"/>
                    </a:p>
                    <a:p>
                      <a:r>
                        <a:rPr lang="en-US" sz="5400" dirty="0" err="1"/>
                        <a:t>First_name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Middle_name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Last_name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DOB</a:t>
                      </a:r>
                    </a:p>
                    <a:p>
                      <a:r>
                        <a:rPr lang="en-US" sz="5400" dirty="0"/>
                        <a:t>Apt#</a:t>
                      </a:r>
                    </a:p>
                    <a:p>
                      <a:r>
                        <a:rPr lang="en-US" sz="5400" dirty="0"/>
                        <a:t>Street</a:t>
                      </a:r>
                    </a:p>
                    <a:p>
                      <a:r>
                        <a:rPr lang="en-US" sz="5400" dirty="0"/>
                        <a:t>Zip code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232896-2ED7-446E-BF85-CDDBFB96A46A}"/>
              </a:ext>
            </a:extLst>
          </p:cNvPr>
          <p:cNvCxnSpPr/>
          <p:nvPr/>
        </p:nvCxnSpPr>
        <p:spPr>
          <a:xfrm rot="10800000">
            <a:off x="12955853" y="6584632"/>
            <a:ext cx="2192360" cy="781960"/>
          </a:xfrm>
          <a:prstGeom prst="bentConnector3">
            <a:avLst>
              <a:gd name="adj1" fmla="val 40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C8E08C4-8EF0-44CA-BD2A-549711FFF2AF}"/>
              </a:ext>
            </a:extLst>
          </p:cNvPr>
          <p:cNvCxnSpPr/>
          <p:nvPr/>
        </p:nvCxnSpPr>
        <p:spPr>
          <a:xfrm rot="10800000">
            <a:off x="28561049" y="6584633"/>
            <a:ext cx="2081257" cy="1597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A0FF7072-B715-4DDA-9565-3F6E8D81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48958"/>
              </p:ext>
            </p:extLst>
          </p:nvPr>
        </p:nvGraphicFramePr>
        <p:xfrm>
          <a:off x="21470182" y="15727420"/>
          <a:ext cx="6011435" cy="5959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8579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52856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Borrowing Details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4179270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Date_of_Issue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Date_of_Return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CF7A30C9-E87A-4E7F-8494-84AB2B6F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31075"/>
              </p:ext>
            </p:extLst>
          </p:nvPr>
        </p:nvGraphicFramePr>
        <p:xfrm>
          <a:off x="38250548" y="8091889"/>
          <a:ext cx="4823399" cy="2307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103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1236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Trainer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153978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74E2EC84-DDAD-473E-BB28-DB6B211C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5070"/>
              </p:ext>
            </p:extLst>
          </p:nvPr>
        </p:nvGraphicFramePr>
        <p:xfrm>
          <a:off x="34896435" y="11385791"/>
          <a:ext cx="6086959" cy="2899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67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30628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Receptionist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6EABB31A-D405-46E1-A414-6953B471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32081"/>
              </p:ext>
            </p:extLst>
          </p:nvPr>
        </p:nvGraphicFramePr>
        <p:xfrm>
          <a:off x="27634929" y="10743150"/>
          <a:ext cx="6011435" cy="34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857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528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Catalog Manager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A405E2CE-1737-4F5E-8A1D-D1C51F6D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87041"/>
              </p:ext>
            </p:extLst>
          </p:nvPr>
        </p:nvGraphicFramePr>
        <p:xfrm>
          <a:off x="21295002" y="10777823"/>
          <a:ext cx="5377671" cy="34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240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23526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Library Supervisor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98FAB442-132A-4527-B201-5F2E05AB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0908"/>
              </p:ext>
            </p:extLst>
          </p:nvPr>
        </p:nvGraphicFramePr>
        <p:xfrm>
          <a:off x="7066543" y="15553037"/>
          <a:ext cx="4882763" cy="37223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839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5436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Employee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FK</a:t>
                      </a:r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Start date</a:t>
                      </a:r>
                    </a:p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FA612C1-07B0-4A31-95FF-44A1F075F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97280"/>
              </p:ext>
            </p:extLst>
          </p:nvPr>
        </p:nvGraphicFramePr>
        <p:xfrm>
          <a:off x="14854274" y="13005683"/>
          <a:ext cx="4843426" cy="4313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643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30699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77515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Guest_log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133276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Guest_ID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Contact</a:t>
                      </a:r>
                    </a:p>
                    <a:p>
                      <a:r>
                        <a:rPr lang="en-US" sz="5400" dirty="0"/>
                        <a:t>Name</a:t>
                      </a:r>
                    </a:p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C8DFAF-2F67-4BFB-8104-EB05FDCE35BB}"/>
              </a:ext>
            </a:extLst>
          </p:cNvPr>
          <p:cNvCxnSpPr/>
          <p:nvPr/>
        </p:nvCxnSpPr>
        <p:spPr>
          <a:xfrm flipH="1">
            <a:off x="5918215" y="17158088"/>
            <a:ext cx="1148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4D275DD-D298-45FC-BEFF-C97FADE0EAA1}"/>
              </a:ext>
            </a:extLst>
          </p:cNvPr>
          <p:cNvCxnSpPr/>
          <p:nvPr/>
        </p:nvCxnSpPr>
        <p:spPr>
          <a:xfrm rot="5400000" flipH="1" flipV="1">
            <a:off x="1231420" y="11322965"/>
            <a:ext cx="10521919" cy="1148329"/>
          </a:xfrm>
          <a:prstGeom prst="bentConnector3">
            <a:avLst>
              <a:gd name="adj1" fmla="val 99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2">
            <a:extLst>
              <a:ext uri="{FF2B5EF4-FFF2-40B4-BE49-F238E27FC236}">
                <a16:creationId xmlns:a16="http://schemas.microsoft.com/office/drawing/2014/main" id="{4E85F0DA-4BD6-4902-9251-94A935A2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59726"/>
              </p:ext>
            </p:extLst>
          </p:nvPr>
        </p:nvGraphicFramePr>
        <p:xfrm>
          <a:off x="28479951" y="23609120"/>
          <a:ext cx="6832211" cy="37013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868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83352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wrote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Author_ID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4" name="Table 2">
            <a:extLst>
              <a:ext uri="{FF2B5EF4-FFF2-40B4-BE49-F238E27FC236}">
                <a16:creationId xmlns:a16="http://schemas.microsoft.com/office/drawing/2014/main" id="{BAA3DD87-C4E5-4FA5-8B36-269769BC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07718"/>
              </p:ext>
            </p:extLst>
          </p:nvPr>
        </p:nvGraphicFramePr>
        <p:xfrm>
          <a:off x="21547010" y="22694116"/>
          <a:ext cx="4836105" cy="31007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66729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Publisher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134009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Pub_ID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Pub_Name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9195A204-E12E-43C3-9939-2FFFC5A0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04341"/>
              </p:ext>
            </p:extLst>
          </p:nvPr>
        </p:nvGraphicFramePr>
        <p:xfrm>
          <a:off x="13907805" y="20448290"/>
          <a:ext cx="4521766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279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19897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Book_title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Pub_ID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6" name="Table 2">
            <a:extLst>
              <a:ext uri="{FF2B5EF4-FFF2-40B4-BE49-F238E27FC236}">
                <a16:creationId xmlns:a16="http://schemas.microsoft.com/office/drawing/2014/main" id="{729ED845-9213-4373-90E2-012BCB83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20063"/>
              </p:ext>
            </p:extLst>
          </p:nvPr>
        </p:nvGraphicFramePr>
        <p:xfrm>
          <a:off x="6610160" y="20448290"/>
          <a:ext cx="6192699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160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38109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Maintains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7" name="Table 2">
            <a:extLst>
              <a:ext uri="{FF2B5EF4-FFF2-40B4-BE49-F238E27FC236}">
                <a16:creationId xmlns:a16="http://schemas.microsoft.com/office/drawing/2014/main" id="{A79BCBE4-9D6E-401F-9380-974E058E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45507"/>
              </p:ext>
            </p:extLst>
          </p:nvPr>
        </p:nvGraphicFramePr>
        <p:xfrm>
          <a:off x="35370195" y="15409911"/>
          <a:ext cx="7703751" cy="2899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364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545010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Method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 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Payment_ID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Payment_method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0FA7323D-7319-4E3E-AFDF-10D2A67E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77649"/>
              </p:ext>
            </p:extLst>
          </p:nvPr>
        </p:nvGraphicFramePr>
        <p:xfrm>
          <a:off x="28803854" y="15485724"/>
          <a:ext cx="5397416" cy="513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895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818462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Payment Details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Payment_ID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Time</a:t>
                      </a:r>
                    </a:p>
                    <a:p>
                      <a:r>
                        <a:rPr lang="en-US" sz="5400" dirty="0"/>
                        <a:t>Amount</a:t>
                      </a:r>
                    </a:p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CE26F350-9984-41BA-94EF-6BAD62C7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9599"/>
              </p:ext>
            </p:extLst>
          </p:nvPr>
        </p:nvGraphicFramePr>
        <p:xfrm>
          <a:off x="36147290" y="20243629"/>
          <a:ext cx="4836105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Comments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Comment#</a:t>
                      </a:r>
                    </a:p>
                    <a:p>
                      <a:r>
                        <a:rPr lang="en-US" sz="5400" dirty="0"/>
                        <a:t>Time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882A626-5E67-490A-9E1F-F78EFC7AB29A}"/>
              </a:ext>
            </a:extLst>
          </p:cNvPr>
          <p:cNvCxnSpPr/>
          <p:nvPr/>
        </p:nvCxnSpPr>
        <p:spPr>
          <a:xfrm rot="10800000" flipV="1">
            <a:off x="11949305" y="13005682"/>
            <a:ext cx="9574376" cy="5852318"/>
          </a:xfrm>
          <a:prstGeom prst="bentConnector3">
            <a:avLst>
              <a:gd name="adj1" fmla="val 12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B943578-22DD-4C58-967B-7CA42F0B5B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76580" y="13005681"/>
            <a:ext cx="7258352" cy="1981570"/>
          </a:xfrm>
          <a:prstGeom prst="bentConnector3">
            <a:avLst>
              <a:gd name="adj1" fmla="val 14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11D6DE1-69BC-4E8E-A8F9-341D8F5FED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87956" y="12959156"/>
            <a:ext cx="8408480" cy="1982192"/>
          </a:xfrm>
          <a:prstGeom prst="bentConnector3">
            <a:avLst>
              <a:gd name="adj1" fmla="val 12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2E5AE15-08A8-4E83-AD35-5226E2B951AD}"/>
              </a:ext>
            </a:extLst>
          </p:cNvPr>
          <p:cNvCxnSpPr>
            <a:cxnSpLocks/>
          </p:cNvCxnSpPr>
          <p:nvPr/>
        </p:nvCxnSpPr>
        <p:spPr>
          <a:xfrm flipV="1">
            <a:off x="32971927" y="9972480"/>
            <a:ext cx="5278621" cy="3848604"/>
          </a:xfrm>
          <a:prstGeom prst="bentConnector3">
            <a:avLst>
              <a:gd name="adj1" fmla="val 24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B8DA092-78A8-44DF-A1FA-6FF565036AD2}"/>
              </a:ext>
            </a:extLst>
          </p:cNvPr>
          <p:cNvCxnSpPr>
            <a:cxnSpLocks/>
          </p:cNvCxnSpPr>
          <p:nvPr/>
        </p:nvCxnSpPr>
        <p:spPr>
          <a:xfrm flipV="1">
            <a:off x="26557313" y="9734763"/>
            <a:ext cx="11844105" cy="3973300"/>
          </a:xfrm>
          <a:prstGeom prst="bentConnector3">
            <a:avLst>
              <a:gd name="adj1" fmla="val 5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03104D8-4EE8-4050-804B-B4057C9A475F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11676608" y="18707259"/>
            <a:ext cx="9793574" cy="17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0A6281-DC88-4275-ADBE-F81EA7CD1786}"/>
              </a:ext>
            </a:extLst>
          </p:cNvPr>
          <p:cNvCxnSpPr/>
          <p:nvPr/>
        </p:nvCxnSpPr>
        <p:spPr>
          <a:xfrm flipH="1">
            <a:off x="27487899" y="18015124"/>
            <a:ext cx="74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860BB7A-DC36-4DA9-8AE2-8917C7E3FA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31415" y="18803688"/>
            <a:ext cx="2297073" cy="637060"/>
          </a:xfrm>
          <a:prstGeom prst="bentConnector3">
            <a:avLst>
              <a:gd name="adj1" fmla="val 13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B25A07D-744A-4D55-AC0A-5DF15C92C685}"/>
              </a:ext>
            </a:extLst>
          </p:cNvPr>
          <p:cNvCxnSpPr/>
          <p:nvPr/>
        </p:nvCxnSpPr>
        <p:spPr>
          <a:xfrm rot="10800000" flipV="1">
            <a:off x="34163604" y="17271845"/>
            <a:ext cx="1182849" cy="551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DD94DF-0479-4056-8F5F-BC2C145EDA43}"/>
              </a:ext>
            </a:extLst>
          </p:cNvPr>
          <p:cNvCxnSpPr/>
          <p:nvPr/>
        </p:nvCxnSpPr>
        <p:spPr>
          <a:xfrm flipH="1">
            <a:off x="6492380" y="22168103"/>
            <a:ext cx="620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8BCE181-A382-4140-B8B4-394FFB0DD560}"/>
              </a:ext>
            </a:extLst>
          </p:cNvPr>
          <p:cNvCxnSpPr>
            <a:cxnSpLocks/>
          </p:cNvCxnSpPr>
          <p:nvPr/>
        </p:nvCxnSpPr>
        <p:spPr>
          <a:xfrm flipH="1" flipV="1">
            <a:off x="5971765" y="22657624"/>
            <a:ext cx="1191539" cy="4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A217941-16EB-41AA-AD92-08B1DF70FC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93510" y="13950917"/>
            <a:ext cx="16271983" cy="1141435"/>
          </a:xfrm>
          <a:prstGeom prst="bentConnector3">
            <a:avLst>
              <a:gd name="adj1" fmla="val 100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71951AE-0272-41E5-94D1-2B232F4BC49D}"/>
              </a:ext>
            </a:extLst>
          </p:cNvPr>
          <p:cNvCxnSpPr/>
          <p:nvPr/>
        </p:nvCxnSpPr>
        <p:spPr>
          <a:xfrm rot="5400000" flipH="1" flipV="1">
            <a:off x="4297783" y="19352686"/>
            <a:ext cx="5010015" cy="620821"/>
          </a:xfrm>
          <a:prstGeom prst="bentConnector3">
            <a:avLst>
              <a:gd name="adj1" fmla="val 101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2D3EC3D-6F7A-458B-86B7-6DF35617745F}"/>
              </a:ext>
            </a:extLst>
          </p:cNvPr>
          <p:cNvCxnSpPr>
            <a:cxnSpLocks/>
          </p:cNvCxnSpPr>
          <p:nvPr/>
        </p:nvCxnSpPr>
        <p:spPr>
          <a:xfrm flipV="1">
            <a:off x="10941598" y="22168104"/>
            <a:ext cx="2966207" cy="160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1771DD-98E5-436E-AC61-B8524E474809}"/>
              </a:ext>
            </a:extLst>
          </p:cNvPr>
          <p:cNvCxnSpPr/>
          <p:nvPr/>
        </p:nvCxnSpPr>
        <p:spPr>
          <a:xfrm rot="10800000">
            <a:off x="18429570" y="22192423"/>
            <a:ext cx="10131478" cy="3829530"/>
          </a:xfrm>
          <a:prstGeom prst="bentConnector3">
            <a:avLst>
              <a:gd name="adj1" fmla="val 18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A4815F0-E45B-4E68-9990-F763A6E183E0}"/>
              </a:ext>
            </a:extLst>
          </p:cNvPr>
          <p:cNvCxnSpPr/>
          <p:nvPr/>
        </p:nvCxnSpPr>
        <p:spPr>
          <a:xfrm rot="10800000">
            <a:off x="18429570" y="21849846"/>
            <a:ext cx="17717720" cy="857088"/>
          </a:xfrm>
          <a:prstGeom prst="bentConnector3">
            <a:avLst>
              <a:gd name="adj1" fmla="val 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97E8C02-77E3-45D1-A5F3-9C1D7572DC95}"/>
              </a:ext>
            </a:extLst>
          </p:cNvPr>
          <p:cNvCxnSpPr/>
          <p:nvPr/>
        </p:nvCxnSpPr>
        <p:spPr>
          <a:xfrm rot="10800000">
            <a:off x="5962956" y="19983487"/>
            <a:ext cx="30184335" cy="1729680"/>
          </a:xfrm>
          <a:prstGeom prst="bentConnector3">
            <a:avLst>
              <a:gd name="adj1" fmla="val 55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80E3F0-F8B3-420C-A2CC-FEF51B89A9DC}"/>
              </a:ext>
            </a:extLst>
          </p:cNvPr>
          <p:cNvCxnSpPr>
            <a:cxnSpLocks/>
          </p:cNvCxnSpPr>
          <p:nvPr/>
        </p:nvCxnSpPr>
        <p:spPr>
          <a:xfrm rot="10800000">
            <a:off x="12955853" y="6823731"/>
            <a:ext cx="7792965" cy="2004787"/>
          </a:xfrm>
          <a:prstGeom prst="bentConnector3">
            <a:avLst>
              <a:gd name="adj1" fmla="val 83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71F727B-01A9-42A5-A3E1-D9D77DC7E6FB}"/>
              </a:ext>
            </a:extLst>
          </p:cNvPr>
          <p:cNvCxnSpPr>
            <a:cxnSpLocks/>
          </p:cNvCxnSpPr>
          <p:nvPr/>
        </p:nvCxnSpPr>
        <p:spPr>
          <a:xfrm flipV="1">
            <a:off x="11623108" y="18015124"/>
            <a:ext cx="10070857" cy="6535159"/>
          </a:xfrm>
          <a:prstGeom prst="bentConnector3">
            <a:avLst>
              <a:gd name="adj1" fmla="val 19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2">
            <a:extLst>
              <a:ext uri="{FF2B5EF4-FFF2-40B4-BE49-F238E27FC236}">
                <a16:creationId xmlns:a16="http://schemas.microsoft.com/office/drawing/2014/main" id="{F4B49136-B4A2-48DE-A03F-DC8C2721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8114"/>
              </p:ext>
            </p:extLst>
          </p:nvPr>
        </p:nvGraphicFramePr>
        <p:xfrm>
          <a:off x="38454538" y="5059753"/>
          <a:ext cx="6071662" cy="2307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6197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9546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Silver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153978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23785F6-C0FD-4421-8CE6-50A5FE46BD05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 flipV="1">
            <a:off x="20748814" y="7001218"/>
            <a:ext cx="17705724" cy="212115"/>
          </a:xfrm>
          <a:prstGeom prst="bentConnector5">
            <a:avLst>
              <a:gd name="adj1" fmla="val 3408"/>
              <a:gd name="adj2" fmla="val -1134977"/>
              <a:gd name="adj3" fmla="val 101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55894A5-8F5A-49ED-8253-A2C57C481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16509" y="10260829"/>
            <a:ext cx="4024973" cy="3272599"/>
          </a:xfrm>
          <a:prstGeom prst="bentConnector3">
            <a:avLst>
              <a:gd name="adj1" fmla="val 72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B5D338-5AB6-42A4-9D61-01F00BB567FE}"/>
              </a:ext>
            </a:extLst>
          </p:cNvPr>
          <p:cNvSpPr txBox="1"/>
          <p:nvPr/>
        </p:nvSpPr>
        <p:spPr>
          <a:xfrm>
            <a:off x="20673433" y="2056721"/>
            <a:ext cx="10035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Phase II - Relational Schema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D173493-EC08-4ACE-8924-D99B7BA6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06886"/>
              </p:ext>
            </p:extLst>
          </p:nvPr>
        </p:nvGraphicFramePr>
        <p:xfrm>
          <a:off x="5651082" y="26316640"/>
          <a:ext cx="8132945" cy="3127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33823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699122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381682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Zip_code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Zip_code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city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984A04F-E3F9-40FC-A04C-AAC6F6FF1998}"/>
              </a:ext>
            </a:extLst>
          </p:cNvPr>
          <p:cNvCxnSpPr>
            <a:cxnSpLocks/>
          </p:cNvCxnSpPr>
          <p:nvPr/>
        </p:nvCxnSpPr>
        <p:spPr>
          <a:xfrm rot="5400000">
            <a:off x="-1843346" y="19321698"/>
            <a:ext cx="15706857" cy="2040561"/>
          </a:xfrm>
          <a:prstGeom prst="bentConnector3">
            <a:avLst>
              <a:gd name="adj1" fmla="val -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0A68E3D3-D539-4B4A-99EE-F7479597F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75516"/>
              </p:ext>
            </p:extLst>
          </p:nvPr>
        </p:nvGraphicFramePr>
        <p:xfrm>
          <a:off x="17215715" y="27039393"/>
          <a:ext cx="4836105" cy="35350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285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001820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66729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Manages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134009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Cat_date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5" name="Table 2">
            <a:extLst>
              <a:ext uri="{FF2B5EF4-FFF2-40B4-BE49-F238E27FC236}">
                <a16:creationId xmlns:a16="http://schemas.microsoft.com/office/drawing/2014/main" id="{C9E879D3-42A3-4DE1-9E0E-2C8E9FABE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80264"/>
              </p:ext>
            </p:extLst>
          </p:nvPr>
        </p:nvGraphicFramePr>
        <p:xfrm>
          <a:off x="24901065" y="27934393"/>
          <a:ext cx="4836105" cy="2957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765917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category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034851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33C620-B4EB-41F1-82F8-47C00688A7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63675" y="8832445"/>
            <a:ext cx="4984796" cy="918422"/>
          </a:xfrm>
          <a:prstGeom prst="bentConnector3">
            <a:avLst>
              <a:gd name="adj1" fmla="val 76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6FE732-4872-4DF1-9C12-0A24015E8415}"/>
              </a:ext>
            </a:extLst>
          </p:cNvPr>
          <p:cNvCxnSpPr/>
          <p:nvPr/>
        </p:nvCxnSpPr>
        <p:spPr>
          <a:xfrm>
            <a:off x="4983662" y="28219400"/>
            <a:ext cx="603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C502C68B-05EA-ECFD-4253-F0561A60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13529"/>
              </p:ext>
            </p:extLst>
          </p:nvPr>
        </p:nvGraphicFramePr>
        <p:xfrm>
          <a:off x="34625486" y="27880181"/>
          <a:ext cx="5949694" cy="3127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051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09178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74942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Author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152140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Author_ID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Author_Name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6F856CE-EA26-C176-4E45-C81061F5C3A4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>
            <a:off x="33056678" y="27130204"/>
            <a:ext cx="3882327" cy="744709"/>
          </a:xfrm>
          <a:prstGeom prst="bentConnector4">
            <a:avLst>
              <a:gd name="adj1" fmla="val 29863"/>
              <a:gd name="adj2" fmla="val 130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544D3EA-3119-0CB5-B63C-F0D7BE8ECD68}"/>
              </a:ext>
            </a:extLst>
          </p:cNvPr>
          <p:cNvCxnSpPr/>
          <p:nvPr/>
        </p:nvCxnSpPr>
        <p:spPr>
          <a:xfrm rot="16200000" flipV="1">
            <a:off x="9901810" y="20905494"/>
            <a:ext cx="9361400" cy="5266411"/>
          </a:xfrm>
          <a:prstGeom prst="bentConnector3">
            <a:avLst>
              <a:gd name="adj1" fmla="val 2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44A30E-99BA-AE9D-940C-64B8D98BF339}"/>
              </a:ext>
            </a:extLst>
          </p:cNvPr>
          <p:cNvCxnSpPr>
            <a:endCxn id="75" idx="1"/>
          </p:cNvCxnSpPr>
          <p:nvPr/>
        </p:nvCxnSpPr>
        <p:spPr>
          <a:xfrm flipV="1">
            <a:off x="22051820" y="29413038"/>
            <a:ext cx="2849245" cy="30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B51D57-CE99-9141-4AA3-10C709F97588}"/>
              </a:ext>
            </a:extLst>
          </p:cNvPr>
          <p:cNvCxnSpPr>
            <a:endCxn id="64" idx="1"/>
          </p:cNvCxnSpPr>
          <p:nvPr/>
        </p:nvCxnSpPr>
        <p:spPr>
          <a:xfrm flipV="1">
            <a:off x="18429569" y="24244485"/>
            <a:ext cx="3117441" cy="305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F6AFE4-9AF6-E3DC-77E2-1BA1C0C160C1}"/>
              </a:ext>
            </a:extLst>
          </p:cNvPr>
          <p:cNvCxnSpPr/>
          <p:nvPr/>
        </p:nvCxnSpPr>
        <p:spPr>
          <a:xfrm>
            <a:off x="18429569" y="23773138"/>
            <a:ext cx="6471496" cy="5639900"/>
          </a:xfrm>
          <a:prstGeom prst="bentConnector3">
            <a:avLst>
              <a:gd name="adj1" fmla="val 63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48864C-6045-7976-EE95-5106B55F2C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83705" y="11223211"/>
            <a:ext cx="10313681" cy="1465776"/>
          </a:xfrm>
          <a:prstGeom prst="bentConnector3">
            <a:avLst>
              <a:gd name="adj1" fmla="val 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0D27C4-8811-46B8-B15B-05CC05D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09004"/>
              </p:ext>
            </p:extLst>
          </p:nvPr>
        </p:nvGraphicFramePr>
        <p:xfrm>
          <a:off x="6476261" y="1722810"/>
          <a:ext cx="38672238" cy="321541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890746">
                  <a:extLst>
                    <a:ext uri="{9D8B030D-6E8A-4147-A177-3AD203B41FA5}">
                      <a16:colId xmlns:a16="http://schemas.microsoft.com/office/drawing/2014/main" val="4168222729"/>
                    </a:ext>
                  </a:extLst>
                </a:gridCol>
                <a:gridCol w="12890746">
                  <a:extLst>
                    <a:ext uri="{9D8B030D-6E8A-4147-A177-3AD203B41FA5}">
                      <a16:colId xmlns:a16="http://schemas.microsoft.com/office/drawing/2014/main" val="224968878"/>
                    </a:ext>
                  </a:extLst>
                </a:gridCol>
                <a:gridCol w="12890746">
                  <a:extLst>
                    <a:ext uri="{9D8B030D-6E8A-4147-A177-3AD203B41FA5}">
                      <a16:colId xmlns:a16="http://schemas.microsoft.com/office/drawing/2014/main" val="1697549840"/>
                    </a:ext>
                  </a:extLst>
                </a:gridCol>
              </a:tblGrid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Entity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/>
                        <a:t>Primary Key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/>
                        <a:t>Foreign Key</a:t>
                      </a:r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79830148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Person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Person_ID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Zip_code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535898696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Employee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Person_ID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567414593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Gold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2985160830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Silver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99490693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Phone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/>
                        <a:t>Phone#, </a:t>
                      </a:r>
                      <a:r>
                        <a:rPr lang="en-US" sz="7600" dirty="0" err="1"/>
                        <a:t>Person_ID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Person_ID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2821825330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 err="1"/>
                        <a:t>Mem_Card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Person_ID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231712098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Promotional Discount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/>
                        <a:t>P_ID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88965282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 err="1"/>
                        <a:t>Guest_log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Guest_ID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Card_ID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366093731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Library Supervisor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Trainer_ID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508942970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Catalog Manager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Trainer_ID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004275992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Receptionist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303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Trainer_ID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406197579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Trainer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Trainer_ID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481490294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Book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Book_ID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Pub_ID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Cat_type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416304749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Publisher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Pub_ID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045414293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Author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Author_ID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949001540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Wrote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Book_ID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Author_ID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92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Book_ID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Author_ID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313112606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category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Cat_type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2770249382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Manages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Cat_type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Cat_date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92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Cat_type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551829911"/>
                  </a:ext>
                </a:extLst>
              </a:tr>
              <a:tr h="2385884">
                <a:tc>
                  <a:txBody>
                    <a:bodyPr/>
                    <a:lstStyle/>
                    <a:p>
                      <a:r>
                        <a:rPr lang="en-US" sz="7600" dirty="0"/>
                        <a:t>Maintains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pPr marL="0" marR="0" lvl="0" indent="0" algn="l" defTabSz="492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Person_ID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Book_ID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Borrow_ID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Emp_ID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Person_ID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Book_ID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Borrow_ID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573065286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Borrowing details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Borrow_ID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Emp_ID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4090100329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Payment Details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Payment_ID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Borrow_ID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171151354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Method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Payment_method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Payment_ID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Payment_ID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3063216381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/>
                        <a:t>Comments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/>
                        <a:t>Comment#</a:t>
                      </a:r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Person_ID</a:t>
                      </a:r>
                      <a:r>
                        <a:rPr lang="en-US" sz="7600" dirty="0"/>
                        <a:t>, </a:t>
                      </a:r>
                      <a:r>
                        <a:rPr lang="en-US" sz="7600" dirty="0" err="1"/>
                        <a:t>Book_ID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1887719161"/>
                  </a:ext>
                </a:extLst>
              </a:tr>
              <a:tr h="1233740">
                <a:tc>
                  <a:txBody>
                    <a:bodyPr/>
                    <a:lstStyle/>
                    <a:p>
                      <a:r>
                        <a:rPr lang="en-US" sz="7600" dirty="0" err="1"/>
                        <a:t>Zip_code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r>
                        <a:rPr lang="en-US" sz="7600" dirty="0" err="1"/>
                        <a:t>Zip_code</a:t>
                      </a:r>
                      <a:endParaRPr lang="en-US" sz="7600" dirty="0"/>
                    </a:p>
                  </a:txBody>
                  <a:tcPr marL="81596" marR="81596" marT="40798" marB="40798"/>
                </a:tc>
                <a:tc>
                  <a:txBody>
                    <a:bodyPr/>
                    <a:lstStyle/>
                    <a:p>
                      <a:endParaRPr lang="en-US" sz="7600" dirty="0"/>
                    </a:p>
                  </a:txBody>
                  <a:tcPr marL="81596" marR="81596" marT="40798" marB="40798"/>
                </a:tc>
                <a:extLst>
                  <a:ext uri="{0D108BD9-81ED-4DB2-BD59-A6C34878D82A}">
                    <a16:rowId xmlns:a16="http://schemas.microsoft.com/office/drawing/2014/main" val="74452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8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6D766-6185-452B-85AB-56698627E9C3}"/>
              </a:ext>
            </a:extLst>
          </p:cNvPr>
          <p:cNvSpPr txBox="1"/>
          <p:nvPr/>
        </p:nvSpPr>
        <p:spPr>
          <a:xfrm>
            <a:off x="3733800" y="8496300"/>
            <a:ext cx="427101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PHASE-III NORMALIZE TO 3NF</a:t>
            </a:r>
          </a:p>
          <a:p>
            <a:r>
              <a:rPr lang="en-US" sz="5400" dirty="0"/>
              <a:t>A. Normalize to 3NF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/>
              <a:t>Person has </a:t>
            </a:r>
            <a:r>
              <a:rPr lang="en-US" sz="5400" dirty="0" err="1"/>
              <a:t>zip_code</a:t>
            </a:r>
            <a:r>
              <a:rPr lang="en-US" sz="5400" dirty="0"/>
              <a:t> and city attributes. Since both are dependent on each other. To normalize we split the relation into two relations.</a:t>
            </a:r>
          </a:p>
          <a:p>
            <a:r>
              <a:rPr lang="en-US" sz="5400" dirty="0"/>
              <a:t>      i.e., Person and </a:t>
            </a:r>
            <a:r>
              <a:rPr lang="en-US" sz="5400" dirty="0" err="1"/>
              <a:t>Zip_code</a:t>
            </a:r>
            <a:r>
              <a:rPr lang="en-US" sz="5400" dirty="0"/>
              <a:t>.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/>
              <a:t>We have DOB and  Age non-key attributes in Person relation, which are dependent on each other. Since it’s a derived attribute, we can create view which derives age from date of birth.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/>
              <a:t>Remaining relations are all in 1NF, 2NF and 3NF. Hence, the design is in 3NF.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88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02403-8AB8-43B4-82F4-0C2717B4909A}"/>
              </a:ext>
            </a:extLst>
          </p:cNvPr>
          <p:cNvGraphicFramePr>
            <a:graphicFrameLocks noGrp="1"/>
          </p:cNvGraphicFramePr>
          <p:nvPr/>
        </p:nvGraphicFramePr>
        <p:xfrm>
          <a:off x="20748814" y="4822362"/>
          <a:ext cx="7812234" cy="47819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5381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5526853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17447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Card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615665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 err="1"/>
                        <a:t>Card_ID</a:t>
                      </a:r>
                      <a:endParaRPr lang="en-US" sz="5400" u="none" dirty="0"/>
                    </a:p>
                    <a:p>
                      <a:r>
                        <a:rPr lang="en-US" sz="5400" dirty="0"/>
                        <a:t>Date of Issue</a:t>
                      </a:r>
                    </a:p>
                    <a:p>
                      <a:r>
                        <a:rPr lang="en-US" sz="5400" dirty="0" err="1"/>
                        <a:t>Membership_level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FE4C607-A8BF-4160-878B-83386BB1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49972"/>
              </p:ext>
            </p:extLst>
          </p:nvPr>
        </p:nvGraphicFramePr>
        <p:xfrm>
          <a:off x="14528009" y="10043553"/>
          <a:ext cx="5393608" cy="24151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45491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34811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1543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Gold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492707">
                <a:tc>
                  <a:txBody>
                    <a:bodyPr/>
                    <a:lstStyle/>
                    <a:p>
                      <a:r>
                        <a:rPr lang="en-US" sz="5400" dirty="0"/>
                        <a:t>PK, 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88288CF-221A-40ED-9A3C-6AEAED4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07964"/>
              </p:ext>
            </p:extLst>
          </p:nvPr>
        </p:nvGraphicFramePr>
        <p:xfrm>
          <a:off x="30642305" y="5062225"/>
          <a:ext cx="6670603" cy="41076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1410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719193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618549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Promotional discount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362218">
                <a:tc>
                  <a:txBody>
                    <a:bodyPr/>
                    <a:lstStyle/>
                    <a:p>
                      <a:r>
                        <a:rPr lang="en-US" sz="5400" u="none" dirty="0"/>
                        <a:t>PK</a:t>
                      </a:r>
                    </a:p>
                    <a:p>
                      <a:r>
                        <a:rPr lang="en-US" sz="5400" u="none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/>
                        <a:t>P_ID</a:t>
                      </a:r>
                    </a:p>
                    <a:p>
                      <a:r>
                        <a:rPr lang="en-US" sz="5400" u="none" dirty="0" err="1"/>
                        <a:t>Card_ID</a:t>
                      </a:r>
                      <a:endParaRPr lang="en-US" sz="5400" u="none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84BA988-69EA-410C-B392-E141DA22C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71568"/>
              </p:ext>
            </p:extLst>
          </p:nvPr>
        </p:nvGraphicFramePr>
        <p:xfrm>
          <a:off x="13893492" y="5058636"/>
          <a:ext cx="5535344" cy="291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310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52236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60225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Phone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u="none" dirty="0"/>
                        <a:t>PK</a:t>
                      </a:r>
                    </a:p>
                    <a:p>
                      <a:r>
                        <a:rPr lang="en-US" sz="5400" u="none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/>
                        <a:t>Phone#</a:t>
                      </a:r>
                    </a:p>
                    <a:p>
                      <a:r>
                        <a:rPr lang="en-US" sz="5400" u="none" dirty="0" err="1"/>
                        <a:t>Person_ID</a:t>
                      </a:r>
                      <a:endParaRPr lang="en-US" sz="5400" u="none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CAB182E-2AE2-4C7D-942B-EF166ED2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466"/>
              </p:ext>
            </p:extLst>
          </p:nvPr>
        </p:nvGraphicFramePr>
        <p:xfrm>
          <a:off x="7066543" y="4939833"/>
          <a:ext cx="5889309" cy="84439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8385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47092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5623">
                <a:tc>
                  <a:txBody>
                    <a:bodyPr/>
                    <a:lstStyle/>
                    <a:p>
                      <a:endParaRPr lang="en-US" sz="70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Person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7277643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u="none" dirty="0" err="1"/>
                        <a:t>Person_ID</a:t>
                      </a:r>
                      <a:endParaRPr lang="en-US" sz="5400" u="none" dirty="0"/>
                    </a:p>
                    <a:p>
                      <a:r>
                        <a:rPr lang="en-US" sz="5400" dirty="0" err="1"/>
                        <a:t>First_name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Middle_name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Last_name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DOB</a:t>
                      </a:r>
                    </a:p>
                    <a:p>
                      <a:r>
                        <a:rPr lang="en-US" sz="5400" dirty="0"/>
                        <a:t>Apt#</a:t>
                      </a:r>
                    </a:p>
                    <a:p>
                      <a:r>
                        <a:rPr lang="en-US" sz="5400" dirty="0"/>
                        <a:t>Street</a:t>
                      </a:r>
                    </a:p>
                    <a:p>
                      <a:r>
                        <a:rPr lang="en-US" sz="5400" dirty="0"/>
                        <a:t>Zip code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A0FF7072-B715-4DDA-9565-3F6E8D81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46929"/>
              </p:ext>
            </p:extLst>
          </p:nvPr>
        </p:nvGraphicFramePr>
        <p:xfrm>
          <a:off x="21470182" y="15727420"/>
          <a:ext cx="6928714" cy="59246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6919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90179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Borrowing Details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4179270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Date_of_Issue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Date_of_Return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CF7A30C9-E87A-4E7F-8494-84AB2B6FA38D}"/>
              </a:ext>
            </a:extLst>
          </p:cNvPr>
          <p:cNvGraphicFramePr>
            <a:graphicFrameLocks noGrp="1"/>
          </p:cNvGraphicFramePr>
          <p:nvPr/>
        </p:nvGraphicFramePr>
        <p:xfrm>
          <a:off x="38250548" y="8091889"/>
          <a:ext cx="4823399" cy="2307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103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1236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Trainer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153978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74E2EC84-DDAD-473E-BB28-DB6B211C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4076"/>
              </p:ext>
            </p:extLst>
          </p:nvPr>
        </p:nvGraphicFramePr>
        <p:xfrm>
          <a:off x="34896435" y="11385791"/>
          <a:ext cx="6086959" cy="2899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067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30628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Receptionist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6EABB31A-D405-46E1-A414-6953B471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3368"/>
              </p:ext>
            </p:extLst>
          </p:nvPr>
        </p:nvGraphicFramePr>
        <p:xfrm>
          <a:off x="27634929" y="10743150"/>
          <a:ext cx="6011435" cy="34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857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528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Catalog Manager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A405E2CE-1737-4F5E-8A1D-D1C51F6D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7373"/>
              </p:ext>
            </p:extLst>
          </p:nvPr>
        </p:nvGraphicFramePr>
        <p:xfrm>
          <a:off x="21295002" y="10777823"/>
          <a:ext cx="5377671" cy="34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240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23526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Library Supervisor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Trainer_ID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98FAB442-132A-4527-B201-5F2E05AB5442}"/>
              </a:ext>
            </a:extLst>
          </p:cNvPr>
          <p:cNvGraphicFramePr>
            <a:graphicFrameLocks noGrp="1"/>
          </p:cNvGraphicFramePr>
          <p:nvPr/>
        </p:nvGraphicFramePr>
        <p:xfrm>
          <a:off x="7066543" y="15553037"/>
          <a:ext cx="4882763" cy="37223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839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5436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Employee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FK</a:t>
                      </a:r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Start date</a:t>
                      </a:r>
                    </a:p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FA612C1-07B0-4A31-95FF-44A1F075F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38906"/>
              </p:ext>
            </p:extLst>
          </p:nvPr>
        </p:nvGraphicFramePr>
        <p:xfrm>
          <a:off x="14854274" y="13005683"/>
          <a:ext cx="4843426" cy="4313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643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30699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77515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Guest_log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133276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Guest_ID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Contact</a:t>
                      </a:r>
                    </a:p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Name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2" name="Table 2">
            <a:extLst>
              <a:ext uri="{FF2B5EF4-FFF2-40B4-BE49-F238E27FC236}">
                <a16:creationId xmlns:a16="http://schemas.microsoft.com/office/drawing/2014/main" id="{4E85F0DA-4BD6-4902-9251-94A935A2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17146"/>
              </p:ext>
            </p:extLst>
          </p:nvPr>
        </p:nvGraphicFramePr>
        <p:xfrm>
          <a:off x="28561047" y="22657624"/>
          <a:ext cx="5949694" cy="33648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051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209178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04905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Author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315747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Author_ID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Author_Name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4" name="Table 2">
            <a:extLst>
              <a:ext uri="{FF2B5EF4-FFF2-40B4-BE49-F238E27FC236}">
                <a16:creationId xmlns:a16="http://schemas.microsoft.com/office/drawing/2014/main" id="{BAA3DD87-C4E5-4FA5-8B36-269769BCD16D}"/>
              </a:ext>
            </a:extLst>
          </p:cNvPr>
          <p:cNvGraphicFramePr>
            <a:graphicFrameLocks noGrp="1"/>
          </p:cNvGraphicFramePr>
          <p:nvPr/>
        </p:nvGraphicFramePr>
        <p:xfrm>
          <a:off x="21547010" y="22694116"/>
          <a:ext cx="4836105" cy="31007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66729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Publisher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134009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Pub_ID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Pub_Name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9195A204-E12E-43C3-9939-2FFFC5A0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96869"/>
              </p:ext>
            </p:extLst>
          </p:nvPr>
        </p:nvGraphicFramePr>
        <p:xfrm>
          <a:off x="14213362" y="20511958"/>
          <a:ext cx="4521766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2792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198974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Book_title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Pub_ID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6" name="Table 2">
            <a:extLst>
              <a:ext uri="{FF2B5EF4-FFF2-40B4-BE49-F238E27FC236}">
                <a16:creationId xmlns:a16="http://schemas.microsoft.com/office/drawing/2014/main" id="{729ED845-9213-4373-90E2-012BCB83D244}"/>
              </a:ext>
            </a:extLst>
          </p:cNvPr>
          <p:cNvGraphicFramePr>
            <a:graphicFrameLocks noGrp="1"/>
          </p:cNvGraphicFramePr>
          <p:nvPr/>
        </p:nvGraphicFramePr>
        <p:xfrm>
          <a:off x="6610160" y="20448290"/>
          <a:ext cx="6192699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160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38109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Maintains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7" name="Table 2">
            <a:extLst>
              <a:ext uri="{FF2B5EF4-FFF2-40B4-BE49-F238E27FC236}">
                <a16:creationId xmlns:a16="http://schemas.microsoft.com/office/drawing/2014/main" id="{A79BCBE4-9D6E-401F-9380-974E058E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72666"/>
              </p:ext>
            </p:extLst>
          </p:nvPr>
        </p:nvGraphicFramePr>
        <p:xfrm>
          <a:off x="37131518" y="15760687"/>
          <a:ext cx="7703751" cy="2899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364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545010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Method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Payment_ID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Payment_method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0FA7323D-7319-4E3E-AFDF-10D2A67E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2601"/>
              </p:ext>
            </p:extLst>
          </p:nvPr>
        </p:nvGraphicFramePr>
        <p:xfrm>
          <a:off x="29667025" y="15727420"/>
          <a:ext cx="5397416" cy="513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8954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818462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731396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Payment Details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  <a:p>
                      <a:endParaRPr lang="en-US" sz="5400" dirty="0"/>
                    </a:p>
                    <a:p>
                      <a:r>
                        <a:rPr lang="en-US" sz="5400" dirty="0"/>
                        <a:t>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Payment_ID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Time</a:t>
                      </a:r>
                    </a:p>
                    <a:p>
                      <a:r>
                        <a:rPr lang="en-US" sz="5400" dirty="0"/>
                        <a:t>Amount</a:t>
                      </a:r>
                    </a:p>
                    <a:p>
                      <a:r>
                        <a:rPr lang="en-US" sz="5400" dirty="0" err="1"/>
                        <a:t>Borrow_ID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CE26F350-9984-41BA-94EF-6BAD62C7D214}"/>
              </a:ext>
            </a:extLst>
          </p:cNvPr>
          <p:cNvGraphicFramePr>
            <a:graphicFrameLocks noGrp="1"/>
          </p:cNvGraphicFramePr>
          <p:nvPr/>
        </p:nvGraphicFramePr>
        <p:xfrm>
          <a:off x="36147290" y="20243629"/>
          <a:ext cx="4836105" cy="4545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Comments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3363312">
                <a:tc>
                  <a:txBody>
                    <a:bodyPr/>
                    <a:lstStyle/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Person_ID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Comment#</a:t>
                      </a:r>
                    </a:p>
                    <a:p>
                      <a:r>
                        <a:rPr lang="en-US" sz="5400" dirty="0"/>
                        <a:t>Time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77" name="Table 2">
            <a:extLst>
              <a:ext uri="{FF2B5EF4-FFF2-40B4-BE49-F238E27FC236}">
                <a16:creationId xmlns:a16="http://schemas.microsoft.com/office/drawing/2014/main" id="{F4B49136-B4A2-48DE-A03F-DC8C2721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2109"/>
              </p:ext>
            </p:extLst>
          </p:nvPr>
        </p:nvGraphicFramePr>
        <p:xfrm>
          <a:off x="38454538" y="5058636"/>
          <a:ext cx="6998762" cy="2307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47409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951353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Silver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153978">
                <a:tc>
                  <a:txBody>
                    <a:bodyPr/>
                    <a:lstStyle/>
                    <a:p>
                      <a:r>
                        <a:rPr lang="en-US" sz="5400" dirty="0"/>
                        <a:t>PK, 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Card_ID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B5D338-5AB6-42A4-9D61-01F00BB567FE}"/>
              </a:ext>
            </a:extLst>
          </p:cNvPr>
          <p:cNvSpPr txBox="1"/>
          <p:nvPr/>
        </p:nvSpPr>
        <p:spPr>
          <a:xfrm>
            <a:off x="20673433" y="2056721"/>
            <a:ext cx="11468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Phase III – Dependency Diagram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D173493-EC08-4ACE-8924-D99B7BA6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70489"/>
              </p:ext>
            </p:extLst>
          </p:nvPr>
        </p:nvGraphicFramePr>
        <p:xfrm>
          <a:off x="5055608" y="27039393"/>
          <a:ext cx="8132945" cy="3127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33823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699122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381682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Zip_code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1731396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Zip_code</a:t>
                      </a:r>
                      <a:endParaRPr lang="en-US" sz="5400" dirty="0"/>
                    </a:p>
                    <a:p>
                      <a:r>
                        <a:rPr lang="en-US" sz="5400" dirty="0"/>
                        <a:t>city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FA6D99B1-950B-4549-807F-FA13AC19D204}"/>
              </a:ext>
            </a:extLst>
          </p:cNvPr>
          <p:cNvSpPr txBox="1"/>
          <p:nvPr/>
        </p:nvSpPr>
        <p:spPr>
          <a:xfrm>
            <a:off x="41376600" y="25944034"/>
            <a:ext cx="7703751" cy="5222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183185-FF11-425B-911D-7BC6726563BA}"/>
              </a:ext>
            </a:extLst>
          </p:cNvPr>
          <p:cNvCxnSpPr/>
          <p:nvPr/>
        </p:nvCxnSpPr>
        <p:spPr>
          <a:xfrm rot="5400000">
            <a:off x="3383305" y="8732497"/>
            <a:ext cx="5748234" cy="1618243"/>
          </a:xfrm>
          <a:prstGeom prst="bentConnector3">
            <a:avLst>
              <a:gd name="adj1" fmla="val 2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830BFF1-2526-48CA-B22B-B5D196B4EC3D}"/>
              </a:ext>
            </a:extLst>
          </p:cNvPr>
          <p:cNvCxnSpPr>
            <a:cxnSpLocks/>
          </p:cNvCxnSpPr>
          <p:nvPr/>
        </p:nvCxnSpPr>
        <p:spPr>
          <a:xfrm rot="5400000">
            <a:off x="19437619" y="18592703"/>
            <a:ext cx="2741093" cy="1405483"/>
          </a:xfrm>
          <a:prstGeom prst="bentConnector3">
            <a:avLst>
              <a:gd name="adj1" fmla="val -1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BEEA0E-2348-4BA3-89B8-BF18B6497D49}"/>
              </a:ext>
            </a:extLst>
          </p:cNvPr>
          <p:cNvCxnSpPr/>
          <p:nvPr/>
        </p:nvCxnSpPr>
        <p:spPr>
          <a:xfrm>
            <a:off x="20105424" y="18660065"/>
            <a:ext cx="136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90DF6-BA9D-4928-BB7D-EFD31CD4B41C}"/>
              </a:ext>
            </a:extLst>
          </p:cNvPr>
          <p:cNvCxnSpPr/>
          <p:nvPr/>
        </p:nvCxnSpPr>
        <p:spPr>
          <a:xfrm>
            <a:off x="20182252" y="19612565"/>
            <a:ext cx="136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219BAB-4EE3-40C1-A678-919CCFCBA6DD}"/>
              </a:ext>
            </a:extLst>
          </p:cNvPr>
          <p:cNvCxnSpPr/>
          <p:nvPr/>
        </p:nvCxnSpPr>
        <p:spPr>
          <a:xfrm>
            <a:off x="20051638" y="20665991"/>
            <a:ext cx="136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C702A3-9514-40B5-88E6-A19836261FD7}"/>
              </a:ext>
            </a:extLst>
          </p:cNvPr>
          <p:cNvCxnSpPr/>
          <p:nvPr/>
        </p:nvCxnSpPr>
        <p:spPr>
          <a:xfrm>
            <a:off x="5458711" y="7366592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3AF39A-615F-4FC3-827B-17CD1C4EFAA1}"/>
              </a:ext>
            </a:extLst>
          </p:cNvPr>
          <p:cNvCxnSpPr/>
          <p:nvPr/>
        </p:nvCxnSpPr>
        <p:spPr>
          <a:xfrm>
            <a:off x="5458711" y="8105181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FF4B7B-2B58-4179-AC22-F8E3689D00D4}"/>
              </a:ext>
            </a:extLst>
          </p:cNvPr>
          <p:cNvCxnSpPr/>
          <p:nvPr/>
        </p:nvCxnSpPr>
        <p:spPr>
          <a:xfrm>
            <a:off x="5448300" y="9042992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BE92E7-F043-4A15-ADB6-36C6FA5711CC}"/>
              </a:ext>
            </a:extLst>
          </p:cNvPr>
          <p:cNvCxnSpPr/>
          <p:nvPr/>
        </p:nvCxnSpPr>
        <p:spPr>
          <a:xfrm>
            <a:off x="5448300" y="10043553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D77665-7C1D-468E-8F60-C2E403852816}"/>
              </a:ext>
            </a:extLst>
          </p:cNvPr>
          <p:cNvCxnSpPr/>
          <p:nvPr/>
        </p:nvCxnSpPr>
        <p:spPr>
          <a:xfrm>
            <a:off x="5448300" y="10832642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58132D-0276-4E2F-ABF3-6A45236FFBDE}"/>
              </a:ext>
            </a:extLst>
          </p:cNvPr>
          <p:cNvCxnSpPr/>
          <p:nvPr/>
        </p:nvCxnSpPr>
        <p:spPr>
          <a:xfrm>
            <a:off x="5448300" y="11385791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A23371-4A87-49D3-B619-738F8E754E25}"/>
              </a:ext>
            </a:extLst>
          </p:cNvPr>
          <p:cNvCxnSpPr/>
          <p:nvPr/>
        </p:nvCxnSpPr>
        <p:spPr>
          <a:xfrm>
            <a:off x="5448300" y="12429026"/>
            <a:ext cx="16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4613E0C-EB8B-4CAE-A8F2-59465A6D35DB}"/>
              </a:ext>
            </a:extLst>
          </p:cNvPr>
          <p:cNvCxnSpPr/>
          <p:nvPr/>
        </p:nvCxnSpPr>
        <p:spPr>
          <a:xfrm rot="5400000">
            <a:off x="18699232" y="6937924"/>
            <a:ext cx="3033253" cy="1036317"/>
          </a:xfrm>
          <a:prstGeom prst="bentConnector3">
            <a:avLst>
              <a:gd name="adj1" fmla="val 11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FD0ACA-72E6-46D7-9F31-0FFE1D152B71}"/>
              </a:ext>
            </a:extLst>
          </p:cNvPr>
          <p:cNvCxnSpPr>
            <a:cxnSpLocks/>
          </p:cNvCxnSpPr>
          <p:nvPr/>
        </p:nvCxnSpPr>
        <p:spPr>
          <a:xfrm>
            <a:off x="19649297" y="7970316"/>
            <a:ext cx="106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45C6FD-D50D-41CC-B5A8-52E456C530F9}"/>
              </a:ext>
            </a:extLst>
          </p:cNvPr>
          <p:cNvCxnSpPr>
            <a:cxnSpLocks/>
          </p:cNvCxnSpPr>
          <p:nvPr/>
        </p:nvCxnSpPr>
        <p:spPr>
          <a:xfrm>
            <a:off x="19721894" y="7366592"/>
            <a:ext cx="106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300806-9E1E-49F8-8AD1-26499A7BE37A}"/>
              </a:ext>
            </a:extLst>
          </p:cNvPr>
          <p:cNvCxnSpPr/>
          <p:nvPr/>
        </p:nvCxnSpPr>
        <p:spPr>
          <a:xfrm>
            <a:off x="13376277" y="15125700"/>
            <a:ext cx="147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07F9E1-1E2C-428F-A0C2-04022F228ABD}"/>
              </a:ext>
            </a:extLst>
          </p:cNvPr>
          <p:cNvCxnSpPr/>
          <p:nvPr/>
        </p:nvCxnSpPr>
        <p:spPr>
          <a:xfrm>
            <a:off x="13376277" y="16268700"/>
            <a:ext cx="147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6A680AB-7115-4235-8161-22FEFBA1B197}"/>
              </a:ext>
            </a:extLst>
          </p:cNvPr>
          <p:cNvCxnSpPr/>
          <p:nvPr/>
        </p:nvCxnSpPr>
        <p:spPr>
          <a:xfrm rot="16200000" flipV="1">
            <a:off x="5329755" y="17190356"/>
            <a:ext cx="1912401" cy="1654488"/>
          </a:xfrm>
          <a:prstGeom prst="bentConnector3">
            <a:avLst>
              <a:gd name="adj1" fmla="val 8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E60E52-802F-40F0-963E-9022D6DB85BB}"/>
              </a:ext>
            </a:extLst>
          </p:cNvPr>
          <p:cNvCxnSpPr/>
          <p:nvPr/>
        </p:nvCxnSpPr>
        <p:spPr>
          <a:xfrm>
            <a:off x="5494956" y="17061399"/>
            <a:ext cx="161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6ED8C1-DFDD-443D-9748-E268A798A525}"/>
              </a:ext>
            </a:extLst>
          </p:cNvPr>
          <p:cNvCxnSpPr/>
          <p:nvPr/>
        </p:nvCxnSpPr>
        <p:spPr>
          <a:xfrm>
            <a:off x="5437889" y="17924898"/>
            <a:ext cx="161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251B8DB-F1B4-4670-9BD3-753DC19F390D}"/>
              </a:ext>
            </a:extLst>
          </p:cNvPr>
          <p:cNvCxnSpPr>
            <a:cxnSpLocks/>
          </p:cNvCxnSpPr>
          <p:nvPr/>
        </p:nvCxnSpPr>
        <p:spPr>
          <a:xfrm rot="5400000">
            <a:off x="12397271" y="23008938"/>
            <a:ext cx="2589325" cy="970657"/>
          </a:xfrm>
          <a:prstGeom prst="bentConnector3">
            <a:avLst>
              <a:gd name="adj1" fmla="val 1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E67ADBF-A31F-4EC0-9408-E5A3A8E04605}"/>
              </a:ext>
            </a:extLst>
          </p:cNvPr>
          <p:cNvCxnSpPr/>
          <p:nvPr/>
        </p:nvCxnSpPr>
        <p:spPr>
          <a:xfrm>
            <a:off x="13115438" y="23037802"/>
            <a:ext cx="11349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2BD146-1162-436F-8B34-D396F4D37652}"/>
              </a:ext>
            </a:extLst>
          </p:cNvPr>
          <p:cNvCxnSpPr/>
          <p:nvPr/>
        </p:nvCxnSpPr>
        <p:spPr>
          <a:xfrm>
            <a:off x="13206930" y="23977875"/>
            <a:ext cx="95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5E92820-3B36-45BC-8605-FEB2CD5DD7A3}"/>
              </a:ext>
            </a:extLst>
          </p:cNvPr>
          <p:cNvCxnSpPr/>
          <p:nvPr/>
        </p:nvCxnSpPr>
        <p:spPr>
          <a:xfrm rot="10800000" flipV="1">
            <a:off x="20182253" y="24170628"/>
            <a:ext cx="1328655" cy="822960"/>
          </a:xfrm>
          <a:prstGeom prst="bentConnector3">
            <a:avLst>
              <a:gd name="adj1" fmla="val 107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CF13C8-89D8-414C-811F-0A205DEA5966}"/>
              </a:ext>
            </a:extLst>
          </p:cNvPr>
          <p:cNvCxnSpPr/>
          <p:nvPr/>
        </p:nvCxnSpPr>
        <p:spPr>
          <a:xfrm>
            <a:off x="20146150" y="24993588"/>
            <a:ext cx="1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AF5417B-5622-4442-A55F-D15FDFE06C86}"/>
              </a:ext>
            </a:extLst>
          </p:cNvPr>
          <p:cNvCxnSpPr/>
          <p:nvPr/>
        </p:nvCxnSpPr>
        <p:spPr>
          <a:xfrm>
            <a:off x="27051000" y="24993588"/>
            <a:ext cx="151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7AD75FF-E4FD-4F0C-ACB3-EE00F67AC7E7}"/>
              </a:ext>
            </a:extLst>
          </p:cNvPr>
          <p:cNvCxnSpPr/>
          <p:nvPr/>
        </p:nvCxnSpPr>
        <p:spPr>
          <a:xfrm rot="16200000" flipV="1">
            <a:off x="34555958" y="21992567"/>
            <a:ext cx="1931810" cy="1250855"/>
          </a:xfrm>
          <a:prstGeom prst="bentConnector3">
            <a:avLst>
              <a:gd name="adj1" fmla="val -1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77BEFD1-206A-4A8E-A3D2-6EB8FFEEC6CB}"/>
              </a:ext>
            </a:extLst>
          </p:cNvPr>
          <p:cNvCxnSpPr>
            <a:cxnSpLocks/>
          </p:cNvCxnSpPr>
          <p:nvPr/>
        </p:nvCxnSpPr>
        <p:spPr>
          <a:xfrm>
            <a:off x="34896434" y="23507699"/>
            <a:ext cx="1250856" cy="864150"/>
          </a:xfrm>
          <a:prstGeom prst="bentConnector3">
            <a:avLst>
              <a:gd name="adj1" fmla="val 1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EC8A814-FCC8-4EB2-8A28-C41CE083F3AD}"/>
              </a:ext>
            </a:extLst>
          </p:cNvPr>
          <p:cNvCxnSpPr/>
          <p:nvPr/>
        </p:nvCxnSpPr>
        <p:spPr>
          <a:xfrm>
            <a:off x="34896434" y="21652089"/>
            <a:ext cx="125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9D03799-CD38-4B90-BAB8-A30DABA5B959}"/>
              </a:ext>
            </a:extLst>
          </p:cNvPr>
          <p:cNvCxnSpPr/>
          <p:nvPr/>
        </p:nvCxnSpPr>
        <p:spPr>
          <a:xfrm>
            <a:off x="34896434" y="22657624"/>
            <a:ext cx="1250856" cy="3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314BA40-F83B-48DA-B142-DA10B4035A12}"/>
              </a:ext>
            </a:extLst>
          </p:cNvPr>
          <p:cNvCxnSpPr/>
          <p:nvPr/>
        </p:nvCxnSpPr>
        <p:spPr>
          <a:xfrm flipH="1">
            <a:off x="19697700" y="9042992"/>
            <a:ext cx="1051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929D9B1-D1E6-4ADA-BE43-34F19D3C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87712" y="28806936"/>
            <a:ext cx="1270504" cy="1068897"/>
          </a:xfrm>
          <a:prstGeom prst="bentConnector3">
            <a:avLst>
              <a:gd name="adj1" fmla="val 1099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37EE61F-67C3-497D-95EC-22135EE570FB}"/>
              </a:ext>
            </a:extLst>
          </p:cNvPr>
          <p:cNvCxnSpPr/>
          <p:nvPr/>
        </p:nvCxnSpPr>
        <p:spPr>
          <a:xfrm>
            <a:off x="3692850" y="29875834"/>
            <a:ext cx="1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E2C597F-0B26-48AE-B96F-016366D0F340}"/>
              </a:ext>
            </a:extLst>
          </p:cNvPr>
          <p:cNvCxnSpPr/>
          <p:nvPr/>
        </p:nvCxnSpPr>
        <p:spPr>
          <a:xfrm rot="10800000" flipV="1">
            <a:off x="29260800" y="7213334"/>
            <a:ext cx="1379846" cy="1016266"/>
          </a:xfrm>
          <a:prstGeom prst="bentConnector3">
            <a:avLst>
              <a:gd name="adj1" fmla="val 101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FB6135-D0AC-4CE7-82E6-C2BCB082087E}"/>
              </a:ext>
            </a:extLst>
          </p:cNvPr>
          <p:cNvCxnSpPr>
            <a:cxnSpLocks/>
          </p:cNvCxnSpPr>
          <p:nvPr/>
        </p:nvCxnSpPr>
        <p:spPr>
          <a:xfrm>
            <a:off x="29260800" y="8244840"/>
            <a:ext cx="137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9D11B1A-FCFE-4254-98CD-A497EC1F9847}"/>
              </a:ext>
            </a:extLst>
          </p:cNvPr>
          <p:cNvCxnSpPr/>
          <p:nvPr/>
        </p:nvCxnSpPr>
        <p:spPr>
          <a:xfrm rot="10800000">
            <a:off x="35859720" y="17414206"/>
            <a:ext cx="1271798" cy="767114"/>
          </a:xfrm>
          <a:prstGeom prst="bentConnector3">
            <a:avLst>
              <a:gd name="adj1" fmla="val 1027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7B67399-DDD8-4077-808A-88F591470FF0}"/>
              </a:ext>
            </a:extLst>
          </p:cNvPr>
          <p:cNvCxnSpPr/>
          <p:nvPr/>
        </p:nvCxnSpPr>
        <p:spPr>
          <a:xfrm>
            <a:off x="35829240" y="17414206"/>
            <a:ext cx="130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160207A-056D-453E-BF81-3616517C6CDB}"/>
              </a:ext>
            </a:extLst>
          </p:cNvPr>
          <p:cNvCxnSpPr/>
          <p:nvPr/>
        </p:nvCxnSpPr>
        <p:spPr>
          <a:xfrm rot="5400000">
            <a:off x="28004097" y="18785362"/>
            <a:ext cx="2523392" cy="802465"/>
          </a:xfrm>
          <a:prstGeom prst="bentConnector3">
            <a:avLst>
              <a:gd name="adj1" fmla="val 1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C45D89-A66A-4EA8-B029-AA9E6399CFDD}"/>
              </a:ext>
            </a:extLst>
          </p:cNvPr>
          <p:cNvCxnSpPr/>
          <p:nvPr/>
        </p:nvCxnSpPr>
        <p:spPr>
          <a:xfrm>
            <a:off x="28844289" y="18995346"/>
            <a:ext cx="83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45056AD-4AE7-40D9-803D-21431617E3EA}"/>
              </a:ext>
            </a:extLst>
          </p:cNvPr>
          <p:cNvCxnSpPr/>
          <p:nvPr/>
        </p:nvCxnSpPr>
        <p:spPr>
          <a:xfrm>
            <a:off x="28868153" y="19649350"/>
            <a:ext cx="83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D228D97-9E51-4752-A7B3-579616A33130}"/>
              </a:ext>
            </a:extLst>
          </p:cNvPr>
          <p:cNvCxnSpPr/>
          <p:nvPr/>
        </p:nvCxnSpPr>
        <p:spPr>
          <a:xfrm>
            <a:off x="28864560" y="20448290"/>
            <a:ext cx="83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EC3587EE-EC0A-4A5A-A3B9-4220F03FF1DA}"/>
              </a:ext>
            </a:extLst>
          </p:cNvPr>
          <p:cNvCxnSpPr>
            <a:cxnSpLocks/>
          </p:cNvCxnSpPr>
          <p:nvPr/>
        </p:nvCxnSpPr>
        <p:spPr>
          <a:xfrm rot="5400000">
            <a:off x="12670592" y="15016365"/>
            <a:ext cx="2914883" cy="1452488"/>
          </a:xfrm>
          <a:prstGeom prst="bentConnector3">
            <a:avLst>
              <a:gd name="adj1" fmla="val 5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3F6E8-737B-4B5D-A9E0-CFC59603C1B9}"/>
              </a:ext>
            </a:extLst>
          </p:cNvPr>
          <p:cNvCxnSpPr/>
          <p:nvPr/>
        </p:nvCxnSpPr>
        <p:spPr>
          <a:xfrm>
            <a:off x="13188553" y="24687327"/>
            <a:ext cx="102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2">
            <a:extLst>
              <a:ext uri="{FF2B5EF4-FFF2-40B4-BE49-F238E27FC236}">
                <a16:creationId xmlns:a16="http://schemas.microsoft.com/office/drawing/2014/main" id="{8F6D2A03-DB58-3F88-7516-F6C0186E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12068"/>
              </p:ext>
            </p:extLst>
          </p:nvPr>
        </p:nvGraphicFramePr>
        <p:xfrm>
          <a:off x="17215715" y="27039393"/>
          <a:ext cx="4836105" cy="35350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285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001820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966729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Manages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134009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Emp_ID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Cat_date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6F25E687-32AB-97C5-8ACF-0AF419C1F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40616"/>
              </p:ext>
            </p:extLst>
          </p:nvPr>
        </p:nvGraphicFramePr>
        <p:xfrm>
          <a:off x="24901065" y="27934393"/>
          <a:ext cx="4836105" cy="2957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4748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3421357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765917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category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034851">
                <a:tc>
                  <a:txBody>
                    <a:bodyPr/>
                    <a:lstStyle/>
                    <a:p>
                      <a:r>
                        <a:rPr lang="en-US" sz="5400" dirty="0"/>
                        <a:t>PK</a:t>
                      </a:r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Cat_type</a:t>
                      </a:r>
                      <a:endParaRPr lang="en-US" sz="5400" dirty="0"/>
                    </a:p>
                    <a:p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graphicFrame>
        <p:nvGraphicFramePr>
          <p:cNvPr id="82" name="Table 2">
            <a:extLst>
              <a:ext uri="{FF2B5EF4-FFF2-40B4-BE49-F238E27FC236}">
                <a16:creationId xmlns:a16="http://schemas.microsoft.com/office/drawing/2014/main" id="{46C19BD9-0831-356C-4730-8BDB8C5EE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57116"/>
              </p:ext>
            </p:extLst>
          </p:nvPr>
        </p:nvGraphicFramePr>
        <p:xfrm>
          <a:off x="32513333" y="27246177"/>
          <a:ext cx="6832211" cy="37013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8686">
                  <a:extLst>
                    <a:ext uri="{9D8B030D-6E8A-4147-A177-3AD203B41FA5}">
                      <a16:colId xmlns:a16="http://schemas.microsoft.com/office/drawing/2014/main" val="574948274"/>
                    </a:ext>
                  </a:extLst>
                </a:gridCol>
                <a:gridCol w="4833525">
                  <a:extLst>
                    <a:ext uri="{9D8B030D-6E8A-4147-A177-3AD203B41FA5}">
                      <a16:colId xmlns:a16="http://schemas.microsoft.com/office/drawing/2014/main" val="3210819711"/>
                    </a:ext>
                  </a:extLst>
                </a:gridCol>
              </a:tblGrid>
              <a:tr h="1153978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wrote</a:t>
                      </a:r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2880309702"/>
                  </a:ext>
                </a:extLst>
              </a:tr>
              <a:tr h="2547354">
                <a:tc>
                  <a:txBody>
                    <a:bodyPr/>
                    <a:lstStyle/>
                    <a:p>
                      <a:r>
                        <a:rPr lang="en-US" sz="5400" dirty="0"/>
                        <a:t>PK,FK</a:t>
                      </a:r>
                    </a:p>
                    <a:p>
                      <a:r>
                        <a:rPr lang="en-US" sz="5400" dirty="0"/>
                        <a:t>PK,FK</a:t>
                      </a:r>
                    </a:p>
                  </a:txBody>
                  <a:tcPr marL="99481" marR="99481" marT="49740" marB="49740"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Author_ID</a:t>
                      </a:r>
                      <a:endParaRPr lang="en-US" sz="5400" dirty="0"/>
                    </a:p>
                    <a:p>
                      <a:r>
                        <a:rPr lang="en-US" sz="5400" dirty="0" err="1"/>
                        <a:t>Book_ID</a:t>
                      </a:r>
                      <a:endParaRPr lang="en-US" sz="5400" dirty="0"/>
                    </a:p>
                  </a:txBody>
                  <a:tcPr marL="99481" marR="99481" marT="49740" marB="49740"/>
                </a:tc>
                <a:extLst>
                  <a:ext uri="{0D108BD9-81ED-4DB2-BD59-A6C34878D82A}">
                    <a16:rowId xmlns:a16="http://schemas.microsoft.com/office/drawing/2014/main" val="755777447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19666FC-8D3E-3799-07C9-7A525AF94B5E}"/>
              </a:ext>
            </a:extLst>
          </p:cNvPr>
          <p:cNvCxnSpPr/>
          <p:nvPr/>
        </p:nvCxnSpPr>
        <p:spPr>
          <a:xfrm rot="10800000" flipV="1">
            <a:off x="27051001" y="24371848"/>
            <a:ext cx="1510047" cy="621739"/>
          </a:xfrm>
          <a:prstGeom prst="bentConnector3">
            <a:avLst>
              <a:gd name="adj1" fmla="val 105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08E9EC-6BED-D0DB-4A7F-7399A71602D4}"/>
              </a:ext>
            </a:extLst>
          </p:cNvPr>
          <p:cNvCxnSpPr/>
          <p:nvPr/>
        </p:nvCxnSpPr>
        <p:spPr>
          <a:xfrm rot="5400000">
            <a:off x="20220365" y="12869963"/>
            <a:ext cx="1109120" cy="1040154"/>
          </a:xfrm>
          <a:prstGeom prst="bentConnector3">
            <a:avLst>
              <a:gd name="adj1" fmla="val 15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805AC-0204-F22C-5343-A9DCBA8C21E7}"/>
              </a:ext>
            </a:extLst>
          </p:cNvPr>
          <p:cNvCxnSpPr/>
          <p:nvPr/>
        </p:nvCxnSpPr>
        <p:spPr>
          <a:xfrm>
            <a:off x="20254848" y="13931903"/>
            <a:ext cx="121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E77E914-7E67-68E0-A2F8-89AF554EBCEF}"/>
              </a:ext>
            </a:extLst>
          </p:cNvPr>
          <p:cNvCxnSpPr>
            <a:cxnSpLocks/>
          </p:cNvCxnSpPr>
          <p:nvPr/>
        </p:nvCxnSpPr>
        <p:spPr>
          <a:xfrm rot="5400000">
            <a:off x="26914893" y="12930482"/>
            <a:ext cx="878584" cy="688581"/>
          </a:xfrm>
          <a:prstGeom prst="bentConnector3">
            <a:avLst>
              <a:gd name="adj1" fmla="val 15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FE082B6-B245-329E-1EBA-24C654D52936}"/>
              </a:ext>
            </a:extLst>
          </p:cNvPr>
          <p:cNvCxnSpPr/>
          <p:nvPr/>
        </p:nvCxnSpPr>
        <p:spPr>
          <a:xfrm rot="5400000">
            <a:off x="33821797" y="12986709"/>
            <a:ext cx="1109120" cy="1040154"/>
          </a:xfrm>
          <a:prstGeom prst="bentConnector3">
            <a:avLst>
              <a:gd name="adj1" fmla="val 15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0368BB-02A4-67B5-1A5F-A1C110C697C3}"/>
              </a:ext>
            </a:extLst>
          </p:cNvPr>
          <p:cNvCxnSpPr/>
          <p:nvPr/>
        </p:nvCxnSpPr>
        <p:spPr>
          <a:xfrm>
            <a:off x="26996696" y="13794658"/>
            <a:ext cx="716131" cy="2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A55AB7-E3DA-BC94-EB16-E70DD2D41D17}"/>
              </a:ext>
            </a:extLst>
          </p:cNvPr>
          <p:cNvCxnSpPr/>
          <p:nvPr/>
        </p:nvCxnSpPr>
        <p:spPr>
          <a:xfrm flipV="1">
            <a:off x="33856280" y="13931903"/>
            <a:ext cx="1040154" cy="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21993-7D04-19D8-3DBF-B20CA2B19E51}"/>
              </a:ext>
            </a:extLst>
          </p:cNvPr>
          <p:cNvCxnSpPr/>
          <p:nvPr/>
        </p:nvCxnSpPr>
        <p:spPr>
          <a:xfrm>
            <a:off x="13376277" y="17061399"/>
            <a:ext cx="147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0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1221</Words>
  <Application>Microsoft Office PowerPoint</Application>
  <PresentationFormat>Custom</PresentationFormat>
  <Paragraphs>560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samreen</dc:creator>
  <cp:lastModifiedBy>ayesha samreen</cp:lastModifiedBy>
  <cp:revision>20</cp:revision>
  <dcterms:created xsi:type="dcterms:W3CDTF">2022-02-16T22:10:22Z</dcterms:created>
  <dcterms:modified xsi:type="dcterms:W3CDTF">2022-05-03T04:44:36Z</dcterms:modified>
</cp:coreProperties>
</file>