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A2E0-D0E7-42A6-BFD4-05DE3BD710C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4161-CD36-4AC2-913C-75C76B826C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59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A2E0-D0E7-42A6-BFD4-05DE3BD710C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4161-CD36-4AC2-913C-75C76B82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0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A2E0-D0E7-42A6-BFD4-05DE3BD710C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4161-CD36-4AC2-913C-75C76B82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8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A2E0-D0E7-42A6-BFD4-05DE3BD710C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4161-CD36-4AC2-913C-75C76B82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7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A2E0-D0E7-42A6-BFD4-05DE3BD710C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4161-CD36-4AC2-913C-75C76B826C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37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A2E0-D0E7-42A6-BFD4-05DE3BD710C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4161-CD36-4AC2-913C-75C76B82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9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A2E0-D0E7-42A6-BFD4-05DE3BD710C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4161-CD36-4AC2-913C-75C76B82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A2E0-D0E7-42A6-BFD4-05DE3BD710C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4161-CD36-4AC2-913C-75C76B82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A2E0-D0E7-42A6-BFD4-05DE3BD710C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4161-CD36-4AC2-913C-75C76B82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4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E7A2E0-D0E7-42A6-BFD4-05DE3BD710C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E04161-CD36-4AC2-913C-75C76B82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8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A2E0-D0E7-42A6-BFD4-05DE3BD710C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4161-CD36-4AC2-913C-75C76B82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4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E7A2E0-D0E7-42A6-BFD4-05DE3BD710C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E04161-CD36-4AC2-913C-75C76B826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76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hocolatey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METEOR.JS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web framework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351" y="128788"/>
            <a:ext cx="4396468" cy="346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5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8949" y="718049"/>
            <a:ext cx="4018207" cy="54476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import React, { Component } from 'react';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import Task from './</a:t>
            </a:r>
            <a:r>
              <a:rPr lang="en-US" sz="1200" b="1" dirty="0"/>
              <a:t>Task.js</a:t>
            </a:r>
            <a:r>
              <a:rPr lang="en-US" sz="1200" dirty="0"/>
              <a:t>';</a:t>
            </a:r>
          </a:p>
          <a:p>
            <a:r>
              <a:rPr lang="en-US" sz="1200" dirty="0"/>
              <a:t> </a:t>
            </a:r>
            <a:r>
              <a:rPr lang="en-US" sz="1200" dirty="0" smtClean="0"/>
              <a:t>export</a:t>
            </a:r>
            <a:r>
              <a:rPr lang="en-US" sz="1200" dirty="0"/>
              <a:t> default class App extends Component {</a:t>
            </a:r>
          </a:p>
          <a:p>
            <a:r>
              <a:rPr lang="en-US" sz="1200" b="1" dirty="0"/>
              <a:t>  </a:t>
            </a:r>
            <a:r>
              <a:rPr lang="en-US" sz="1200" b="1" dirty="0" err="1"/>
              <a:t>getTasks</a:t>
            </a:r>
            <a:r>
              <a:rPr lang="en-US" sz="1200" dirty="0"/>
              <a:t>() {</a:t>
            </a:r>
          </a:p>
          <a:p>
            <a:r>
              <a:rPr lang="en-US" sz="1200" dirty="0"/>
              <a:t>    return [</a:t>
            </a:r>
          </a:p>
          <a:p>
            <a:r>
              <a:rPr lang="en-US" sz="1200" dirty="0"/>
              <a:t>      { _id: 1, text: 'This is task 1' },</a:t>
            </a:r>
          </a:p>
          <a:p>
            <a:r>
              <a:rPr lang="en-US" sz="1200" dirty="0"/>
              <a:t>      { _id: 2, text: 'This is task 2' },</a:t>
            </a:r>
          </a:p>
          <a:p>
            <a:r>
              <a:rPr lang="en-US" sz="1200" dirty="0"/>
              <a:t>      { _id: 3, text: 'This is task 3' },</a:t>
            </a:r>
          </a:p>
          <a:p>
            <a:r>
              <a:rPr lang="en-US" sz="1200" dirty="0"/>
              <a:t>    ];</a:t>
            </a:r>
          </a:p>
          <a:p>
            <a:r>
              <a:rPr lang="en-US" sz="1200" dirty="0"/>
              <a:t>  }</a:t>
            </a:r>
          </a:p>
          <a:p>
            <a:r>
              <a:rPr lang="en-US" sz="1200" dirty="0"/>
              <a:t>   </a:t>
            </a:r>
            <a:r>
              <a:rPr lang="en-US" sz="1200" b="1" dirty="0" err="1"/>
              <a:t>renderTasks</a:t>
            </a:r>
            <a:r>
              <a:rPr lang="en-US" sz="1200" b="1" dirty="0"/>
              <a:t>()</a:t>
            </a:r>
            <a:r>
              <a:rPr lang="en-US" sz="1200" dirty="0"/>
              <a:t> {</a:t>
            </a:r>
          </a:p>
          <a:p>
            <a:r>
              <a:rPr lang="en-US" sz="1200" dirty="0"/>
              <a:t>    return </a:t>
            </a:r>
            <a:r>
              <a:rPr lang="en-US" sz="1200" dirty="0" err="1"/>
              <a:t>this.getTasks</a:t>
            </a:r>
            <a:r>
              <a:rPr lang="en-US" sz="1200" dirty="0"/>
              <a:t>().map((task) =&gt; (</a:t>
            </a:r>
          </a:p>
          <a:p>
            <a:r>
              <a:rPr lang="en-US" sz="1200" dirty="0"/>
              <a:t>      &lt;Task key={</a:t>
            </a:r>
            <a:r>
              <a:rPr lang="en-US" sz="1200" dirty="0" err="1"/>
              <a:t>task._id</a:t>
            </a:r>
            <a:r>
              <a:rPr lang="en-US" sz="1200" dirty="0"/>
              <a:t>} task={task} /&gt;</a:t>
            </a:r>
          </a:p>
          <a:p>
            <a:r>
              <a:rPr lang="en-US" sz="1200" dirty="0"/>
              <a:t>    </a:t>
            </a:r>
            <a:r>
              <a:rPr lang="en-US" sz="1200" dirty="0" smtClean="0"/>
              <a:t>));</a:t>
            </a:r>
            <a:r>
              <a:rPr lang="en-US" sz="1200" dirty="0"/>
              <a:t>  }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  render() {</a:t>
            </a:r>
          </a:p>
          <a:p>
            <a:r>
              <a:rPr lang="en-US" sz="1200" dirty="0"/>
              <a:t>    return (</a:t>
            </a:r>
          </a:p>
          <a:p>
            <a:r>
              <a:rPr lang="en-US" sz="1200" dirty="0"/>
              <a:t>      &lt;div </a:t>
            </a:r>
            <a:r>
              <a:rPr lang="en-US" sz="1200" dirty="0" err="1"/>
              <a:t>className</a:t>
            </a:r>
            <a:r>
              <a:rPr lang="en-US" sz="1200" dirty="0"/>
              <a:t>="container"&gt;</a:t>
            </a:r>
          </a:p>
          <a:p>
            <a:r>
              <a:rPr lang="en-US" sz="1200" dirty="0"/>
              <a:t>        &lt;header&gt;</a:t>
            </a:r>
          </a:p>
          <a:p>
            <a:r>
              <a:rPr lang="en-US" sz="1200" dirty="0"/>
              <a:t>          &lt;h1&gt;</a:t>
            </a:r>
            <a:r>
              <a:rPr lang="en-US" sz="1200" dirty="0" err="1"/>
              <a:t>Todo</a:t>
            </a:r>
            <a:r>
              <a:rPr lang="en-US" sz="1200" dirty="0"/>
              <a:t> List&lt;/h1&gt;</a:t>
            </a:r>
          </a:p>
          <a:p>
            <a:r>
              <a:rPr lang="en-US" sz="1200" dirty="0"/>
              <a:t>        &lt;/header&gt;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        &lt;</a:t>
            </a:r>
            <a:r>
              <a:rPr lang="en-US" sz="1200" dirty="0" err="1"/>
              <a:t>ul</a:t>
            </a:r>
            <a:r>
              <a:rPr lang="en-US" sz="1200" dirty="0"/>
              <a:t>&gt;</a:t>
            </a:r>
          </a:p>
          <a:p>
            <a:r>
              <a:rPr lang="en-US" sz="1200" dirty="0"/>
              <a:t>          {</a:t>
            </a:r>
            <a:r>
              <a:rPr lang="en-US" sz="1200" dirty="0" err="1"/>
              <a:t>this.renderTasks</a:t>
            </a:r>
            <a:r>
              <a:rPr lang="en-US" sz="1200" dirty="0"/>
              <a:t>()}</a:t>
            </a:r>
          </a:p>
          <a:p>
            <a:r>
              <a:rPr lang="en-US" sz="1200" dirty="0"/>
              <a:t>        &lt;/</a:t>
            </a:r>
            <a:r>
              <a:rPr lang="en-US" sz="1200" dirty="0" err="1"/>
              <a:t>ul</a:t>
            </a:r>
            <a:r>
              <a:rPr lang="en-US" sz="1200" dirty="0"/>
              <a:t>&gt;</a:t>
            </a:r>
          </a:p>
          <a:p>
            <a:r>
              <a:rPr lang="en-US" sz="1200" dirty="0"/>
              <a:t>      &lt;/div&gt;</a:t>
            </a:r>
          </a:p>
          <a:p>
            <a:r>
              <a:rPr lang="en-US" sz="1200" dirty="0"/>
              <a:t>    </a:t>
            </a:r>
            <a:r>
              <a:rPr lang="en-US" sz="1200" dirty="0" smtClean="0"/>
              <a:t>);</a:t>
            </a:r>
            <a:r>
              <a:rPr lang="en-US" sz="1200" dirty="0"/>
              <a:t>  </a:t>
            </a:r>
            <a:r>
              <a:rPr lang="en-US" sz="1200" dirty="0" smtClean="0"/>
              <a:t>}}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4625" y="235976"/>
            <a:ext cx="318108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Import/</a:t>
            </a:r>
            <a:r>
              <a:rPr lang="en-US" dirty="0" err="1" smtClean="0"/>
              <a:t>ui</a:t>
            </a:r>
            <a:r>
              <a:rPr lang="en-US" dirty="0" smtClean="0"/>
              <a:t>/App.js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2973" y="218736"/>
            <a:ext cx="318108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Import/</a:t>
            </a:r>
            <a:r>
              <a:rPr lang="en-US" dirty="0" err="1" smtClean="0"/>
              <a:t>ui</a:t>
            </a:r>
            <a:r>
              <a:rPr lang="en-US" dirty="0" smtClean="0"/>
              <a:t>/Task.js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46384" y="695461"/>
            <a:ext cx="4018207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import React, { Component } from 'react';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 smtClean="0"/>
              <a:t>export </a:t>
            </a:r>
            <a:r>
              <a:rPr lang="en-US" sz="1600" dirty="0"/>
              <a:t>default class Task extends Component {</a:t>
            </a:r>
          </a:p>
          <a:p>
            <a:r>
              <a:rPr lang="en-US" sz="1600" dirty="0"/>
              <a:t>  render() {</a:t>
            </a:r>
          </a:p>
          <a:p>
            <a:r>
              <a:rPr lang="en-US" sz="1600" dirty="0"/>
              <a:t>    return (</a:t>
            </a:r>
          </a:p>
          <a:p>
            <a:r>
              <a:rPr lang="en-US" sz="1600" dirty="0"/>
              <a:t>      &lt;li&gt;{</a:t>
            </a:r>
            <a:r>
              <a:rPr lang="en-US" sz="1600" dirty="0" err="1"/>
              <a:t>this.props.task.text</a:t>
            </a:r>
            <a:r>
              <a:rPr lang="en-US" sz="1600" dirty="0"/>
              <a:t>}&lt;/li&gt;</a:t>
            </a:r>
          </a:p>
          <a:p>
            <a:r>
              <a:rPr lang="en-US" sz="1600" dirty="0"/>
              <a:t>    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15658" y="3593206"/>
            <a:ext cx="35489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 browser, the app will look like: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699" y="4159257"/>
            <a:ext cx="2990850" cy="14382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1345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‘Collection’ in Meteor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Collections can be accessed from both server and client, making it easy to view logic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Less server side code is needed to access data from client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Server side collections: </a:t>
            </a:r>
            <a:r>
              <a:rPr lang="en-US" dirty="0" smtClean="0"/>
              <a:t>they create collections within </a:t>
            </a:r>
            <a:r>
              <a:rPr lang="en-US" b="1" dirty="0" err="1" smtClean="0"/>
              <a:t>MongoDB</a:t>
            </a:r>
            <a:r>
              <a:rPr lang="en-US" b="1" dirty="0" smtClean="0"/>
              <a:t> </a:t>
            </a:r>
            <a:r>
              <a:rPr lang="en-US" dirty="0" smtClean="0"/>
              <a:t>and an interface that is used to communicate with server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Client side Collection: </a:t>
            </a:r>
            <a:r>
              <a:rPr lang="en-US" dirty="0" smtClean="0"/>
              <a:t>there is </a:t>
            </a:r>
            <a:r>
              <a:rPr lang="en-US" b="1" dirty="0" smtClean="0"/>
              <a:t>no direct connection </a:t>
            </a:r>
            <a:r>
              <a:rPr lang="en-US" dirty="0" smtClean="0"/>
              <a:t>to </a:t>
            </a:r>
            <a:r>
              <a:rPr lang="en-US" dirty="0" err="1" smtClean="0"/>
              <a:t>MongoDB</a:t>
            </a:r>
            <a:r>
              <a:rPr lang="en-US" dirty="0" smtClean="0"/>
              <a:t> database. Instead a collection is a </a:t>
            </a:r>
            <a:r>
              <a:rPr lang="en-US" b="1" dirty="0" smtClean="0"/>
              <a:t>client side cache of database </a:t>
            </a:r>
            <a:r>
              <a:rPr lang="en-US" dirty="0" smtClean="0"/>
              <a:t>.  </a:t>
            </a:r>
            <a:r>
              <a:rPr lang="en-US" dirty="0" err="1" smtClean="0"/>
              <a:t>Minimongo</a:t>
            </a:r>
            <a:r>
              <a:rPr lang="en-US" dirty="0" smtClean="0"/>
              <a:t> library in memory is implementation of </a:t>
            </a:r>
            <a:r>
              <a:rPr lang="en-US" dirty="0" err="1" smtClean="0"/>
              <a:t>MongoDB</a:t>
            </a:r>
            <a:r>
              <a:rPr lang="en-US" dirty="0" smtClean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302392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4681" y="856959"/>
            <a:ext cx="318108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Imports/</a:t>
            </a:r>
            <a:r>
              <a:rPr lang="en-US" dirty="0" err="1" smtClean="0"/>
              <a:t>api</a:t>
            </a:r>
            <a:r>
              <a:rPr lang="en-US" dirty="0" smtClean="0"/>
              <a:t>/tasks.js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6756" y="1271262"/>
            <a:ext cx="452886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import { Mongo } from 'meteor/mongo';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export </a:t>
            </a:r>
            <a:r>
              <a:rPr lang="en-US" sz="1600" dirty="0" err="1"/>
              <a:t>const</a:t>
            </a:r>
            <a:r>
              <a:rPr lang="en-US" sz="1600" dirty="0"/>
              <a:t> Tasks = new </a:t>
            </a:r>
            <a:r>
              <a:rPr lang="en-US" sz="1600" dirty="0" err="1" smtClean="0"/>
              <a:t>Mongo.Collection</a:t>
            </a:r>
            <a:r>
              <a:rPr lang="en-US" sz="1600" dirty="0"/>
              <a:t>('tasks');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24" y="442725"/>
            <a:ext cx="571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directory ‘</a:t>
            </a:r>
            <a:r>
              <a:rPr lang="en-US" sz="1400" dirty="0" err="1" smtClean="0"/>
              <a:t>api</a:t>
            </a:r>
            <a:r>
              <a:rPr lang="en-US" sz="1400" dirty="0" smtClean="0"/>
              <a:t>’ is created in imports folder, which will store API related files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53847" y="2623019"/>
            <a:ext cx="548028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To use data from collection inside React component , Meteor package ‘react-meteor-data’ is used:</a:t>
            </a:r>
          </a:p>
          <a:p>
            <a:r>
              <a:rPr lang="en-US" b="1" dirty="0" smtClean="0"/>
              <a:t>	meteor </a:t>
            </a:r>
            <a:r>
              <a:rPr lang="en-US" b="1" dirty="0"/>
              <a:t>add react-meteor-data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9458" y="1446919"/>
            <a:ext cx="4069725" cy="4524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import React, { Component } from 'react';</a:t>
            </a:r>
          </a:p>
          <a:p>
            <a:r>
              <a:rPr lang="en-US" sz="1200" dirty="0"/>
              <a:t>import { </a:t>
            </a:r>
            <a:r>
              <a:rPr lang="en-US" sz="1200" dirty="0" err="1"/>
              <a:t>withTracker</a:t>
            </a:r>
            <a:r>
              <a:rPr lang="en-US" sz="1200" dirty="0"/>
              <a:t> } from 'meteor/react-meteor-data';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import { Tasks } from '../</a:t>
            </a:r>
            <a:r>
              <a:rPr lang="en-US" sz="1200" dirty="0" err="1"/>
              <a:t>api</a:t>
            </a:r>
            <a:r>
              <a:rPr lang="en-US" sz="1200" dirty="0"/>
              <a:t>/tasks.js';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import Task from './Task.js';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// App component - represents the whole app</a:t>
            </a:r>
          </a:p>
          <a:p>
            <a:r>
              <a:rPr lang="en-US" sz="1200" dirty="0"/>
              <a:t>class App extends Component {</a:t>
            </a:r>
          </a:p>
          <a:p>
            <a:r>
              <a:rPr lang="en-US" sz="1200" dirty="0"/>
              <a:t>  </a:t>
            </a:r>
            <a:r>
              <a:rPr lang="en-US" sz="1200" b="1" dirty="0" err="1"/>
              <a:t>renderTasks</a:t>
            </a:r>
            <a:r>
              <a:rPr lang="en-US" sz="1200" b="1" dirty="0"/>
              <a:t>() </a:t>
            </a:r>
            <a:r>
              <a:rPr lang="en-US" sz="1200" dirty="0"/>
              <a:t>{</a:t>
            </a:r>
          </a:p>
          <a:p>
            <a:r>
              <a:rPr lang="en-US" sz="1200" dirty="0"/>
              <a:t>    return </a:t>
            </a:r>
            <a:r>
              <a:rPr lang="en-US" sz="1200" dirty="0" err="1"/>
              <a:t>this.props.tasks.map</a:t>
            </a:r>
            <a:r>
              <a:rPr lang="en-US" sz="1200" dirty="0"/>
              <a:t>((task) =&gt; (</a:t>
            </a:r>
          </a:p>
          <a:p>
            <a:r>
              <a:rPr lang="en-US" sz="1200" dirty="0"/>
              <a:t>      &lt;Task key={</a:t>
            </a:r>
            <a:r>
              <a:rPr lang="en-US" sz="1200" dirty="0" err="1"/>
              <a:t>task._id</a:t>
            </a:r>
            <a:r>
              <a:rPr lang="en-US" sz="1200" dirty="0"/>
              <a:t>} task={task} /&gt;</a:t>
            </a:r>
          </a:p>
          <a:p>
            <a:r>
              <a:rPr lang="en-US" sz="1200" dirty="0"/>
              <a:t>    ));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...some lines skipped...</a:t>
            </a:r>
          </a:p>
          <a:p>
            <a:r>
              <a:rPr lang="en-US" sz="1200" dirty="0"/>
              <a:t>    );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export default </a:t>
            </a:r>
            <a:r>
              <a:rPr lang="en-US" sz="1200" dirty="0" err="1"/>
              <a:t>withTracker</a:t>
            </a:r>
            <a:r>
              <a:rPr lang="en-US" sz="1200" dirty="0"/>
              <a:t>(() =&gt; {</a:t>
            </a:r>
          </a:p>
          <a:p>
            <a:r>
              <a:rPr lang="en-US" sz="1200" dirty="0"/>
              <a:t>  return {</a:t>
            </a:r>
          </a:p>
          <a:p>
            <a:r>
              <a:rPr lang="en-US" sz="1200" dirty="0"/>
              <a:t>    tasks: </a:t>
            </a:r>
            <a:r>
              <a:rPr lang="en-US" sz="1200" b="1" dirty="0" err="1"/>
              <a:t>Tasks.find</a:t>
            </a:r>
            <a:r>
              <a:rPr lang="en-US" sz="1200" b="1" dirty="0"/>
              <a:t>({}).fetch(),</a:t>
            </a:r>
          </a:p>
          <a:p>
            <a:r>
              <a:rPr lang="en-US" sz="1200" dirty="0"/>
              <a:t>  };</a:t>
            </a:r>
          </a:p>
          <a:p>
            <a:r>
              <a:rPr lang="en-US" sz="1200" dirty="0"/>
              <a:t>})(App);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3858" y="1031421"/>
            <a:ext cx="318108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Imports/</a:t>
            </a:r>
            <a:r>
              <a:rPr lang="en-US" dirty="0" err="1" smtClean="0"/>
              <a:t>ui</a:t>
            </a:r>
            <a:r>
              <a:rPr lang="en-US" dirty="0" smtClean="0"/>
              <a:t>/App.js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40056" y="607615"/>
            <a:ext cx="3807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 fetches tasks from Task collection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53847" y="4772535"/>
            <a:ext cx="638985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Inserting Tasks from server side database console:</a:t>
            </a:r>
          </a:p>
          <a:p>
            <a:r>
              <a:rPr lang="en-US" dirty="0" err="1"/>
              <a:t>db.tasks.insert</a:t>
            </a:r>
            <a:r>
              <a:rPr lang="en-US" dirty="0"/>
              <a:t>({ text: "Hello world!", </a:t>
            </a:r>
            <a:r>
              <a:rPr lang="en-US" dirty="0" err="1"/>
              <a:t>createdAt</a:t>
            </a:r>
            <a:r>
              <a:rPr lang="en-US" dirty="0"/>
              <a:t>: </a:t>
            </a:r>
            <a:r>
              <a:rPr lang="en-US" b="1" dirty="0"/>
              <a:t>new</a:t>
            </a:r>
            <a:r>
              <a:rPr lang="en-US" dirty="0"/>
              <a:t> Date() });</a:t>
            </a:r>
          </a:p>
        </p:txBody>
      </p:sp>
    </p:spTree>
    <p:extLst>
      <p:ext uri="{BB962C8B-B14F-4D97-AF65-F5344CB8AC3E}">
        <p14:creationId xmlns:p14="http://schemas.microsoft.com/office/powerpoint/2010/main" val="142417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277" y="180304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FORMS</a:t>
            </a:r>
            <a:endParaRPr lang="en-US" sz="3200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02277" y="796062"/>
            <a:ext cx="3721993" cy="65276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/>
              <a:t>Forms are used to add tasks to the list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/>
              <a:t>The imports/</a:t>
            </a:r>
            <a:r>
              <a:rPr lang="en-US" sz="1600" dirty="0" err="1" smtClean="0"/>
              <a:t>ui</a:t>
            </a:r>
            <a:r>
              <a:rPr lang="en-US" sz="1600" dirty="0" smtClean="0"/>
              <a:t>/App.js file is updated as: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1975" y="1790163"/>
            <a:ext cx="3155324" cy="38164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400" dirty="0"/>
              <a:t>&lt;div </a:t>
            </a:r>
            <a:r>
              <a:rPr lang="en-US" sz="1400" dirty="0" err="1"/>
              <a:t>className</a:t>
            </a:r>
            <a:r>
              <a:rPr lang="en-US" sz="1400" dirty="0"/>
              <a:t>="container"&gt;</a:t>
            </a:r>
          </a:p>
          <a:p>
            <a:r>
              <a:rPr lang="en-US" sz="1400" dirty="0"/>
              <a:t>        &lt;header&gt;</a:t>
            </a:r>
          </a:p>
          <a:p>
            <a:r>
              <a:rPr lang="en-US" sz="1400" dirty="0"/>
              <a:t>          &lt;h1&gt;</a:t>
            </a:r>
            <a:r>
              <a:rPr lang="en-US" sz="1400" dirty="0" err="1"/>
              <a:t>Todo</a:t>
            </a:r>
            <a:r>
              <a:rPr lang="en-US" sz="1400" dirty="0"/>
              <a:t> List&lt;/h1&gt;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        &lt;form </a:t>
            </a:r>
            <a:r>
              <a:rPr lang="en-US" sz="1400" dirty="0" err="1"/>
              <a:t>className</a:t>
            </a:r>
            <a:r>
              <a:rPr lang="en-US" sz="1400" dirty="0"/>
              <a:t>="new-task" </a:t>
            </a:r>
            <a:r>
              <a:rPr lang="en-US" sz="1400" dirty="0" err="1"/>
              <a:t>onSubmit</a:t>
            </a:r>
            <a:r>
              <a:rPr lang="en-US" sz="1400" dirty="0"/>
              <a:t>={</a:t>
            </a:r>
            <a:r>
              <a:rPr lang="en-US" sz="1400" dirty="0" err="1"/>
              <a:t>this.handleSubmit.bind</a:t>
            </a:r>
            <a:r>
              <a:rPr lang="en-US" sz="1400" dirty="0"/>
              <a:t>(this)} &gt;</a:t>
            </a:r>
          </a:p>
          <a:p>
            <a:r>
              <a:rPr lang="en-US" sz="1400" dirty="0"/>
              <a:t>            &lt;input</a:t>
            </a:r>
          </a:p>
          <a:p>
            <a:r>
              <a:rPr lang="en-US" sz="1400" dirty="0"/>
              <a:t>              type="text"</a:t>
            </a:r>
          </a:p>
          <a:p>
            <a:r>
              <a:rPr lang="en-US" sz="1400" dirty="0"/>
              <a:t>              ref="</a:t>
            </a:r>
            <a:r>
              <a:rPr lang="en-US" sz="1400" dirty="0" err="1"/>
              <a:t>textInput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  placeholder="Type to add new tasks"</a:t>
            </a:r>
          </a:p>
          <a:p>
            <a:r>
              <a:rPr lang="en-US" sz="1400" dirty="0"/>
              <a:t>            /&gt;</a:t>
            </a:r>
          </a:p>
          <a:p>
            <a:r>
              <a:rPr lang="en-US" sz="1400" dirty="0"/>
              <a:t>          &lt;/form&gt;</a:t>
            </a:r>
          </a:p>
          <a:p>
            <a:r>
              <a:rPr lang="en-US" sz="1400" dirty="0"/>
              <a:t>        &lt;/header&gt;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6551" y="906796"/>
            <a:ext cx="560746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Handling submit method which adds tasks in collection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8823" y="1417846"/>
            <a:ext cx="5962918" cy="43396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import React, { Component } from 'react';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ReactDOM</a:t>
            </a:r>
            <a:r>
              <a:rPr lang="en-US" sz="1200" dirty="0"/>
              <a:t> from 'react-</a:t>
            </a:r>
            <a:r>
              <a:rPr lang="en-US" sz="1200" dirty="0" err="1"/>
              <a:t>dom</a:t>
            </a:r>
            <a:r>
              <a:rPr lang="en-US" sz="1200" dirty="0"/>
              <a:t>';</a:t>
            </a:r>
          </a:p>
          <a:p>
            <a:r>
              <a:rPr lang="en-US" sz="1200" dirty="0"/>
              <a:t>import { </a:t>
            </a:r>
            <a:r>
              <a:rPr lang="en-US" sz="1200" dirty="0" err="1"/>
              <a:t>withTracker</a:t>
            </a:r>
            <a:r>
              <a:rPr lang="en-US" sz="1200" dirty="0"/>
              <a:t> } from 'meteor/react-meteor-data';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import </a:t>
            </a:r>
            <a:r>
              <a:rPr lang="en-US" sz="1200" dirty="0"/>
              <a:t>{ Tasks } from '../</a:t>
            </a:r>
            <a:r>
              <a:rPr lang="en-US" sz="1200" dirty="0" err="1"/>
              <a:t>api</a:t>
            </a:r>
            <a:r>
              <a:rPr lang="en-US" sz="1200" dirty="0"/>
              <a:t>/tasks.js';</a:t>
            </a:r>
          </a:p>
          <a:p>
            <a:endParaRPr lang="en-US" sz="1200" dirty="0"/>
          </a:p>
          <a:p>
            <a:r>
              <a:rPr lang="en-US" sz="1200" dirty="0"/>
              <a:t>// App component - represents the whole app</a:t>
            </a:r>
          </a:p>
          <a:p>
            <a:r>
              <a:rPr lang="en-US" sz="1200" dirty="0"/>
              <a:t>class App extends Component {</a:t>
            </a:r>
          </a:p>
          <a:p>
            <a:r>
              <a:rPr lang="en-US" sz="1200" b="1" dirty="0"/>
              <a:t>  </a:t>
            </a:r>
            <a:r>
              <a:rPr lang="en-US" sz="1200" b="1" dirty="0" err="1"/>
              <a:t>handleSubmit</a:t>
            </a:r>
            <a:r>
              <a:rPr lang="en-US" sz="1200" b="1" dirty="0"/>
              <a:t>(event)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event.preventDefault</a:t>
            </a:r>
            <a:r>
              <a:rPr lang="en-US" sz="1200" dirty="0"/>
              <a:t>();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</a:t>
            </a:r>
            <a:r>
              <a:rPr lang="en-US" sz="1200" dirty="0"/>
              <a:t>// </a:t>
            </a:r>
            <a:r>
              <a:rPr lang="en-US" sz="1200" b="1" dirty="0"/>
              <a:t>Find the text field via the React ref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const</a:t>
            </a:r>
            <a:r>
              <a:rPr lang="en-US" sz="1200" dirty="0"/>
              <a:t> text = </a:t>
            </a:r>
            <a:r>
              <a:rPr lang="en-US" sz="1200" dirty="0" err="1"/>
              <a:t>ReactDOM.findDOMNode</a:t>
            </a:r>
            <a:r>
              <a:rPr lang="en-US" sz="1200" dirty="0"/>
              <a:t>(</a:t>
            </a:r>
            <a:r>
              <a:rPr lang="en-US" sz="1200" dirty="0" err="1"/>
              <a:t>this.refs.textInput</a:t>
            </a:r>
            <a:r>
              <a:rPr lang="en-US" sz="1200" dirty="0"/>
              <a:t>).</a:t>
            </a:r>
            <a:r>
              <a:rPr lang="en-US" sz="1200" dirty="0" err="1"/>
              <a:t>value.trim</a:t>
            </a:r>
            <a:r>
              <a:rPr lang="en-US" sz="1200" dirty="0"/>
              <a:t>();</a:t>
            </a:r>
          </a:p>
          <a:p>
            <a:r>
              <a:rPr lang="en-US" sz="1200" dirty="0"/>
              <a:t> 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Tasks.insert</a:t>
            </a:r>
            <a:r>
              <a:rPr lang="en-US" sz="1200" dirty="0"/>
              <a:t>({</a:t>
            </a:r>
          </a:p>
          <a:p>
            <a:r>
              <a:rPr lang="en-US" sz="1200" dirty="0"/>
              <a:t>      text,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createdAt</a:t>
            </a:r>
            <a:r>
              <a:rPr lang="en-US" sz="1200" dirty="0"/>
              <a:t>: new Date(), // current time</a:t>
            </a:r>
          </a:p>
          <a:p>
            <a:r>
              <a:rPr lang="en-US" sz="1200" dirty="0"/>
              <a:t>    });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   </a:t>
            </a:r>
            <a:r>
              <a:rPr lang="en-US" sz="1200" b="1" dirty="0"/>
              <a:t>// Clear form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ReactDOM.findDOMNode</a:t>
            </a:r>
            <a:r>
              <a:rPr lang="en-US" sz="1200" dirty="0"/>
              <a:t>(</a:t>
            </a:r>
            <a:r>
              <a:rPr lang="en-US" sz="1200" dirty="0" err="1"/>
              <a:t>this.refs.textInput</a:t>
            </a:r>
            <a:r>
              <a:rPr lang="en-US" sz="1200" dirty="0"/>
              <a:t>).value = '';</a:t>
            </a:r>
          </a:p>
          <a:p>
            <a:r>
              <a:rPr lang="en-US" sz="1200" dirty="0"/>
              <a:t>  </a:t>
            </a:r>
            <a:r>
              <a:rPr lang="en-US" sz="1200" dirty="0" smtClean="0"/>
              <a:t>} </a:t>
            </a:r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renderTasks</a:t>
            </a:r>
            <a:r>
              <a:rPr lang="en-US" sz="1200" dirty="0"/>
              <a:t>() {</a:t>
            </a:r>
          </a:p>
          <a:p>
            <a:r>
              <a:rPr lang="en-US" sz="1200" dirty="0"/>
              <a:t>    return </a:t>
            </a:r>
            <a:r>
              <a:rPr lang="en-US" sz="1200" dirty="0" err="1"/>
              <a:t>this.props.tasks.map</a:t>
            </a:r>
            <a:r>
              <a:rPr lang="en-US" sz="1200" dirty="0"/>
              <a:t>((task) =&gt; (</a:t>
            </a:r>
          </a:p>
          <a:p>
            <a:r>
              <a:rPr lang="en-US" sz="1200" dirty="0"/>
              <a:t>      &lt;Task key={</a:t>
            </a:r>
            <a:r>
              <a:rPr lang="en-US" sz="1200" dirty="0" err="1"/>
              <a:t>task._id</a:t>
            </a:r>
            <a:r>
              <a:rPr lang="en-US" sz="1200" dirty="0"/>
              <a:t>} task={task} /&gt;</a:t>
            </a:r>
          </a:p>
        </p:txBody>
      </p:sp>
    </p:spTree>
    <p:extLst>
      <p:ext uri="{BB962C8B-B14F-4D97-AF65-F5344CB8AC3E}">
        <p14:creationId xmlns:p14="http://schemas.microsoft.com/office/powerpoint/2010/main" val="249341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668" y="229709"/>
            <a:ext cx="9478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Updating Task Components to add features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5516" y="2293180"/>
            <a:ext cx="4552577" cy="372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import React, { Component } from 'react';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import { Tasks } from '../</a:t>
            </a:r>
            <a:r>
              <a:rPr lang="en-US" sz="1400" dirty="0" err="1"/>
              <a:t>api</a:t>
            </a:r>
            <a:r>
              <a:rPr lang="en-US" sz="1400" dirty="0"/>
              <a:t>/tasks.js';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// Task component - represents a single </a:t>
            </a:r>
            <a:r>
              <a:rPr lang="en-US" sz="1400" dirty="0" err="1"/>
              <a:t>todo</a:t>
            </a:r>
            <a:r>
              <a:rPr lang="en-US" sz="1400" dirty="0"/>
              <a:t> item</a:t>
            </a:r>
          </a:p>
          <a:p>
            <a:r>
              <a:rPr lang="en-US" sz="1400" dirty="0"/>
              <a:t>export default class Task extends Component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toggleChecked</a:t>
            </a:r>
            <a:r>
              <a:rPr lang="en-US" sz="1400" dirty="0"/>
              <a:t>() {</a:t>
            </a:r>
          </a:p>
          <a:p>
            <a:r>
              <a:rPr lang="en-US" sz="1400" dirty="0"/>
              <a:t>    // Set the checked property to the opposite of its current value</a:t>
            </a:r>
          </a:p>
          <a:p>
            <a:r>
              <a:rPr lang="en-US" sz="1400" b="1" dirty="0"/>
              <a:t>    </a:t>
            </a:r>
            <a:r>
              <a:rPr lang="en-US" sz="1400" b="1" dirty="0" err="1"/>
              <a:t>Tasks.update</a:t>
            </a:r>
            <a:r>
              <a:rPr lang="en-US" sz="1400" dirty="0"/>
              <a:t>(</a:t>
            </a:r>
            <a:r>
              <a:rPr lang="en-US" sz="1400" dirty="0" err="1"/>
              <a:t>this.props.task._id</a:t>
            </a:r>
            <a:r>
              <a:rPr lang="en-US" sz="1400" dirty="0"/>
              <a:t>, {</a:t>
            </a:r>
          </a:p>
          <a:p>
            <a:r>
              <a:rPr lang="en-US" sz="1400" dirty="0"/>
              <a:t>      $set: { checked: !</a:t>
            </a:r>
            <a:r>
              <a:rPr lang="en-US" sz="1400" dirty="0" err="1"/>
              <a:t>this.props.task.checked</a:t>
            </a:r>
            <a:r>
              <a:rPr lang="en-US" sz="1400" dirty="0"/>
              <a:t> },</a:t>
            </a:r>
          </a:p>
          <a:p>
            <a:r>
              <a:rPr lang="en-US" sz="1400" dirty="0"/>
              <a:t>    });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} </a:t>
            </a:r>
            <a:endParaRPr lang="en-US" sz="1400" dirty="0"/>
          </a:p>
          <a:p>
            <a:r>
              <a:rPr lang="en-US" sz="1400" b="1" dirty="0"/>
              <a:t>  </a:t>
            </a:r>
            <a:r>
              <a:rPr lang="en-US" sz="1400" b="1" dirty="0" err="1"/>
              <a:t>deleteThisTask</a:t>
            </a:r>
            <a:r>
              <a:rPr lang="en-US" sz="1400" b="1" dirty="0"/>
              <a:t>() </a:t>
            </a:r>
            <a:r>
              <a:rPr lang="en-US" sz="1400" dirty="0"/>
              <a:t>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Tasks.remove</a:t>
            </a:r>
            <a:r>
              <a:rPr lang="en-US" sz="1400" dirty="0"/>
              <a:t>(</a:t>
            </a:r>
            <a:r>
              <a:rPr lang="en-US" sz="1400" dirty="0" err="1"/>
              <a:t>this.props.task._id</a:t>
            </a:r>
            <a:r>
              <a:rPr lang="en-US" sz="1400" dirty="0"/>
              <a:t>);</a:t>
            </a:r>
          </a:p>
          <a:p>
            <a:r>
              <a:rPr lang="en-US" sz="1400" dirty="0"/>
              <a:t>  }</a:t>
            </a:r>
          </a:p>
          <a:p>
            <a:r>
              <a:rPr lang="en-US" sz="12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98525" y="953038"/>
            <a:ext cx="5589431" cy="51090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400" dirty="0"/>
              <a:t>render() {</a:t>
            </a:r>
          </a:p>
          <a:p>
            <a:r>
              <a:rPr lang="en-US" sz="1400" dirty="0"/>
              <a:t>    // Give tasks a different </a:t>
            </a:r>
            <a:r>
              <a:rPr lang="en-US" sz="1400" dirty="0" err="1"/>
              <a:t>className</a:t>
            </a:r>
            <a:r>
              <a:rPr lang="en-US" sz="1400" dirty="0"/>
              <a:t> when they are checked off,</a:t>
            </a:r>
          </a:p>
          <a:p>
            <a:r>
              <a:rPr lang="en-US" sz="1400" dirty="0"/>
              <a:t>    // so that we can style them nicely in CSS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taskClassName</a:t>
            </a:r>
            <a:r>
              <a:rPr lang="en-US" sz="1400" dirty="0"/>
              <a:t> = </a:t>
            </a:r>
            <a:r>
              <a:rPr lang="en-US" sz="1400" dirty="0" err="1"/>
              <a:t>this.props.task.checked</a:t>
            </a:r>
            <a:r>
              <a:rPr lang="en-US" sz="1400" dirty="0"/>
              <a:t> ? 'checked' : '';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  return (</a:t>
            </a:r>
          </a:p>
          <a:p>
            <a:r>
              <a:rPr lang="en-US" sz="1400" dirty="0"/>
              <a:t>      &lt;li </a:t>
            </a:r>
            <a:r>
              <a:rPr lang="en-US" sz="1400" dirty="0" err="1"/>
              <a:t>className</a:t>
            </a:r>
            <a:r>
              <a:rPr lang="en-US" sz="1400" dirty="0"/>
              <a:t>={</a:t>
            </a:r>
            <a:r>
              <a:rPr lang="en-US" sz="1400" dirty="0" err="1"/>
              <a:t>taskClassName</a:t>
            </a:r>
            <a:r>
              <a:rPr lang="en-US" sz="1400" dirty="0"/>
              <a:t>}&gt;</a:t>
            </a:r>
          </a:p>
          <a:p>
            <a:r>
              <a:rPr lang="en-US" sz="1400" dirty="0"/>
              <a:t>        &lt;button </a:t>
            </a:r>
            <a:r>
              <a:rPr lang="en-US" sz="1400" dirty="0" err="1"/>
              <a:t>className</a:t>
            </a:r>
            <a:r>
              <a:rPr lang="en-US" sz="1400" dirty="0"/>
              <a:t>="delete" </a:t>
            </a:r>
            <a:r>
              <a:rPr lang="en-US" sz="1400" dirty="0" err="1"/>
              <a:t>onClick</a:t>
            </a:r>
            <a:r>
              <a:rPr lang="en-US" sz="1400" dirty="0"/>
              <a:t>={</a:t>
            </a:r>
            <a:r>
              <a:rPr lang="en-US" sz="1400" dirty="0" err="1"/>
              <a:t>this.deleteThisTask.bind</a:t>
            </a:r>
            <a:r>
              <a:rPr lang="en-US" sz="1400" dirty="0"/>
              <a:t>(this)}&gt;</a:t>
            </a:r>
          </a:p>
          <a:p>
            <a:r>
              <a:rPr lang="en-US" sz="1400" dirty="0"/>
              <a:t>          &amp;times;</a:t>
            </a:r>
          </a:p>
          <a:p>
            <a:r>
              <a:rPr lang="en-US" sz="1400" dirty="0"/>
              <a:t>        &lt;/button&gt;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      &lt;input</a:t>
            </a:r>
          </a:p>
          <a:p>
            <a:r>
              <a:rPr lang="en-US" sz="1400" dirty="0"/>
              <a:t>          type="checkbox"</a:t>
            </a:r>
          </a:p>
          <a:p>
            <a:r>
              <a:rPr lang="en-US" sz="1400" dirty="0"/>
              <a:t>          </a:t>
            </a:r>
            <a:r>
              <a:rPr lang="en-US" sz="1400" dirty="0" err="1"/>
              <a:t>readOnly</a:t>
            </a:r>
            <a:endParaRPr lang="en-US" sz="1400" dirty="0"/>
          </a:p>
          <a:p>
            <a:r>
              <a:rPr lang="en-US" sz="1400" dirty="0"/>
              <a:t>          checked={!!</a:t>
            </a:r>
            <a:r>
              <a:rPr lang="en-US" sz="1400" dirty="0" err="1"/>
              <a:t>this.props.task.checked</a:t>
            </a:r>
            <a:r>
              <a:rPr lang="en-US" sz="1400" dirty="0"/>
              <a:t>}</a:t>
            </a:r>
          </a:p>
          <a:p>
            <a:r>
              <a:rPr lang="en-US" sz="1400" dirty="0"/>
              <a:t>          </a:t>
            </a:r>
            <a:r>
              <a:rPr lang="en-US" sz="1400" dirty="0" err="1"/>
              <a:t>onClick</a:t>
            </a:r>
            <a:r>
              <a:rPr lang="en-US" sz="1400" dirty="0"/>
              <a:t>={</a:t>
            </a:r>
            <a:r>
              <a:rPr lang="en-US" sz="1400" dirty="0" err="1"/>
              <a:t>this.toggleChecked.bind</a:t>
            </a:r>
            <a:r>
              <a:rPr lang="en-US" sz="1400" dirty="0"/>
              <a:t>(this)}</a:t>
            </a:r>
          </a:p>
          <a:p>
            <a:r>
              <a:rPr lang="en-US" sz="1400" dirty="0"/>
              <a:t>        /&gt;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      &lt;span </a:t>
            </a:r>
            <a:r>
              <a:rPr lang="en-US" sz="1400" dirty="0" err="1"/>
              <a:t>className</a:t>
            </a:r>
            <a:r>
              <a:rPr lang="en-US" sz="1400" dirty="0"/>
              <a:t>="text"&gt;{</a:t>
            </a:r>
            <a:r>
              <a:rPr lang="en-US" sz="1400" dirty="0" err="1"/>
              <a:t>this.props.task.text</a:t>
            </a:r>
            <a:r>
              <a:rPr lang="en-US" sz="1400" dirty="0"/>
              <a:t>}&lt;/span&gt;</a:t>
            </a:r>
          </a:p>
          <a:p>
            <a:r>
              <a:rPr lang="en-US" sz="1400" dirty="0"/>
              <a:t>      &lt;/li&gt;</a:t>
            </a:r>
          </a:p>
          <a:p>
            <a:r>
              <a:rPr lang="en-US" sz="1400" dirty="0"/>
              <a:t>    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361" y="871678"/>
            <a:ext cx="543488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		Imports/</a:t>
            </a:r>
            <a:r>
              <a:rPr lang="en-US" b="1" dirty="0" err="1" smtClean="0"/>
              <a:t>ui</a:t>
            </a:r>
            <a:r>
              <a:rPr lang="en-US" b="1" dirty="0" smtClean="0"/>
              <a:t>/Task.js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check box </a:t>
            </a:r>
            <a:r>
              <a:rPr lang="en-US" dirty="0" smtClean="0"/>
              <a:t>and a </a:t>
            </a:r>
            <a:r>
              <a:rPr lang="en-US" b="1" dirty="0" smtClean="0"/>
              <a:t>delete button </a:t>
            </a:r>
            <a:r>
              <a:rPr lang="en-US" dirty="0" smtClean="0"/>
              <a:t>is added, with event handlers for updating or removing tasks from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1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user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Meteor comes with ‘account system’ and a drop-in login user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Currently, this UI component uses Blaze, meteor’s default UI engine. In future React specific component might be 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To add login dropdown, add relevant packages:</a:t>
            </a:r>
          </a:p>
          <a:p>
            <a:pPr marL="0" indent="0">
              <a:buNone/>
            </a:pPr>
            <a:r>
              <a:rPr lang="en-US" b="1" dirty="0" smtClean="0"/>
              <a:t>	meteor </a:t>
            </a:r>
            <a:r>
              <a:rPr lang="en-US" b="1" dirty="0"/>
              <a:t>add accounts-</a:t>
            </a:r>
            <a:r>
              <a:rPr lang="en-US" b="1" dirty="0" err="1"/>
              <a:t>ui</a:t>
            </a:r>
            <a:r>
              <a:rPr lang="en-US" b="1" dirty="0"/>
              <a:t> </a:t>
            </a:r>
            <a:r>
              <a:rPr lang="en-US" b="1" dirty="0" smtClean="0"/>
              <a:t>accounts-password</a:t>
            </a:r>
          </a:p>
          <a:p>
            <a:pPr marL="0" indent="0">
              <a:buNone/>
            </a:pPr>
            <a:r>
              <a:rPr lang="en-US" dirty="0" smtClean="0"/>
              <a:t>The drop down displays only a password field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To use Blaze UI component, we need to wrap in React Component. A new component is created ‘</a:t>
            </a:r>
            <a:r>
              <a:rPr lang="en-US" b="1" dirty="0" err="1" smtClean="0"/>
              <a:t>AccountsUiWrapper</a:t>
            </a:r>
            <a:r>
              <a:rPr lang="en-US" b="1" dirty="0" smtClean="0"/>
              <a:t>’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10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577" y="850007"/>
            <a:ext cx="5318975" cy="51090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import React, { Component } from 'react';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ReactDOM</a:t>
            </a:r>
            <a:r>
              <a:rPr lang="en-US" sz="1600" dirty="0"/>
              <a:t> from 'react-</a:t>
            </a:r>
            <a:r>
              <a:rPr lang="en-US" sz="1600" dirty="0" err="1"/>
              <a:t>dom</a:t>
            </a:r>
            <a:r>
              <a:rPr lang="en-US" sz="1600" dirty="0"/>
              <a:t>';</a:t>
            </a:r>
          </a:p>
          <a:p>
            <a:r>
              <a:rPr lang="en-US" sz="1600" dirty="0"/>
              <a:t>import { Template } from 'meteor/</a:t>
            </a:r>
            <a:r>
              <a:rPr lang="en-US" sz="1600" dirty="0" err="1"/>
              <a:t>templating</a:t>
            </a:r>
            <a:r>
              <a:rPr lang="en-US" sz="1600" dirty="0"/>
              <a:t>';</a:t>
            </a:r>
          </a:p>
          <a:p>
            <a:r>
              <a:rPr lang="en-US" sz="1600" dirty="0"/>
              <a:t>import { Blaze } from 'meteor/blaze';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export default class </a:t>
            </a:r>
            <a:r>
              <a:rPr lang="en-US" sz="1600" dirty="0" err="1"/>
              <a:t>AccountsUIWrapper</a:t>
            </a:r>
            <a:r>
              <a:rPr lang="en-US" sz="1600" dirty="0"/>
              <a:t> extends Component {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componentDidMount</a:t>
            </a:r>
            <a:r>
              <a:rPr lang="en-US" sz="1600" dirty="0"/>
              <a:t>() {</a:t>
            </a:r>
          </a:p>
          <a:p>
            <a:r>
              <a:rPr lang="en-US" sz="1600" dirty="0"/>
              <a:t>    // Use Meteor Blaze to render login buttons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this.view</a:t>
            </a:r>
            <a:r>
              <a:rPr lang="en-US" sz="1600" dirty="0"/>
              <a:t> = </a:t>
            </a:r>
            <a:r>
              <a:rPr lang="en-US" sz="1600" dirty="0" err="1"/>
              <a:t>Blaze.render</a:t>
            </a:r>
            <a:r>
              <a:rPr lang="en-US" sz="1600" dirty="0"/>
              <a:t>(</a:t>
            </a:r>
            <a:r>
              <a:rPr lang="en-US" sz="1600" dirty="0" err="1"/>
              <a:t>Template.loginButtons</a:t>
            </a:r>
            <a:r>
              <a:rPr lang="en-US" sz="1600" dirty="0"/>
              <a:t>,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ReactDOM.findDOMNode</a:t>
            </a:r>
            <a:r>
              <a:rPr lang="en-US" sz="1600" dirty="0"/>
              <a:t>(</a:t>
            </a:r>
            <a:r>
              <a:rPr lang="en-US" sz="1600" dirty="0" err="1"/>
              <a:t>this.refs.container</a:t>
            </a:r>
            <a:r>
              <a:rPr lang="en-US" sz="1600" dirty="0"/>
              <a:t>));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componentWillUnmount</a:t>
            </a:r>
            <a:r>
              <a:rPr lang="en-US" sz="1600" dirty="0"/>
              <a:t>() {</a:t>
            </a:r>
          </a:p>
          <a:p>
            <a:r>
              <a:rPr lang="en-US" sz="1600" dirty="0"/>
              <a:t>    // Clean up Blaze view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Blaze.remove</a:t>
            </a:r>
            <a:r>
              <a:rPr lang="en-US" sz="1600" dirty="0"/>
              <a:t>(</a:t>
            </a:r>
            <a:r>
              <a:rPr lang="en-US" sz="1600" dirty="0" err="1"/>
              <a:t>this.view</a:t>
            </a:r>
            <a:r>
              <a:rPr lang="en-US" sz="1600" dirty="0"/>
              <a:t>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render() {</a:t>
            </a:r>
          </a:p>
          <a:p>
            <a:r>
              <a:rPr lang="en-US" sz="1600" dirty="0"/>
              <a:t>    // Just render a placeholder container that will be filled in</a:t>
            </a:r>
          </a:p>
          <a:p>
            <a:r>
              <a:rPr lang="en-US" sz="1600" dirty="0"/>
              <a:t>    return &lt;span ref="container" /&gt;;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1520" y="341613"/>
            <a:ext cx="341837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Imports/</a:t>
            </a:r>
            <a:r>
              <a:rPr lang="en-US" dirty="0" err="1" smtClean="0"/>
              <a:t>ui</a:t>
            </a:r>
            <a:r>
              <a:rPr lang="en-US" dirty="0" smtClean="0"/>
              <a:t>/AccountsUIWrapper.js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51689" y="665341"/>
            <a:ext cx="341837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Including component in App.js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51689" y="1287888"/>
            <a:ext cx="4149145" cy="3970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import { Tasks } from '../</a:t>
            </a:r>
            <a:r>
              <a:rPr lang="en-US" sz="1400" dirty="0" err="1"/>
              <a:t>api</a:t>
            </a:r>
            <a:r>
              <a:rPr lang="en-US" sz="1400" dirty="0"/>
              <a:t>/tasks.js';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import Task from './Task.js';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AccountsUIWrapper</a:t>
            </a:r>
            <a:r>
              <a:rPr lang="en-US" sz="1400" dirty="0"/>
              <a:t> from './AccountsUIWrapper.js';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// App component - represents the whole app</a:t>
            </a:r>
          </a:p>
          <a:p>
            <a:r>
              <a:rPr lang="en-US" sz="1400" dirty="0"/>
              <a:t>class App extends Component {</a:t>
            </a:r>
          </a:p>
          <a:p>
            <a:r>
              <a:rPr lang="en-US" sz="1400" dirty="0"/>
              <a:t>...some lines skipped...</a:t>
            </a:r>
          </a:p>
          <a:p>
            <a:r>
              <a:rPr lang="en-US" sz="1400" dirty="0"/>
              <a:t>            Hide Completed Tasks</a:t>
            </a:r>
          </a:p>
          <a:p>
            <a:r>
              <a:rPr lang="en-US" sz="1400" dirty="0"/>
              <a:t>          &lt;/label&gt;</a:t>
            </a:r>
          </a:p>
          <a:p>
            <a:r>
              <a:rPr lang="en-US" sz="1400" dirty="0"/>
              <a:t> </a:t>
            </a:r>
          </a:p>
          <a:p>
            <a:r>
              <a:rPr lang="en-US" sz="1600" b="1" dirty="0"/>
              <a:t>          &lt;</a:t>
            </a:r>
            <a:r>
              <a:rPr lang="en-US" sz="1600" b="1" dirty="0" err="1"/>
              <a:t>AccountsUIWrapper</a:t>
            </a:r>
            <a:r>
              <a:rPr lang="en-US" sz="1600" b="1" dirty="0"/>
              <a:t> /&gt;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        &lt;form </a:t>
            </a:r>
            <a:r>
              <a:rPr lang="en-US" sz="1400" dirty="0" err="1"/>
              <a:t>className</a:t>
            </a:r>
            <a:r>
              <a:rPr lang="en-US" sz="1400" dirty="0"/>
              <a:t>="new-task" </a:t>
            </a:r>
            <a:r>
              <a:rPr lang="en-US" sz="1400" dirty="0" err="1"/>
              <a:t>onSubmit</a:t>
            </a:r>
            <a:r>
              <a:rPr lang="en-US" sz="1400" dirty="0"/>
              <a:t>={</a:t>
            </a:r>
            <a:r>
              <a:rPr lang="en-US" sz="1400" dirty="0" err="1"/>
              <a:t>this.handleSubmit.bind</a:t>
            </a:r>
            <a:r>
              <a:rPr lang="en-US" sz="1400" dirty="0"/>
              <a:t>(this)} &gt;</a:t>
            </a:r>
          </a:p>
          <a:p>
            <a:r>
              <a:rPr lang="en-US" sz="1400" dirty="0"/>
              <a:t>            &lt;input</a:t>
            </a:r>
          </a:p>
          <a:p>
            <a:r>
              <a:rPr lang="en-US" sz="1400" dirty="0"/>
              <a:t>              type="text"</a:t>
            </a:r>
          </a:p>
        </p:txBody>
      </p:sp>
    </p:spTree>
    <p:extLst>
      <p:ext uri="{BB962C8B-B14F-4D97-AF65-F5344CB8AC3E}">
        <p14:creationId xmlns:p14="http://schemas.microsoft.com/office/powerpoint/2010/main" val="23696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9549" y="257577"/>
            <a:ext cx="4919730" cy="892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Adding User related functionality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Only display new task input field to logged in users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Show which user created task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579547" y="2499467"/>
            <a:ext cx="4358211" cy="3539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import React, { Component } from 'react';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ReactDOM</a:t>
            </a:r>
            <a:r>
              <a:rPr lang="en-US" sz="1400" dirty="0"/>
              <a:t> from 'react-</a:t>
            </a:r>
            <a:r>
              <a:rPr lang="en-US" sz="1400" dirty="0" err="1"/>
              <a:t>dom</a:t>
            </a:r>
            <a:r>
              <a:rPr lang="en-US" sz="1400" dirty="0"/>
              <a:t>';</a:t>
            </a:r>
          </a:p>
          <a:p>
            <a:r>
              <a:rPr lang="en-US" sz="1400" dirty="0"/>
              <a:t>import { Meteor } from 'meteor/meteor';</a:t>
            </a:r>
          </a:p>
          <a:p>
            <a:r>
              <a:rPr lang="en-US" sz="1400" dirty="0"/>
              <a:t>import { </a:t>
            </a:r>
            <a:r>
              <a:rPr lang="en-US" sz="1400" dirty="0" err="1"/>
              <a:t>withTracker</a:t>
            </a:r>
            <a:r>
              <a:rPr lang="en-US" sz="1400" dirty="0"/>
              <a:t> } from 'meteor/react-meteor-data';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import { Tasks } from '../</a:t>
            </a:r>
            <a:r>
              <a:rPr lang="en-US" sz="1400" dirty="0" err="1"/>
              <a:t>api</a:t>
            </a:r>
            <a:r>
              <a:rPr lang="en-US" sz="1400" dirty="0"/>
              <a:t>/tasks.js';</a:t>
            </a:r>
          </a:p>
          <a:p>
            <a:r>
              <a:rPr lang="en-US" sz="1400" dirty="0"/>
              <a:t>...some lines skipped...</a:t>
            </a:r>
          </a:p>
          <a:p>
            <a:r>
              <a:rPr lang="en-US" sz="1400" dirty="0"/>
              <a:t>    </a:t>
            </a:r>
            <a:r>
              <a:rPr lang="en-US" sz="1400" b="1" dirty="0" err="1"/>
              <a:t>Tasks.insert</a:t>
            </a:r>
            <a:r>
              <a:rPr lang="en-US" sz="1400" b="1" dirty="0"/>
              <a:t>({</a:t>
            </a:r>
          </a:p>
          <a:p>
            <a:r>
              <a:rPr lang="en-US" sz="1400" b="1" dirty="0"/>
              <a:t>      text,</a:t>
            </a:r>
          </a:p>
          <a:p>
            <a:r>
              <a:rPr lang="en-US" sz="1400" b="1" dirty="0"/>
              <a:t>      </a:t>
            </a:r>
            <a:r>
              <a:rPr lang="en-US" sz="1400" b="1" dirty="0" err="1"/>
              <a:t>createdAt</a:t>
            </a:r>
            <a:r>
              <a:rPr lang="en-US" sz="1400" b="1" dirty="0"/>
              <a:t>: new Date(), // current time</a:t>
            </a:r>
          </a:p>
          <a:p>
            <a:r>
              <a:rPr lang="en-US" sz="1400" b="1" dirty="0"/>
              <a:t>      owner: </a:t>
            </a:r>
            <a:r>
              <a:rPr lang="en-US" sz="1400" b="1" dirty="0" err="1"/>
              <a:t>Meteor.userId</a:t>
            </a:r>
            <a:r>
              <a:rPr lang="en-US" sz="1400" b="1" dirty="0"/>
              <a:t>(),           // _id of logged in user</a:t>
            </a:r>
          </a:p>
          <a:p>
            <a:r>
              <a:rPr lang="en-US" sz="1400" b="1" dirty="0"/>
              <a:t>      username: </a:t>
            </a:r>
            <a:r>
              <a:rPr lang="en-US" sz="1400" b="1" dirty="0" err="1"/>
              <a:t>Meteor.user</a:t>
            </a:r>
            <a:r>
              <a:rPr lang="en-US" sz="1400" b="1" dirty="0"/>
              <a:t>().username,  // username of logged in user</a:t>
            </a:r>
          </a:p>
          <a:p>
            <a:r>
              <a:rPr lang="en-US" sz="1400" dirty="0"/>
              <a:t>    });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  // Clear 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547" y="1654524"/>
            <a:ext cx="435821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Imports/</a:t>
            </a:r>
            <a:r>
              <a:rPr lang="en-US" dirty="0" err="1" smtClean="0"/>
              <a:t>ui</a:t>
            </a:r>
            <a:r>
              <a:rPr lang="en-US" dirty="0" smtClean="0"/>
              <a:t>/App.js</a:t>
            </a:r>
          </a:p>
          <a:p>
            <a:r>
              <a:rPr lang="en-US" dirty="0" smtClean="0"/>
              <a:t>Update insert to save username and owner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36783" y="1654523"/>
            <a:ext cx="490459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Imports/</a:t>
            </a:r>
            <a:r>
              <a:rPr lang="en-US" dirty="0" err="1" smtClean="0"/>
              <a:t>ui</a:t>
            </a:r>
            <a:r>
              <a:rPr lang="en-US" dirty="0" smtClean="0"/>
              <a:t>/App.js</a:t>
            </a:r>
          </a:p>
          <a:p>
            <a:r>
              <a:rPr lang="en-US" dirty="0" smtClean="0"/>
              <a:t>Wrap new task form to only show when logged 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36783" y="2499467"/>
            <a:ext cx="4904597" cy="3539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&lt;</a:t>
            </a:r>
            <a:r>
              <a:rPr lang="en-US" sz="1400" dirty="0" err="1"/>
              <a:t>AccountsUIWrapper</a:t>
            </a:r>
            <a:r>
              <a:rPr lang="en-US" sz="1400" dirty="0"/>
              <a:t> /&gt;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        { </a:t>
            </a:r>
            <a:r>
              <a:rPr lang="en-US" sz="1400" b="1" dirty="0" err="1"/>
              <a:t>this.props.currentUser</a:t>
            </a:r>
            <a:r>
              <a:rPr lang="en-US" sz="1400" b="1" dirty="0"/>
              <a:t> ?</a:t>
            </a:r>
          </a:p>
          <a:p>
            <a:r>
              <a:rPr lang="en-US" sz="1400" dirty="0"/>
              <a:t>            &lt;form </a:t>
            </a:r>
            <a:r>
              <a:rPr lang="en-US" sz="1400" dirty="0" err="1"/>
              <a:t>className</a:t>
            </a:r>
            <a:r>
              <a:rPr lang="en-US" sz="1400" dirty="0"/>
              <a:t>="new-task" </a:t>
            </a:r>
            <a:r>
              <a:rPr lang="en-US" sz="1400" dirty="0" err="1"/>
              <a:t>onSubmit</a:t>
            </a:r>
            <a:r>
              <a:rPr lang="en-US" sz="1400" dirty="0"/>
              <a:t>={</a:t>
            </a:r>
            <a:r>
              <a:rPr lang="en-US" sz="1400" dirty="0" err="1"/>
              <a:t>this.handleSubmit.bind</a:t>
            </a:r>
            <a:r>
              <a:rPr lang="en-US" sz="1400" dirty="0"/>
              <a:t>(this)} &gt;</a:t>
            </a:r>
          </a:p>
          <a:p>
            <a:r>
              <a:rPr lang="en-US" sz="1400" dirty="0"/>
              <a:t>              &lt;input</a:t>
            </a:r>
          </a:p>
          <a:p>
            <a:r>
              <a:rPr lang="en-US" sz="1400" dirty="0"/>
              <a:t>                type="text"</a:t>
            </a:r>
          </a:p>
          <a:p>
            <a:r>
              <a:rPr lang="en-US" sz="1400" dirty="0"/>
              <a:t>                ref="</a:t>
            </a:r>
            <a:r>
              <a:rPr lang="en-US" sz="1400" dirty="0" err="1"/>
              <a:t>textInput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    placeholder="Type to add new tasks"</a:t>
            </a:r>
          </a:p>
          <a:p>
            <a:r>
              <a:rPr lang="en-US" sz="1400" dirty="0"/>
              <a:t>              /&gt;</a:t>
            </a:r>
          </a:p>
          <a:p>
            <a:r>
              <a:rPr lang="en-US" sz="1400" dirty="0"/>
              <a:t>            &lt;/form&gt; : ''</a:t>
            </a:r>
          </a:p>
          <a:p>
            <a:r>
              <a:rPr lang="en-US" sz="1400" dirty="0"/>
              <a:t>          }</a:t>
            </a:r>
          </a:p>
          <a:p>
            <a:r>
              <a:rPr lang="en-US" sz="1400" dirty="0"/>
              <a:t>        &lt;/header&gt;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ul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147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7280" y="515155"/>
            <a:ext cx="372199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Display Username field on each Task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7280" y="1184856"/>
            <a:ext cx="4559120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 onClick={this.toggleChecked.bind(this)}</a:t>
            </a:r>
          </a:p>
          <a:p>
            <a:r>
              <a:rPr lang="en-US"/>
              <a:t>        /&gt;</a:t>
            </a:r>
          </a:p>
          <a:p>
            <a:r>
              <a:rPr lang="en-US"/>
              <a:t> </a:t>
            </a:r>
          </a:p>
          <a:p>
            <a:r>
              <a:rPr lang="en-US"/>
              <a:t>        &lt;span className="text"&gt;</a:t>
            </a:r>
          </a:p>
          <a:p>
            <a:r>
              <a:rPr lang="en-US"/>
              <a:t>          &lt;strong&gt;{this.props.task.username}&lt;/strong&gt;: {this.props.task.text}</a:t>
            </a:r>
          </a:p>
          <a:p>
            <a:r>
              <a:rPr lang="en-US"/>
              <a:t>        &lt;/span&gt;</a:t>
            </a:r>
          </a:p>
          <a:p>
            <a:r>
              <a:rPr lang="en-US"/>
              <a:t>      &lt;/li&gt;</a:t>
            </a:r>
          </a:p>
          <a:p>
            <a:r>
              <a:rPr lang="en-US"/>
              <a:t>    );</a:t>
            </a:r>
          </a:p>
          <a:p>
            <a:r>
              <a:rPr lang="en-US"/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1233" y="206062"/>
            <a:ext cx="636216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Final Output</a:t>
            </a:r>
            <a:endParaRPr lang="en-US" sz="2000" b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26524" y="942533"/>
            <a:ext cx="7263685" cy="220591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372100" y="3394657"/>
            <a:ext cx="5715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1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Ayesha Munir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Muhammad </a:t>
            </a:r>
            <a:r>
              <a:rPr lang="en-US" dirty="0" err="1" smtClean="0"/>
              <a:t>Hasnain</a:t>
            </a:r>
            <a:r>
              <a:rPr lang="en-US" dirty="0" smtClean="0"/>
              <a:t> </a:t>
            </a:r>
            <a:r>
              <a:rPr lang="en-US" dirty="0" err="1" smtClean="0"/>
              <a:t>Naeem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Syed </a:t>
            </a:r>
            <a:r>
              <a:rPr lang="en-US" dirty="0" err="1" smtClean="0"/>
              <a:t>Muazzam</a:t>
            </a:r>
            <a:r>
              <a:rPr lang="en-US" dirty="0" smtClean="0"/>
              <a:t> Ali Shah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Syed </a:t>
            </a:r>
            <a:r>
              <a:rPr lang="en-US" dirty="0" err="1" smtClean="0"/>
              <a:t>Ayan</a:t>
            </a:r>
            <a:r>
              <a:rPr lang="en-US" dirty="0" smtClean="0"/>
              <a:t> </a:t>
            </a:r>
            <a:r>
              <a:rPr lang="en-US" dirty="0" err="1" smtClean="0"/>
              <a:t>Haider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Zunaira</a:t>
            </a:r>
            <a:r>
              <a:rPr lang="en-US" dirty="0" smtClean="0"/>
              <a:t> Salam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b="34183"/>
          <a:stretch/>
        </p:blipFill>
        <p:spPr>
          <a:xfrm>
            <a:off x="822570" y="385695"/>
            <a:ext cx="5781675" cy="2344626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220437" y="2901101"/>
            <a:ext cx="57435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25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746706" y="215586"/>
            <a:ext cx="5254849" cy="2952616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911402" y="3322750"/>
            <a:ext cx="5426097" cy="278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1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820626" y="221893"/>
            <a:ext cx="5283960" cy="2444034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4765182" y="2897747"/>
            <a:ext cx="6143223" cy="337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4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METEOR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free open source </a:t>
            </a:r>
            <a:r>
              <a:rPr lang="en-US" b="1" dirty="0" smtClean="0"/>
              <a:t>JavaScript web framework </a:t>
            </a:r>
            <a:r>
              <a:rPr lang="en-US" dirty="0" smtClean="0"/>
              <a:t>written using </a:t>
            </a:r>
            <a:r>
              <a:rPr lang="en-US" b="1" dirty="0" smtClean="0"/>
              <a:t>Node.js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Allows rapid prototyping and produces </a:t>
            </a:r>
            <a:r>
              <a:rPr lang="en-US" b="1" dirty="0" smtClean="0"/>
              <a:t>cross platform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Officially released in </a:t>
            </a:r>
            <a:r>
              <a:rPr lang="en-US" b="1" dirty="0" smtClean="0"/>
              <a:t>April 2012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Collection of </a:t>
            </a:r>
            <a:r>
              <a:rPr lang="en-US" b="1" dirty="0" smtClean="0"/>
              <a:t>tools</a:t>
            </a:r>
            <a:r>
              <a:rPr lang="en-US" dirty="0" smtClean="0"/>
              <a:t> to write fast and secure web apps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Uses </a:t>
            </a:r>
            <a:r>
              <a:rPr lang="en-US" b="1" dirty="0" err="1" smtClean="0"/>
              <a:t>MongoDB</a:t>
            </a:r>
            <a:r>
              <a:rPr lang="en-US" dirty="0" smtClean="0"/>
              <a:t> and distributed data protocol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Meteor </a:t>
            </a:r>
            <a:r>
              <a:rPr lang="en-US" dirty="0" err="1" smtClean="0"/>
              <a:t>vs</a:t>
            </a:r>
            <a:r>
              <a:rPr lang="en-US" dirty="0" smtClean="0"/>
              <a:t> React </a:t>
            </a:r>
            <a:r>
              <a:rPr lang="en-US" dirty="0" err="1" smtClean="0"/>
              <a:t>vs</a:t>
            </a:r>
            <a:r>
              <a:rPr lang="en-US" dirty="0" smtClean="0"/>
              <a:t> Express.js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‘Meteor’ is a </a:t>
            </a:r>
            <a:r>
              <a:rPr lang="en-US" b="1" dirty="0" smtClean="0"/>
              <a:t>full stack platform </a:t>
            </a:r>
            <a:r>
              <a:rPr lang="en-US" dirty="0" smtClean="0"/>
              <a:t>(Front end and Backend)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</a:t>
            </a:r>
            <a:r>
              <a:rPr lang="en-US" dirty="0" smtClean="0"/>
              <a:t>eteor uses React, Angular or Vue.js for front end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‘React’ is only concerned with </a:t>
            </a:r>
            <a:r>
              <a:rPr lang="en-US" b="1" dirty="0" smtClean="0"/>
              <a:t>view 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‘Express’ is </a:t>
            </a:r>
            <a:r>
              <a:rPr lang="en-US" b="1" dirty="0" smtClean="0"/>
              <a:t>MVC framework </a:t>
            </a:r>
            <a:r>
              <a:rPr lang="en-US" dirty="0" smtClean="0"/>
              <a:t>built in </a:t>
            </a:r>
            <a:r>
              <a:rPr lang="en-US" dirty="0" err="1" smtClean="0"/>
              <a:t>Javascript</a:t>
            </a:r>
            <a:r>
              <a:rPr lang="en-US" dirty="0" smtClean="0"/>
              <a:t> and powered by node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122" y="3802512"/>
            <a:ext cx="3145396" cy="24785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518" y="4379847"/>
            <a:ext cx="1489247" cy="1489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397" y="4307189"/>
            <a:ext cx="2681764" cy="146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0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Striking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Full Stack Solution : </a:t>
            </a:r>
            <a:r>
              <a:rPr lang="en-US" dirty="0" smtClean="0"/>
              <a:t>complete client side and server side solutions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Database Integration : </a:t>
            </a:r>
            <a:r>
              <a:rPr lang="en-US" dirty="0" smtClean="0"/>
              <a:t>Offers </a:t>
            </a:r>
            <a:r>
              <a:rPr lang="en-US" dirty="0" err="1" smtClean="0"/>
              <a:t>MongoDB</a:t>
            </a:r>
            <a:r>
              <a:rPr lang="en-US" dirty="0" smtClean="0"/>
              <a:t> and </a:t>
            </a:r>
            <a:r>
              <a:rPr lang="en-US" dirty="0" err="1" smtClean="0"/>
              <a:t>Minimongo</a:t>
            </a:r>
            <a:r>
              <a:rPr lang="en-US" dirty="0" smtClean="0"/>
              <a:t> written in </a:t>
            </a:r>
            <a:r>
              <a:rPr lang="en-US" dirty="0" err="1" smtClean="0"/>
              <a:t>javascript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Live Reload: </a:t>
            </a:r>
            <a:r>
              <a:rPr lang="en-US" dirty="0" smtClean="0"/>
              <a:t>Only required DOM elements are reloaded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Deployment Ecosystem: </a:t>
            </a:r>
            <a:r>
              <a:rPr lang="en-US" dirty="0" smtClean="0"/>
              <a:t>Provides tools for application development life cycle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Abundance of packages and libraries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Simplicity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7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Meteor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Meteor comes bundled </a:t>
            </a:r>
            <a:r>
              <a:rPr lang="en-US" b="1" dirty="0" smtClean="0"/>
              <a:t>only with </a:t>
            </a:r>
            <a:r>
              <a:rPr lang="en-US" b="1" dirty="0" err="1" smtClean="0"/>
              <a:t>mongoDB</a:t>
            </a:r>
            <a:r>
              <a:rPr lang="en-US" dirty="0" smtClean="0"/>
              <a:t>, other database supports are not available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Package system is </a:t>
            </a:r>
            <a:r>
              <a:rPr lang="en-US" b="1" dirty="0" smtClean="0"/>
              <a:t>not </a:t>
            </a:r>
            <a:r>
              <a:rPr lang="en-US" b="1" dirty="0" err="1" smtClean="0"/>
              <a:t>npm</a:t>
            </a:r>
            <a:r>
              <a:rPr lang="en-US" dirty="0" smtClean="0"/>
              <a:t>. All meteor packages are developed by meteor themselves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framework has </a:t>
            </a:r>
            <a:r>
              <a:rPr lang="en-US" b="1" dirty="0" smtClean="0"/>
              <a:t>severe requirement for Internet connection</a:t>
            </a:r>
            <a:r>
              <a:rPr lang="en-US" dirty="0" smtClean="0"/>
              <a:t>., if it weak, the possibility to lose synchronization between front end and backend increases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9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Companies using Meteor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ICON Aircraft, </a:t>
            </a:r>
            <a:r>
              <a:rPr lang="en-US" dirty="0" err="1" smtClean="0"/>
              <a:t>Inc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Langdale</a:t>
            </a:r>
            <a:r>
              <a:rPr lang="en-US" dirty="0" smtClean="0"/>
              <a:t> Ford Company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Chargify</a:t>
            </a:r>
            <a:r>
              <a:rPr lang="en-US" dirty="0" smtClean="0"/>
              <a:t> LLC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Zirra</a:t>
            </a:r>
            <a:r>
              <a:rPr lang="en-US" dirty="0" smtClean="0"/>
              <a:t> ltd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434" y="1838297"/>
            <a:ext cx="1396176" cy="1396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592" y="3764580"/>
            <a:ext cx="2232862" cy="443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648" y="4480356"/>
            <a:ext cx="29527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0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Install </a:t>
            </a:r>
            <a:r>
              <a:rPr lang="en-US" dirty="0" err="1" smtClean="0"/>
              <a:t>chocolatey</a:t>
            </a:r>
            <a:r>
              <a:rPr lang="en-US" dirty="0" smtClean="0"/>
              <a:t> from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://chocolatey.org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and run the following command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choco</a:t>
            </a:r>
            <a:r>
              <a:rPr lang="en-US" b="1" dirty="0" smtClean="0"/>
              <a:t> install meteor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To create the app, open terminal and type</a:t>
            </a:r>
          </a:p>
          <a:p>
            <a:pPr marL="0" indent="0">
              <a:buNone/>
            </a:pPr>
            <a:r>
              <a:rPr lang="en-US" b="1" dirty="0" smtClean="0"/>
              <a:t>	meteor create simple-</a:t>
            </a:r>
            <a:r>
              <a:rPr lang="en-US" b="1" dirty="0" err="1" smtClean="0"/>
              <a:t>todos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A folder will be created like this: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</a:t>
            </a:r>
            <a:r>
              <a:rPr lang="en-US" dirty="0" smtClean="0"/>
              <a:t>o run the created app, run: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b="1" dirty="0" smtClean="0"/>
              <a:t>	cd simple-</a:t>
            </a:r>
            <a:r>
              <a:rPr lang="en-US" b="1" dirty="0" err="1" smtClean="0"/>
              <a:t>todos</a:t>
            </a:r>
            <a:endParaRPr lang="en-US" b="1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US" b="1" dirty="0" smtClean="0"/>
              <a:t>	meteor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Lastly, add </a:t>
            </a:r>
            <a:r>
              <a:rPr lang="en-US" dirty="0" err="1" smtClean="0"/>
              <a:t>npm</a:t>
            </a:r>
            <a:r>
              <a:rPr lang="en-US" dirty="0" smtClean="0"/>
              <a:t> packages for react using:</a:t>
            </a:r>
          </a:p>
          <a:p>
            <a:pPr marL="0" indent="0">
              <a:buNone/>
            </a:pPr>
            <a:r>
              <a:rPr lang="en-US" b="1" dirty="0" smtClean="0"/>
              <a:t> 	meteor </a:t>
            </a:r>
            <a:r>
              <a:rPr lang="en-US" b="1" dirty="0" err="1" smtClean="0"/>
              <a:t>npm</a:t>
            </a:r>
            <a:r>
              <a:rPr lang="en-US" b="1" dirty="0" smtClean="0"/>
              <a:t> install –save react react-</a:t>
            </a:r>
            <a:r>
              <a:rPr lang="en-US" b="1" dirty="0" err="1" smtClean="0"/>
              <a:t>dom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4540" r="7449" b="4195"/>
          <a:stretch/>
        </p:blipFill>
        <p:spPr>
          <a:xfrm>
            <a:off x="6340647" y="2395470"/>
            <a:ext cx="4930944" cy="319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9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imports folder will </a:t>
            </a:r>
            <a:r>
              <a:rPr lang="en-US" b="1" dirty="0" smtClean="0"/>
              <a:t>house all our components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Meteor loads all the code in application for us, but the code in ‘imports’ and ‘exports’ needs to be conditionally loaded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For Our application, we create a file in folder </a:t>
            </a:r>
            <a:r>
              <a:rPr lang="en-US" dirty="0" err="1" smtClean="0"/>
              <a:t>ui</a:t>
            </a:r>
            <a:r>
              <a:rPr lang="en-US" dirty="0" smtClean="0"/>
              <a:t> inside imports as: </a:t>
            </a:r>
            <a:r>
              <a:rPr lang="en-US" b="1" dirty="0" smtClean="0"/>
              <a:t>imports/</a:t>
            </a:r>
            <a:r>
              <a:rPr lang="en-US" b="1" dirty="0" err="1" smtClean="0"/>
              <a:t>ui</a:t>
            </a:r>
            <a:r>
              <a:rPr lang="en-US" b="1" dirty="0" smtClean="0"/>
              <a:t>/App.js</a:t>
            </a:r>
            <a:r>
              <a:rPr lang="en-US" dirty="0" smtClean="0"/>
              <a:t>, which will create tasks and represents </a:t>
            </a:r>
            <a:r>
              <a:rPr lang="en-US" b="1" dirty="0" smtClean="0"/>
              <a:t>whole app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Another file is created as </a:t>
            </a:r>
            <a:r>
              <a:rPr lang="en-US" b="1" dirty="0" smtClean="0"/>
              <a:t>imports/</a:t>
            </a:r>
            <a:r>
              <a:rPr lang="en-US" b="1" dirty="0" err="1" smtClean="0"/>
              <a:t>ui</a:t>
            </a:r>
            <a:r>
              <a:rPr lang="en-US" b="1" dirty="0" smtClean="0"/>
              <a:t>/Task.js</a:t>
            </a:r>
            <a:r>
              <a:rPr lang="en-US" dirty="0" smtClean="0"/>
              <a:t>, which represents  a </a:t>
            </a:r>
            <a:r>
              <a:rPr lang="en-US" b="1" dirty="0" smtClean="0"/>
              <a:t>single </a:t>
            </a:r>
            <a:r>
              <a:rPr lang="en-US" b="1" dirty="0" err="1" smtClean="0"/>
              <a:t>todo</a:t>
            </a:r>
            <a:r>
              <a:rPr lang="en-US" b="1" dirty="0" smtClean="0"/>
              <a:t> item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1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229</TotalTime>
  <Words>1518</Words>
  <Application>Microsoft Office PowerPoint</Application>
  <PresentationFormat>Widescreen</PresentationFormat>
  <Paragraphs>307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Wingdings</vt:lpstr>
      <vt:lpstr>Retrospect</vt:lpstr>
      <vt:lpstr>METEOR.JS   </vt:lpstr>
      <vt:lpstr>Group Members</vt:lpstr>
      <vt:lpstr>METEOR</vt:lpstr>
      <vt:lpstr>Meteor vs React vs Express.js</vt:lpstr>
      <vt:lpstr>Striking features </vt:lpstr>
      <vt:lpstr>Drawbacks of Meteor </vt:lpstr>
      <vt:lpstr>Companies using Meteor</vt:lpstr>
      <vt:lpstr>Setup</vt:lpstr>
      <vt:lpstr>Imports directory</vt:lpstr>
      <vt:lpstr>PowerPoint Presentation</vt:lpstr>
      <vt:lpstr>‘Collection’ in Meteor</vt:lpstr>
      <vt:lpstr>PowerPoint Presentation</vt:lpstr>
      <vt:lpstr>PowerPoint Presentation</vt:lpstr>
      <vt:lpstr>PowerPoint Presentation</vt:lpstr>
      <vt:lpstr>Adding user accounts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METEOR.JS   </dc:title>
  <dc:creator>Ayesha Munir</dc:creator>
  <cp:lastModifiedBy>Ayesha Munir</cp:lastModifiedBy>
  <cp:revision>30</cp:revision>
  <dcterms:created xsi:type="dcterms:W3CDTF">2019-11-07T10:30:51Z</dcterms:created>
  <dcterms:modified xsi:type="dcterms:W3CDTF">2019-11-07T18:14:20Z</dcterms:modified>
</cp:coreProperties>
</file>