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2" r:id="rId1"/>
  </p:sldMasterIdLst>
  <p:sldIdLst>
    <p:sldId id="256" r:id="rId2"/>
    <p:sldId id="257" r:id="rId3"/>
    <p:sldId id="261" r:id="rId4"/>
    <p:sldId id="265" r:id="rId5"/>
    <p:sldId id="263" r:id="rId6"/>
    <p:sldId id="264" r:id="rId7"/>
    <p:sldId id="262" r:id="rId8"/>
    <p:sldId id="267" r:id="rId9"/>
    <p:sldId id="268" r:id="rId10"/>
    <p:sldId id="269" r:id="rId11"/>
    <p:sldId id="272" r:id="rId12"/>
    <p:sldId id="266" r:id="rId13"/>
    <p:sldId id="258" r:id="rId14"/>
    <p:sldId id="25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216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2374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51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7499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157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4174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11601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86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0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6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2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6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7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33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074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601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18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16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6769" y="1300765"/>
            <a:ext cx="7341473" cy="1249251"/>
          </a:xfrm>
        </p:spPr>
        <p:txBody>
          <a:bodyPr/>
          <a:lstStyle/>
          <a:p>
            <a:pPr algn="ctr"/>
            <a:r>
              <a:rPr lang="en-US" dirty="0" smtClean="0"/>
              <a:t>Meteor.js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4341" y="2550016"/>
            <a:ext cx="8676222" cy="708338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/>
              <a:t>Todo</a:t>
            </a:r>
            <a:r>
              <a:rPr lang="en-US" sz="4000" dirty="0" smtClean="0"/>
              <a:t> App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727736" y="3624680"/>
            <a:ext cx="55894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chemeClr val="bg2"/>
                </a:solidFill>
              </a:rPr>
              <a:t>Group Members: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chemeClr val="bg2"/>
                </a:solidFill>
              </a:rPr>
              <a:t>Ayesha Munir</a:t>
            </a:r>
          </a:p>
          <a:p>
            <a:pPr algn="ctr">
              <a:lnSpc>
                <a:spcPct val="150000"/>
              </a:lnSpc>
            </a:pPr>
            <a:r>
              <a:rPr lang="en-US" sz="2000" dirty="0" err="1" smtClean="0">
                <a:solidFill>
                  <a:schemeClr val="bg2"/>
                </a:solidFill>
              </a:rPr>
              <a:t>Eiman</a:t>
            </a:r>
            <a:r>
              <a:rPr lang="en-US" sz="2000" dirty="0" smtClean="0">
                <a:solidFill>
                  <a:schemeClr val="bg2"/>
                </a:solidFill>
              </a:rPr>
              <a:t> Fatima</a:t>
            </a:r>
          </a:p>
          <a:p>
            <a:pPr algn="ctr">
              <a:lnSpc>
                <a:spcPct val="150000"/>
              </a:lnSpc>
            </a:pPr>
            <a:r>
              <a:rPr lang="en-US" sz="2000" dirty="0" err="1" smtClean="0">
                <a:solidFill>
                  <a:schemeClr val="bg2"/>
                </a:solidFill>
              </a:rPr>
              <a:t>Zunaira</a:t>
            </a:r>
            <a:r>
              <a:rPr lang="en-US" sz="2000" dirty="0" smtClean="0">
                <a:solidFill>
                  <a:schemeClr val="bg2"/>
                </a:solidFill>
              </a:rPr>
              <a:t> Salam</a:t>
            </a:r>
            <a:endParaRPr lang="en-US" sz="2000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196" y="257577"/>
            <a:ext cx="4396468" cy="346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8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Pending Tasks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95" y="2273788"/>
            <a:ext cx="7579921" cy="21565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69" y="4637590"/>
            <a:ext cx="4448175" cy="1209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868" y="3756727"/>
            <a:ext cx="3725348" cy="277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16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Coding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427" y="1942917"/>
            <a:ext cx="5537044" cy="1913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5" y="3160430"/>
            <a:ext cx="3739018" cy="3639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2427" y="2208666"/>
            <a:ext cx="6053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types of color coding have been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According to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According to public and private tasks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919" y="4273872"/>
            <a:ext cx="3384729" cy="2070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276" y="4273872"/>
            <a:ext cx="3114340" cy="204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35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dirty="0" smtClean="0"/>
              <a:t>Output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05006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71" y="669702"/>
            <a:ext cx="11314383" cy="553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9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34" y="927277"/>
            <a:ext cx="11280909" cy="504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6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400050"/>
            <a:ext cx="87630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0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805" y="609600"/>
            <a:ext cx="9905998" cy="1233151"/>
          </a:xfrm>
        </p:spPr>
        <p:txBody>
          <a:bodyPr/>
          <a:lstStyle/>
          <a:p>
            <a:pPr algn="ctr"/>
            <a:r>
              <a:rPr lang="en-US" dirty="0" smtClean="0"/>
              <a:t>Meteor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805" y="2525331"/>
            <a:ext cx="9905998" cy="31242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free open source </a:t>
            </a:r>
            <a:r>
              <a:rPr lang="en-US" b="1" dirty="0"/>
              <a:t>JavaScript web framework </a:t>
            </a:r>
            <a:r>
              <a:rPr lang="en-US" dirty="0"/>
              <a:t>written using </a:t>
            </a:r>
            <a:r>
              <a:rPr lang="en-US" b="1" dirty="0"/>
              <a:t>Node.js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Allows rapid prototyping and produces </a:t>
            </a:r>
            <a:r>
              <a:rPr lang="en-US" b="1" dirty="0"/>
              <a:t>cross platform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Officially released in </a:t>
            </a:r>
            <a:r>
              <a:rPr lang="en-US" b="1" dirty="0"/>
              <a:t>April 2012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Collection of </a:t>
            </a:r>
            <a:r>
              <a:rPr lang="en-US" b="1" dirty="0"/>
              <a:t>tools</a:t>
            </a:r>
            <a:r>
              <a:rPr lang="en-US" dirty="0"/>
              <a:t> to write fast and secure web apps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Uses </a:t>
            </a:r>
            <a:r>
              <a:rPr lang="en-US" b="1" dirty="0" err="1"/>
              <a:t>MongoDB</a:t>
            </a:r>
            <a:r>
              <a:rPr lang="en-US" dirty="0"/>
              <a:t> and distributed data protocol</a:t>
            </a:r>
          </a:p>
        </p:txBody>
      </p:sp>
    </p:spTree>
    <p:extLst>
      <p:ext uri="{BB962C8B-B14F-4D97-AF65-F5344CB8AC3E}">
        <p14:creationId xmlns:p14="http://schemas.microsoft.com/office/powerpoint/2010/main" val="36131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67178"/>
            <a:ext cx="9905998" cy="5752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Features of </a:t>
            </a:r>
            <a:r>
              <a:rPr lang="en-US" dirty="0" err="1" smtClean="0"/>
              <a:t>todo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794" y="2395470"/>
            <a:ext cx="10068617" cy="40182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Add Tasks</a:t>
            </a:r>
          </a:p>
          <a:p>
            <a:r>
              <a:rPr lang="en-US" dirty="0" smtClean="0"/>
              <a:t>Progress Bar</a:t>
            </a:r>
          </a:p>
          <a:p>
            <a:r>
              <a:rPr lang="en-US" dirty="0" smtClean="0"/>
              <a:t>Group Categories</a:t>
            </a:r>
          </a:p>
          <a:p>
            <a:r>
              <a:rPr lang="en-US" dirty="0" smtClean="0"/>
              <a:t>View Tasks of a particular category</a:t>
            </a:r>
          </a:p>
          <a:p>
            <a:r>
              <a:rPr lang="en-US" dirty="0" smtClean="0"/>
              <a:t>Color Coding</a:t>
            </a:r>
          </a:p>
          <a:p>
            <a:r>
              <a:rPr lang="en-US" dirty="0" smtClean="0"/>
              <a:t>Task Alerts notification</a:t>
            </a:r>
          </a:p>
          <a:p>
            <a:r>
              <a:rPr lang="en-US" dirty="0" smtClean="0"/>
              <a:t>Assign Deadlines</a:t>
            </a:r>
          </a:p>
          <a:p>
            <a:r>
              <a:rPr lang="en-US" dirty="0" smtClean="0"/>
              <a:t>Mark tasks as public or private</a:t>
            </a:r>
          </a:p>
          <a:p>
            <a:r>
              <a:rPr lang="en-US" dirty="0" smtClean="0"/>
              <a:t>Show your public tasks to other users</a:t>
            </a:r>
          </a:p>
          <a:p>
            <a:r>
              <a:rPr lang="en-US" dirty="0" smtClean="0"/>
              <a:t>Delete Tasks</a:t>
            </a:r>
          </a:p>
          <a:p>
            <a:r>
              <a:rPr lang="en-US" dirty="0" smtClean="0"/>
              <a:t>Filter pending tasks</a:t>
            </a:r>
          </a:p>
          <a:p>
            <a:r>
              <a:rPr lang="en-US" dirty="0" smtClean="0"/>
              <a:t>Mark tasks as 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Tasks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45" y="2697314"/>
            <a:ext cx="5613173" cy="30595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615" y="2587306"/>
            <a:ext cx="5596341" cy="34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4248" y="2228045"/>
            <a:ext cx="54606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have implemented four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Grocery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Others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52"/>
          <a:stretch/>
        </p:blipFill>
        <p:spPr>
          <a:xfrm>
            <a:off x="5383371" y="2438400"/>
            <a:ext cx="6651737" cy="4129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7628" b="5190"/>
          <a:stretch/>
        </p:blipFill>
        <p:spPr>
          <a:xfrm>
            <a:off x="211832" y="3679400"/>
            <a:ext cx="5068507" cy="156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2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Alert Notification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2580" y="2434107"/>
            <a:ext cx="789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notification we have used ‘React-notification-Component’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29" y="3053231"/>
            <a:ext cx="4532694" cy="3643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067" y="4678242"/>
            <a:ext cx="2781300" cy="1238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541" y="3122287"/>
            <a:ext cx="57435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8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Bar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2636"/>
          <a:stretch/>
        </p:blipFill>
        <p:spPr>
          <a:xfrm>
            <a:off x="4365938" y="2704848"/>
            <a:ext cx="7709051" cy="39505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1162" y="2268941"/>
            <a:ext cx="4640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are using two types of Progress Bars: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Horizontal Progress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Circular Progress Bar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80" y="3646640"/>
            <a:ext cx="26670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0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PUBLIC/PRIVATE Tasks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022"/>
          <a:stretch/>
        </p:blipFill>
        <p:spPr>
          <a:xfrm>
            <a:off x="323020" y="3795912"/>
            <a:ext cx="6507520" cy="14734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14" y="2558717"/>
            <a:ext cx="6507520" cy="807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393" y="1680632"/>
            <a:ext cx="3485507" cy="2418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2269" y="4244127"/>
            <a:ext cx="4790792" cy="240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7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 Tasks As Done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967" y="2766274"/>
            <a:ext cx="4114800" cy="1409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81" y="3471124"/>
            <a:ext cx="6877050" cy="2647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30" y="2293738"/>
            <a:ext cx="7123560" cy="11422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r="12123"/>
          <a:stretch/>
        </p:blipFill>
        <p:spPr>
          <a:xfrm>
            <a:off x="7621245" y="4773901"/>
            <a:ext cx="4352522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6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108</TotalTime>
  <Words>168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Ion Boardroom</vt:lpstr>
      <vt:lpstr>Meteor.js</vt:lpstr>
      <vt:lpstr>Meteor</vt:lpstr>
      <vt:lpstr>Features of todo app</vt:lpstr>
      <vt:lpstr>Adding Tasks</vt:lpstr>
      <vt:lpstr>Categories</vt:lpstr>
      <vt:lpstr>Tasks Alert Notification</vt:lpstr>
      <vt:lpstr>Progress Bar</vt:lpstr>
      <vt:lpstr>PUBLIC/PRIVATE Tasks</vt:lpstr>
      <vt:lpstr>Mark Tasks As Done </vt:lpstr>
      <vt:lpstr>Filter Pending Tasks</vt:lpstr>
      <vt:lpstr>Color Coding</vt:lpstr>
      <vt:lpstr>Output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Meteor.js</dc:title>
  <dc:creator>Ayesha Munir</dc:creator>
  <cp:lastModifiedBy>Ayesha Munir</cp:lastModifiedBy>
  <cp:revision>22</cp:revision>
  <dcterms:created xsi:type="dcterms:W3CDTF">2019-12-20T04:14:00Z</dcterms:created>
  <dcterms:modified xsi:type="dcterms:W3CDTF">2019-12-20T10:37:03Z</dcterms:modified>
</cp:coreProperties>
</file>