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Georgia" panose="02040502050405020303" pitchFamily="18"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Raleway"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04f41eea4_2_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504f41eea4_2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2ec563450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2ec563450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ec563450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ec563450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eb8d9830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eb8d983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2eb8d9830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2eb8d983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ec563450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2ec563450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04f41eea4_2_1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2504f41eea4_2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04f41eea4_2_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504f41eea4_2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04f41eea4_2_7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504f41eea4_2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04f41eea4_2_1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504f41eea4_2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eb8d9830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eb8d9830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ec56345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ec56345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ec563450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ec56345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ec563450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2ec563450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2ec563450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2ec563450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body" idx="1"/>
          </p:nvPr>
        </p:nvSpPr>
        <p:spPr>
          <a:xfrm>
            <a:off x="493776" y="2976372"/>
            <a:ext cx="4978908" cy="1237786"/>
          </a:xfrm>
          <a:prstGeom prst="rect">
            <a:avLst/>
          </a:prstGeom>
          <a:noFill/>
          <a:ln>
            <a:noFill/>
          </a:ln>
        </p:spPr>
        <p:txBody>
          <a:bodyPr spcFirstLastPara="1" wrap="square" lIns="0" tIns="34275" rIns="68575" bIns="34275" anchor="t" anchorCtr="0">
            <a:noAutofit/>
          </a:bodyPr>
          <a:lstStyle>
            <a:lvl1pPr marL="457200" lvl="0" indent="-228600" algn="l">
              <a:lnSpc>
                <a:spcPct val="130000"/>
              </a:lnSpc>
              <a:spcBef>
                <a:spcPts val="500"/>
              </a:spcBef>
              <a:spcAft>
                <a:spcPts val="0"/>
              </a:spcAft>
              <a:buSzPts val="2500"/>
              <a:buNone/>
              <a:defRPr sz="2100" b="0" i="0">
                <a:solidFill>
                  <a:schemeClr val="lt1"/>
                </a:solidFill>
                <a:latin typeface="Georgia"/>
                <a:ea typeface="Georgia"/>
                <a:cs typeface="Georgia"/>
                <a:sym typeface="Georgia"/>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5" name="Google Shape;75;p14"/>
          <p:cNvSpPr txBox="1">
            <a:spLocks noGrp="1"/>
          </p:cNvSpPr>
          <p:nvPr>
            <p:ph type="ctrTitle"/>
          </p:nvPr>
        </p:nvSpPr>
        <p:spPr>
          <a:xfrm>
            <a:off x="493776" y="1117854"/>
            <a:ext cx="4978908" cy="1789938"/>
          </a:xfrm>
          <a:prstGeom prst="rect">
            <a:avLst/>
          </a:prstGeom>
          <a:noFill/>
          <a:ln>
            <a:noFill/>
          </a:ln>
        </p:spPr>
        <p:txBody>
          <a:bodyPr spcFirstLastPara="1" wrap="square" lIns="0" tIns="34275" rIns="68575" bIns="34275" anchor="b" anchorCtr="0">
            <a:noAutofit/>
          </a:bodyPr>
          <a:lstStyle>
            <a:lvl1pPr lvl="0" algn="l">
              <a:lnSpc>
                <a:spcPct val="96666"/>
              </a:lnSpc>
              <a:spcBef>
                <a:spcPts val="0"/>
              </a:spcBef>
              <a:spcAft>
                <a:spcPts val="0"/>
              </a:spcAft>
              <a:buClr>
                <a:schemeClr val="lt1"/>
              </a:buClr>
              <a:buSzPts val="4500"/>
              <a:buFont typeface="Arial"/>
              <a:buNone/>
              <a:defRPr sz="4500" b="1" i="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76" name="Google Shape;76;p14" descr="University at Buffalo, The State University of New York logo"/>
          <p:cNvPicPr preferRelativeResize="0"/>
          <p:nvPr/>
        </p:nvPicPr>
        <p:blipFill rotWithShape="1">
          <a:blip r:embed="rId3">
            <a:alphaModFix/>
          </a:blip>
          <a:srcRect/>
          <a:stretch/>
        </p:blipFill>
        <p:spPr>
          <a:xfrm>
            <a:off x="495300" y="4530920"/>
            <a:ext cx="3600450" cy="26702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25196" y="1124712"/>
            <a:ext cx="5213604" cy="443198"/>
          </a:xfrm>
          <a:prstGeom prst="rect">
            <a:avLst/>
          </a:prstGeom>
          <a:noFill/>
          <a:ln>
            <a:noFill/>
          </a:ln>
        </p:spPr>
        <p:txBody>
          <a:bodyPr spcFirstLastPara="1" wrap="square" lIns="68575" tIns="34275" rIns="68575" bIns="34275" anchor="b" anchorCtr="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5"/>
          <p:cNvSpPr txBox="1">
            <a:spLocks noGrp="1"/>
          </p:cNvSpPr>
          <p:nvPr>
            <p:ph type="body" idx="1"/>
          </p:nvPr>
        </p:nvSpPr>
        <p:spPr>
          <a:xfrm>
            <a:off x="425196" y="1639062"/>
            <a:ext cx="5213604" cy="2976187"/>
          </a:xfrm>
          <a:prstGeom prst="rect">
            <a:avLst/>
          </a:prstGeom>
          <a:noFill/>
          <a:ln>
            <a:noFill/>
          </a:ln>
        </p:spPr>
        <p:txBody>
          <a:bodyPr spcFirstLastPara="1" wrap="square" lIns="68575" tIns="34275" rIns="68575" bIns="34275" anchor="t" anchorCtr="0">
            <a:noAutofit/>
          </a:bodyPr>
          <a:lstStyle>
            <a:lvl1pPr marL="457200" lvl="0" indent="-330200" algn="l">
              <a:lnSpc>
                <a:spcPct val="130000"/>
              </a:lnSpc>
              <a:spcBef>
                <a:spcPts val="500"/>
              </a:spcBef>
              <a:spcAft>
                <a:spcPts val="0"/>
              </a:spcAft>
              <a:buSzPts val="1600"/>
              <a:buChar char="•"/>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0" name="Google Shape;80;p15"/>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Double Content" type="twoObj">
  <p:cSld name="TWO_OBJECTS">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425196" y="1124712"/>
            <a:ext cx="7886700" cy="443198"/>
          </a:xfrm>
          <a:prstGeom prst="rect">
            <a:avLst/>
          </a:prstGeom>
          <a:noFill/>
          <a:ln>
            <a:noFill/>
          </a:ln>
        </p:spPr>
        <p:txBody>
          <a:bodyPr spcFirstLastPara="1" wrap="square" lIns="68575" tIns="34275" rIns="68575" bIns="34275" anchor="b" anchorCtr="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6"/>
          <p:cNvSpPr txBox="1">
            <a:spLocks noGrp="1"/>
          </p:cNvSpPr>
          <p:nvPr>
            <p:ph type="body" idx="1"/>
          </p:nvPr>
        </p:nvSpPr>
        <p:spPr>
          <a:xfrm>
            <a:off x="425196" y="1639062"/>
            <a:ext cx="3375279" cy="2961513"/>
          </a:xfrm>
          <a:prstGeom prst="rect">
            <a:avLst/>
          </a:prstGeom>
          <a:noFill/>
          <a:ln>
            <a:noFill/>
          </a:ln>
        </p:spPr>
        <p:txBody>
          <a:bodyPr spcFirstLastPara="1" wrap="square" lIns="68575" tIns="34275" rIns="68575" bIns="34275" anchor="t" anchorCtr="0">
            <a:noAutofit/>
          </a:bodyPr>
          <a:lstStyle>
            <a:lvl1pPr marL="457200" lvl="0" indent="-330200" algn="l">
              <a:lnSpc>
                <a:spcPct val="130000"/>
              </a:lnSpc>
              <a:spcBef>
                <a:spcPts val="500"/>
              </a:spcBef>
              <a:spcAft>
                <a:spcPts val="0"/>
              </a:spcAft>
              <a:buSzPts val="1600"/>
              <a:buChar char="•"/>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16"/>
          <p:cNvSpPr txBox="1">
            <a:spLocks noGrp="1"/>
          </p:cNvSpPr>
          <p:nvPr>
            <p:ph type="body" idx="2"/>
          </p:nvPr>
        </p:nvSpPr>
        <p:spPr>
          <a:xfrm>
            <a:off x="4057650" y="1639062"/>
            <a:ext cx="3374136" cy="2962656"/>
          </a:xfrm>
          <a:prstGeom prst="rect">
            <a:avLst/>
          </a:prstGeom>
          <a:noFill/>
          <a:ln>
            <a:noFill/>
          </a:ln>
        </p:spPr>
        <p:txBody>
          <a:bodyPr spcFirstLastPara="1" wrap="square" lIns="68575" tIns="34275" rIns="68575" bIns="34275" anchor="t" anchorCtr="0">
            <a:noAutofit/>
          </a:bodyPr>
          <a:lstStyle>
            <a:lvl1pPr marL="457200" lvl="0" indent="-330200" algn="l">
              <a:lnSpc>
                <a:spcPct val="130000"/>
              </a:lnSpc>
              <a:spcBef>
                <a:spcPts val="500"/>
              </a:spcBef>
              <a:spcAft>
                <a:spcPts val="0"/>
              </a:spcAft>
              <a:buSzPts val="1600"/>
              <a:buChar char="•"/>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6"/>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425196" y="1124712"/>
            <a:ext cx="5213604" cy="443198"/>
          </a:xfrm>
          <a:prstGeom prst="rect">
            <a:avLst/>
          </a:prstGeom>
          <a:noFill/>
          <a:ln>
            <a:noFill/>
          </a:ln>
        </p:spPr>
        <p:txBody>
          <a:bodyPr spcFirstLastPara="1" wrap="square" lIns="68575" tIns="34275" rIns="68575" bIns="34275" anchor="b" anchorCtr="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7"/>
          <p:cNvSpPr txBox="1">
            <a:spLocks noGrp="1"/>
          </p:cNvSpPr>
          <p:nvPr>
            <p:ph type="body" idx="1"/>
          </p:nvPr>
        </p:nvSpPr>
        <p:spPr>
          <a:xfrm>
            <a:off x="425196" y="1639062"/>
            <a:ext cx="5213604" cy="2976187"/>
          </a:xfrm>
          <a:prstGeom prst="rect">
            <a:avLst/>
          </a:prstGeom>
          <a:noFill/>
          <a:ln>
            <a:noFill/>
          </a:ln>
        </p:spPr>
        <p:txBody>
          <a:bodyPr spcFirstLastPara="1" wrap="square" lIns="68575" tIns="34275" rIns="68575" bIns="34275" anchor="t" anchorCtr="0">
            <a:noAutofit/>
          </a:bodyPr>
          <a:lstStyle>
            <a:lvl1pPr marL="457200" lvl="0" indent="-330200" algn="l">
              <a:lnSpc>
                <a:spcPct val="130000"/>
              </a:lnSpc>
              <a:spcBef>
                <a:spcPts val="500"/>
              </a:spcBef>
              <a:spcAft>
                <a:spcPts val="0"/>
              </a:spcAft>
              <a:buSzPts val="1600"/>
              <a:buChar char="•"/>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7"/>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 Slide">
  <p:cSld name="Divider Slide">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ctrTitle"/>
          </p:nvPr>
        </p:nvSpPr>
        <p:spPr>
          <a:xfrm>
            <a:off x="493776" y="1117997"/>
            <a:ext cx="4978908" cy="1790700"/>
          </a:xfrm>
          <a:prstGeom prst="rect">
            <a:avLst/>
          </a:prstGeom>
          <a:noFill/>
          <a:ln>
            <a:noFill/>
          </a:ln>
        </p:spPr>
        <p:txBody>
          <a:bodyPr spcFirstLastPara="1" wrap="square" lIns="0" tIns="34275" rIns="68575" bIns="34275" anchor="b" anchorCtr="0">
            <a:noAutofit/>
          </a:bodyPr>
          <a:lstStyle>
            <a:lvl1pPr lvl="0" algn="l">
              <a:lnSpc>
                <a:spcPct val="96666"/>
              </a:lnSpc>
              <a:spcBef>
                <a:spcPts val="0"/>
              </a:spcBef>
              <a:spcAft>
                <a:spcPts val="0"/>
              </a:spcAft>
              <a:buClr>
                <a:schemeClr val="lt1"/>
              </a:buClr>
              <a:buSzPts val="4500"/>
              <a:buFont typeface="Arial"/>
              <a:buNone/>
              <a:defRPr sz="4500" b="1" i="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8"/>
          <p:cNvSpPr txBox="1">
            <a:spLocks noGrp="1"/>
          </p:cNvSpPr>
          <p:nvPr>
            <p:ph type="subTitle" idx="1"/>
          </p:nvPr>
        </p:nvSpPr>
        <p:spPr>
          <a:xfrm>
            <a:off x="493776" y="2977753"/>
            <a:ext cx="4978908" cy="1659732"/>
          </a:xfrm>
          <a:prstGeom prst="rect">
            <a:avLst/>
          </a:prstGeom>
          <a:noFill/>
          <a:ln>
            <a:noFill/>
          </a:ln>
        </p:spPr>
        <p:txBody>
          <a:bodyPr spcFirstLastPara="1" wrap="square" lIns="0" tIns="34275" rIns="68575" bIns="34275" anchor="t" anchorCtr="0">
            <a:noAutofit/>
          </a:bodyPr>
          <a:lstStyle>
            <a:lvl1pPr lvl="0" algn="l">
              <a:lnSpc>
                <a:spcPct val="130000"/>
              </a:lnSpc>
              <a:spcBef>
                <a:spcPts val="500"/>
              </a:spcBef>
              <a:spcAft>
                <a:spcPts val="0"/>
              </a:spcAft>
              <a:buSzPts val="2500"/>
              <a:buNone/>
              <a:defRPr sz="2100" b="0">
                <a:solidFill>
                  <a:schemeClr val="lt1"/>
                </a:solidFill>
                <a:latin typeface="Georgia"/>
                <a:ea typeface="Georgia"/>
                <a:cs typeface="Georgia"/>
                <a:sym typeface="Georgia"/>
              </a:defRPr>
            </a:lvl1pPr>
            <a:lvl2pPr lvl="1" algn="ctr">
              <a:lnSpc>
                <a:spcPct val="130000"/>
              </a:lnSpc>
              <a:spcBef>
                <a:spcPts val="500"/>
              </a:spcBef>
              <a:spcAft>
                <a:spcPts val="0"/>
              </a:spcAft>
              <a:buSzPts val="1800"/>
              <a:buNone/>
              <a:defRPr sz="1500"/>
            </a:lvl2pPr>
            <a:lvl3pPr lvl="2" algn="ctr">
              <a:lnSpc>
                <a:spcPct val="130000"/>
              </a:lnSpc>
              <a:spcBef>
                <a:spcPts val="500"/>
              </a:spcBef>
              <a:spcAft>
                <a:spcPts val="0"/>
              </a:spcAft>
              <a:buSzPts val="1600"/>
              <a:buNone/>
              <a:defRPr sz="1400"/>
            </a:lvl3pPr>
            <a:lvl4pPr lvl="3" algn="ctr">
              <a:lnSpc>
                <a:spcPct val="130000"/>
              </a:lnSpc>
              <a:spcBef>
                <a:spcPts val="500"/>
              </a:spcBef>
              <a:spcAft>
                <a:spcPts val="0"/>
              </a:spcAft>
              <a:buSzPts val="1400"/>
              <a:buNone/>
              <a:defRPr sz="1200"/>
            </a:lvl4pPr>
            <a:lvl5pPr lvl="4" algn="ctr">
              <a:lnSpc>
                <a:spcPct val="130000"/>
              </a:lnSpc>
              <a:spcBef>
                <a:spcPts val="500"/>
              </a:spcBef>
              <a:spcAft>
                <a:spcPts val="0"/>
              </a:spcAft>
              <a:buSzPts val="14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93" name="Google Shape;93;p18" descr="University at Buffalo, The State University of New York logo"/>
          <p:cNvPicPr preferRelativeResize="0"/>
          <p:nvPr/>
        </p:nvPicPr>
        <p:blipFill rotWithShape="1">
          <a:blip r:embed="rId3">
            <a:alphaModFix/>
          </a:blip>
          <a:srcRect/>
          <a:stretch/>
        </p:blipFill>
        <p:spPr>
          <a:xfrm>
            <a:off x="266700" y="240860"/>
            <a:ext cx="3600450" cy="26702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425196" y="1124712"/>
            <a:ext cx="7886700" cy="443198"/>
          </a:xfrm>
          <a:prstGeom prst="rect">
            <a:avLst/>
          </a:prstGeom>
          <a:noFill/>
          <a:ln>
            <a:noFill/>
          </a:ln>
        </p:spPr>
        <p:txBody>
          <a:bodyPr spcFirstLastPara="1" wrap="square" lIns="68575" tIns="34275" rIns="68575" bIns="34275" anchor="b" anchorCtr="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19"/>
          <p:cNvSpPr txBox="1">
            <a:spLocks noGrp="1"/>
          </p:cNvSpPr>
          <p:nvPr>
            <p:ph type="body" idx="1"/>
          </p:nvPr>
        </p:nvSpPr>
        <p:spPr>
          <a:xfrm>
            <a:off x="425196" y="1639062"/>
            <a:ext cx="3854196" cy="294894"/>
          </a:xfrm>
          <a:prstGeom prst="rect">
            <a:avLst/>
          </a:prstGeom>
          <a:noFill/>
          <a:ln>
            <a:noFill/>
          </a:ln>
        </p:spPr>
        <p:txBody>
          <a:bodyPr spcFirstLastPara="1" wrap="square" lIns="68575" tIns="34275" rIns="68575" bIns="34275" anchor="t" anchorCtr="0">
            <a:spAutoFit/>
          </a:bodyPr>
          <a:lstStyle>
            <a:lvl1pPr marL="457200" lvl="0" indent="-228600" algn="l">
              <a:lnSpc>
                <a:spcPct val="130000"/>
              </a:lnSpc>
              <a:spcBef>
                <a:spcPts val="500"/>
              </a:spcBef>
              <a:spcAft>
                <a:spcPts val="0"/>
              </a:spcAft>
              <a:buSzPts val="1400"/>
              <a:buNone/>
              <a:defRPr sz="1200" b="1" cap="none">
                <a:solidFill>
                  <a:schemeClr val="dk2"/>
                </a:solidFill>
              </a:defRPr>
            </a:lvl1pPr>
            <a:lvl2pPr marL="914400" lvl="1" indent="-228600" algn="l">
              <a:lnSpc>
                <a:spcPct val="130000"/>
              </a:lnSpc>
              <a:spcBef>
                <a:spcPts val="500"/>
              </a:spcBef>
              <a:spcAft>
                <a:spcPts val="0"/>
              </a:spcAft>
              <a:buSzPts val="1800"/>
              <a:buNone/>
              <a:defRPr sz="1500" b="1"/>
            </a:lvl2pPr>
            <a:lvl3pPr marL="1371600" lvl="2" indent="-228600" algn="l">
              <a:lnSpc>
                <a:spcPct val="130000"/>
              </a:lnSpc>
              <a:spcBef>
                <a:spcPts val="500"/>
              </a:spcBef>
              <a:spcAft>
                <a:spcPts val="0"/>
              </a:spcAft>
              <a:buSzPts val="1600"/>
              <a:buNone/>
              <a:defRPr sz="1400" b="1"/>
            </a:lvl3pPr>
            <a:lvl4pPr marL="1828800" lvl="3" indent="-228600" algn="l">
              <a:lnSpc>
                <a:spcPct val="130000"/>
              </a:lnSpc>
              <a:spcBef>
                <a:spcPts val="500"/>
              </a:spcBef>
              <a:spcAft>
                <a:spcPts val="0"/>
              </a:spcAft>
              <a:buSzPts val="1400"/>
              <a:buNone/>
              <a:defRPr sz="1200" b="1"/>
            </a:lvl4pPr>
            <a:lvl5pPr marL="2286000" lvl="4" indent="-228600" algn="l">
              <a:lnSpc>
                <a:spcPct val="130000"/>
              </a:lnSpc>
              <a:spcBef>
                <a:spcPts val="500"/>
              </a:spcBef>
              <a:spcAft>
                <a:spcPts val="0"/>
              </a:spcAft>
              <a:buSzPts val="14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7" name="Google Shape;97;p19"/>
          <p:cNvSpPr txBox="1">
            <a:spLocks noGrp="1"/>
          </p:cNvSpPr>
          <p:nvPr>
            <p:ph type="body" idx="2"/>
          </p:nvPr>
        </p:nvSpPr>
        <p:spPr>
          <a:xfrm>
            <a:off x="425196" y="1945005"/>
            <a:ext cx="3855386" cy="2651808"/>
          </a:xfrm>
          <a:prstGeom prst="rect">
            <a:avLst/>
          </a:prstGeom>
          <a:noFill/>
          <a:ln>
            <a:noFill/>
          </a:ln>
        </p:spPr>
        <p:txBody>
          <a:bodyPr spcFirstLastPara="1" wrap="square" lIns="68575" tIns="34275" rIns="68575" bIns="34275" anchor="t" anchorCtr="0">
            <a:noAutofit/>
          </a:bodyPr>
          <a:lstStyle>
            <a:lvl1pPr marL="457200" lvl="0" indent="-330200" algn="l">
              <a:lnSpc>
                <a:spcPct val="130000"/>
              </a:lnSpc>
              <a:spcBef>
                <a:spcPts val="500"/>
              </a:spcBef>
              <a:spcAft>
                <a:spcPts val="0"/>
              </a:spcAft>
              <a:buClr>
                <a:schemeClr val="dk2"/>
              </a:buClr>
              <a:buSzPts val="1600"/>
              <a:buFont typeface="Arial"/>
              <a:buChar char="•"/>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19"/>
          <p:cNvSpPr txBox="1">
            <a:spLocks noGrp="1"/>
          </p:cNvSpPr>
          <p:nvPr>
            <p:ph type="body" idx="3"/>
          </p:nvPr>
        </p:nvSpPr>
        <p:spPr>
          <a:xfrm>
            <a:off x="4629150" y="1639062"/>
            <a:ext cx="3854196" cy="296235"/>
          </a:xfrm>
          <a:prstGeom prst="rect">
            <a:avLst/>
          </a:prstGeom>
          <a:noFill/>
          <a:ln>
            <a:noFill/>
          </a:ln>
        </p:spPr>
        <p:txBody>
          <a:bodyPr spcFirstLastPara="1" wrap="square" lIns="68575" tIns="34275" rIns="68575" bIns="34275" anchor="t" anchorCtr="0">
            <a:spAutoFit/>
          </a:bodyPr>
          <a:lstStyle>
            <a:lvl1pPr marL="457200" lvl="0" indent="-228600" algn="l">
              <a:lnSpc>
                <a:spcPct val="130000"/>
              </a:lnSpc>
              <a:spcBef>
                <a:spcPts val="500"/>
              </a:spcBef>
              <a:spcAft>
                <a:spcPts val="0"/>
              </a:spcAft>
              <a:buSzPts val="1400"/>
              <a:buNone/>
              <a:defRPr sz="1200" b="1" cap="none">
                <a:solidFill>
                  <a:schemeClr val="dk2"/>
                </a:solidFill>
              </a:defRPr>
            </a:lvl1pPr>
            <a:lvl2pPr marL="914400" lvl="1" indent="-228600" algn="l">
              <a:lnSpc>
                <a:spcPct val="130000"/>
              </a:lnSpc>
              <a:spcBef>
                <a:spcPts val="500"/>
              </a:spcBef>
              <a:spcAft>
                <a:spcPts val="0"/>
              </a:spcAft>
              <a:buSzPts val="1800"/>
              <a:buNone/>
              <a:defRPr sz="1500" b="1"/>
            </a:lvl2pPr>
            <a:lvl3pPr marL="1371600" lvl="2" indent="-228600" algn="l">
              <a:lnSpc>
                <a:spcPct val="130000"/>
              </a:lnSpc>
              <a:spcBef>
                <a:spcPts val="500"/>
              </a:spcBef>
              <a:spcAft>
                <a:spcPts val="0"/>
              </a:spcAft>
              <a:buSzPts val="1600"/>
              <a:buNone/>
              <a:defRPr sz="1400" b="1"/>
            </a:lvl3pPr>
            <a:lvl4pPr marL="1828800" lvl="3" indent="-228600" algn="l">
              <a:lnSpc>
                <a:spcPct val="130000"/>
              </a:lnSpc>
              <a:spcBef>
                <a:spcPts val="500"/>
              </a:spcBef>
              <a:spcAft>
                <a:spcPts val="0"/>
              </a:spcAft>
              <a:buSzPts val="1400"/>
              <a:buNone/>
              <a:defRPr sz="1200" b="1"/>
            </a:lvl4pPr>
            <a:lvl5pPr marL="2286000" lvl="4" indent="-228600" algn="l">
              <a:lnSpc>
                <a:spcPct val="130000"/>
              </a:lnSpc>
              <a:spcBef>
                <a:spcPts val="500"/>
              </a:spcBef>
              <a:spcAft>
                <a:spcPts val="0"/>
              </a:spcAft>
              <a:buSzPts val="14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9" name="Google Shape;99;p19"/>
          <p:cNvSpPr txBox="1">
            <a:spLocks noGrp="1"/>
          </p:cNvSpPr>
          <p:nvPr>
            <p:ph type="body" idx="4"/>
          </p:nvPr>
        </p:nvSpPr>
        <p:spPr>
          <a:xfrm>
            <a:off x="4629150" y="1943100"/>
            <a:ext cx="3854196" cy="2654046"/>
          </a:xfrm>
          <a:prstGeom prst="rect">
            <a:avLst/>
          </a:prstGeom>
          <a:noFill/>
          <a:ln>
            <a:noFill/>
          </a:ln>
        </p:spPr>
        <p:txBody>
          <a:bodyPr spcFirstLastPara="1" wrap="square" lIns="68575" tIns="34275" rIns="68575" bIns="34275" anchor="t" anchorCtr="0">
            <a:noAutofit/>
          </a:bodyPr>
          <a:lstStyle>
            <a:lvl1pPr marL="457200" lvl="0" indent="-330200" algn="l">
              <a:lnSpc>
                <a:spcPct val="130000"/>
              </a:lnSpc>
              <a:spcBef>
                <a:spcPts val="500"/>
              </a:spcBef>
              <a:spcAft>
                <a:spcPts val="0"/>
              </a:spcAft>
              <a:buClr>
                <a:schemeClr val="dk2"/>
              </a:buClr>
              <a:buSzPts val="1600"/>
              <a:buFont typeface="Arial"/>
              <a:buChar char="•"/>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19"/>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425196" y="1124712"/>
            <a:ext cx="7886700" cy="443198"/>
          </a:xfrm>
          <a:prstGeom prst="rect">
            <a:avLst/>
          </a:prstGeom>
          <a:noFill/>
          <a:ln>
            <a:noFill/>
          </a:ln>
        </p:spPr>
        <p:txBody>
          <a:bodyPr spcFirstLastPara="1" wrap="square" lIns="68575" tIns="34275" rIns="68575" bIns="34275" anchor="b" anchorCtr="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3" name="Google Shape;103;p20"/>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21"/>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and Photo">
  <p:cSld name="Content and Photo">
    <p:spTree>
      <p:nvGrpSpPr>
        <p:cNvPr id="1" name="Shape 106"/>
        <p:cNvGrpSpPr/>
        <p:nvPr/>
      </p:nvGrpSpPr>
      <p:grpSpPr>
        <a:xfrm>
          <a:off x="0" y="0"/>
          <a:ext cx="0" cy="0"/>
          <a:chOff x="0" y="0"/>
          <a:chExt cx="0" cy="0"/>
        </a:xfrm>
      </p:grpSpPr>
      <p:sp>
        <p:nvSpPr>
          <p:cNvPr id="107" name="Google Shape;107;p22"/>
          <p:cNvSpPr>
            <a:spLocks noGrp="1"/>
          </p:cNvSpPr>
          <p:nvPr>
            <p:ph type="pic" idx="2"/>
          </p:nvPr>
        </p:nvSpPr>
        <p:spPr>
          <a:xfrm>
            <a:off x="3823925" y="695325"/>
            <a:ext cx="5320076" cy="4448175"/>
          </a:xfrm>
          <a:prstGeom prst="rect">
            <a:avLst/>
          </a:prstGeom>
          <a:solidFill>
            <a:srgbClr val="BFBFBF"/>
          </a:solidFill>
          <a:ln>
            <a:noFill/>
          </a:ln>
        </p:spPr>
      </p:sp>
      <p:sp>
        <p:nvSpPr>
          <p:cNvPr id="108" name="Google Shape;108;p22"/>
          <p:cNvSpPr txBox="1">
            <a:spLocks noGrp="1"/>
          </p:cNvSpPr>
          <p:nvPr>
            <p:ph type="title"/>
          </p:nvPr>
        </p:nvSpPr>
        <p:spPr>
          <a:xfrm>
            <a:off x="425196" y="1124712"/>
            <a:ext cx="3186684" cy="443198"/>
          </a:xfrm>
          <a:prstGeom prst="rect">
            <a:avLst/>
          </a:prstGeom>
          <a:noFill/>
          <a:ln>
            <a:noFill/>
          </a:ln>
        </p:spPr>
        <p:txBody>
          <a:bodyPr spcFirstLastPara="1" wrap="square" lIns="68575" tIns="34275" rIns="68575" bIns="34275" anchor="b" anchorCtr="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2"/>
          <p:cNvSpPr txBox="1">
            <a:spLocks noGrp="1"/>
          </p:cNvSpPr>
          <p:nvPr>
            <p:ph type="body" idx="1"/>
          </p:nvPr>
        </p:nvSpPr>
        <p:spPr>
          <a:xfrm>
            <a:off x="425196" y="1639062"/>
            <a:ext cx="3186684" cy="2976187"/>
          </a:xfrm>
          <a:prstGeom prst="rect">
            <a:avLst/>
          </a:prstGeom>
          <a:noFill/>
          <a:ln>
            <a:noFill/>
          </a:ln>
        </p:spPr>
        <p:txBody>
          <a:bodyPr spcFirstLastPara="1" wrap="square" lIns="68575" tIns="34275" rIns="68575" bIns="34275" anchor="t" anchorCtr="0">
            <a:noAutofit/>
          </a:bodyPr>
          <a:lstStyle>
            <a:lvl1pPr marL="457200" lvl="0" indent="-330200" algn="l">
              <a:lnSpc>
                <a:spcPct val="130000"/>
              </a:lnSpc>
              <a:spcBef>
                <a:spcPts val="500"/>
              </a:spcBef>
              <a:spcAft>
                <a:spcPts val="0"/>
              </a:spcAft>
              <a:buSzPts val="1600"/>
              <a:buChar char="•"/>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0" name="Google Shape;110;p22"/>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nd Three Photos">
  <p:cSld name="Content and Three Photos">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425196" y="1124712"/>
            <a:ext cx="3186684" cy="443198"/>
          </a:xfrm>
          <a:prstGeom prst="rect">
            <a:avLst/>
          </a:prstGeom>
          <a:noFill/>
          <a:ln>
            <a:noFill/>
          </a:ln>
        </p:spPr>
        <p:txBody>
          <a:bodyPr spcFirstLastPara="1" wrap="square" lIns="68575" tIns="34275" rIns="68575" bIns="34275" anchor="b" anchorCtr="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23"/>
          <p:cNvSpPr txBox="1">
            <a:spLocks noGrp="1"/>
          </p:cNvSpPr>
          <p:nvPr>
            <p:ph type="body" idx="1"/>
          </p:nvPr>
        </p:nvSpPr>
        <p:spPr>
          <a:xfrm>
            <a:off x="425196" y="1639062"/>
            <a:ext cx="3186684" cy="2976187"/>
          </a:xfrm>
          <a:prstGeom prst="rect">
            <a:avLst/>
          </a:prstGeom>
          <a:noFill/>
          <a:ln>
            <a:noFill/>
          </a:ln>
        </p:spPr>
        <p:txBody>
          <a:bodyPr spcFirstLastPara="1" wrap="square" lIns="68575" tIns="34275" rIns="68575" bIns="34275" anchor="t" anchorCtr="0">
            <a:noAutofit/>
          </a:bodyPr>
          <a:lstStyle>
            <a:lvl1pPr marL="457200" lvl="0" indent="-330200" algn="l">
              <a:lnSpc>
                <a:spcPct val="130000"/>
              </a:lnSpc>
              <a:spcBef>
                <a:spcPts val="500"/>
              </a:spcBef>
              <a:spcAft>
                <a:spcPts val="0"/>
              </a:spcAft>
              <a:buSzPts val="1600"/>
              <a:buChar char="•"/>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4" name="Google Shape;114;p23"/>
          <p:cNvSpPr>
            <a:spLocks noGrp="1"/>
          </p:cNvSpPr>
          <p:nvPr>
            <p:ph type="pic" idx="2"/>
          </p:nvPr>
        </p:nvSpPr>
        <p:spPr>
          <a:xfrm>
            <a:off x="3835973" y="701040"/>
            <a:ext cx="5308027" cy="2298509"/>
          </a:xfrm>
          <a:prstGeom prst="rect">
            <a:avLst/>
          </a:prstGeom>
          <a:solidFill>
            <a:srgbClr val="BFBFBF"/>
          </a:solidFill>
          <a:ln w="9525" cap="flat" cmpd="sng">
            <a:solidFill>
              <a:schemeClr val="lt1"/>
            </a:solidFill>
            <a:prstDash val="solid"/>
            <a:round/>
            <a:headEnd type="none" w="sm" len="sm"/>
            <a:tailEnd type="none" w="sm" len="sm"/>
          </a:ln>
        </p:spPr>
      </p:sp>
      <p:sp>
        <p:nvSpPr>
          <p:cNvPr id="115" name="Google Shape;115;p23"/>
          <p:cNvSpPr>
            <a:spLocks noGrp="1"/>
          </p:cNvSpPr>
          <p:nvPr>
            <p:ph type="pic" idx="3"/>
          </p:nvPr>
        </p:nvSpPr>
        <p:spPr>
          <a:xfrm>
            <a:off x="3835973" y="2998722"/>
            <a:ext cx="2701892" cy="2143125"/>
          </a:xfrm>
          <a:prstGeom prst="rect">
            <a:avLst/>
          </a:prstGeom>
          <a:solidFill>
            <a:srgbClr val="BFBFBF"/>
          </a:solidFill>
          <a:ln w="9525" cap="flat" cmpd="sng">
            <a:solidFill>
              <a:schemeClr val="lt1"/>
            </a:solidFill>
            <a:prstDash val="solid"/>
            <a:round/>
            <a:headEnd type="none" w="sm" len="sm"/>
            <a:tailEnd type="none" w="sm" len="sm"/>
          </a:ln>
        </p:spPr>
      </p:sp>
      <p:sp>
        <p:nvSpPr>
          <p:cNvPr id="116" name="Google Shape;116;p23"/>
          <p:cNvSpPr>
            <a:spLocks noGrp="1"/>
          </p:cNvSpPr>
          <p:nvPr>
            <p:ph type="pic" idx="4"/>
          </p:nvPr>
        </p:nvSpPr>
        <p:spPr>
          <a:xfrm>
            <a:off x="6525817" y="2998722"/>
            <a:ext cx="2618184" cy="2143125"/>
          </a:xfrm>
          <a:prstGeom prst="rect">
            <a:avLst/>
          </a:prstGeom>
          <a:solidFill>
            <a:srgbClr val="BFBFBF"/>
          </a:solidFill>
          <a:ln w="9525" cap="flat" cmpd="sng">
            <a:solidFill>
              <a:schemeClr val="lt1"/>
            </a:solidFill>
            <a:prstDash val="solid"/>
            <a:round/>
            <a:headEnd type="none" w="sm" len="sm"/>
            <a:tailEnd type="none" w="sm" len="sm"/>
          </a:ln>
        </p:spPr>
      </p:sp>
      <p:sp>
        <p:nvSpPr>
          <p:cNvPr id="117" name="Google Shape;117;p23"/>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ull Width Photo">
  <p:cSld name="Full Width Photo">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25196" y="1124712"/>
            <a:ext cx="7886700" cy="443198"/>
          </a:xfrm>
          <a:prstGeom prst="rect">
            <a:avLst/>
          </a:prstGeom>
          <a:noFill/>
          <a:ln>
            <a:noFill/>
          </a:ln>
        </p:spPr>
        <p:txBody>
          <a:bodyPr spcFirstLastPara="1" wrap="square" lIns="68575" tIns="34275" rIns="68575" bIns="34275" anchor="b" anchorCtr="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0" name="Google Shape;120;p24"/>
          <p:cNvSpPr>
            <a:spLocks noGrp="1"/>
          </p:cNvSpPr>
          <p:nvPr>
            <p:ph type="pic" idx="2"/>
          </p:nvPr>
        </p:nvSpPr>
        <p:spPr>
          <a:xfrm>
            <a:off x="0" y="695325"/>
            <a:ext cx="9144000" cy="4448175"/>
          </a:xfrm>
          <a:prstGeom prst="rect">
            <a:avLst/>
          </a:prstGeom>
          <a:solidFill>
            <a:srgbClr val="BFBFBF"/>
          </a:solidFill>
          <a:ln>
            <a:noFill/>
          </a:ln>
        </p:spPr>
      </p:sp>
      <p:sp>
        <p:nvSpPr>
          <p:cNvPr id="121" name="Google Shape;121;p24"/>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and Graph">
  <p:cSld name="Content and Graph">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425196" y="1124712"/>
            <a:ext cx="3186684" cy="443198"/>
          </a:xfrm>
          <a:prstGeom prst="rect">
            <a:avLst/>
          </a:prstGeom>
          <a:noFill/>
          <a:ln>
            <a:noFill/>
          </a:ln>
        </p:spPr>
        <p:txBody>
          <a:bodyPr spcFirstLastPara="1" wrap="square" lIns="68575" tIns="34275" rIns="68575" bIns="34275" anchor="b" anchorCtr="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4" name="Google Shape;124;p25"/>
          <p:cNvSpPr txBox="1">
            <a:spLocks noGrp="1"/>
          </p:cNvSpPr>
          <p:nvPr>
            <p:ph type="body" idx="1"/>
          </p:nvPr>
        </p:nvSpPr>
        <p:spPr>
          <a:xfrm>
            <a:off x="425196" y="1639062"/>
            <a:ext cx="3186684" cy="2976187"/>
          </a:xfrm>
          <a:prstGeom prst="rect">
            <a:avLst/>
          </a:prstGeom>
          <a:noFill/>
          <a:ln>
            <a:noFill/>
          </a:ln>
        </p:spPr>
        <p:txBody>
          <a:bodyPr spcFirstLastPara="1" wrap="square" lIns="68575" tIns="34275" rIns="68575" bIns="34275" anchor="t" anchorCtr="0">
            <a:noAutofit/>
          </a:bodyPr>
          <a:lstStyle>
            <a:lvl1pPr marL="457200" lvl="0" indent="-330200" algn="l">
              <a:lnSpc>
                <a:spcPct val="130000"/>
              </a:lnSpc>
              <a:spcBef>
                <a:spcPts val="500"/>
              </a:spcBef>
              <a:spcAft>
                <a:spcPts val="0"/>
              </a:spcAft>
              <a:buSzPts val="1600"/>
              <a:buChar char="•"/>
              <a:defRPr/>
            </a:lvl1pPr>
            <a:lvl2pPr marL="914400" lvl="1" indent="-330200" algn="l">
              <a:lnSpc>
                <a:spcPct val="130000"/>
              </a:lnSpc>
              <a:spcBef>
                <a:spcPts val="500"/>
              </a:spcBef>
              <a:spcAft>
                <a:spcPts val="0"/>
              </a:spcAft>
              <a:buSzPts val="1600"/>
              <a:buChar char="-"/>
              <a:defRPr/>
            </a:lvl2pPr>
            <a:lvl3pPr marL="1371600" lvl="2" indent="-330200" algn="l">
              <a:lnSpc>
                <a:spcPct val="130000"/>
              </a:lnSpc>
              <a:spcBef>
                <a:spcPts val="500"/>
              </a:spcBef>
              <a:spcAft>
                <a:spcPts val="0"/>
              </a:spcAft>
              <a:buSzPts val="1600"/>
              <a:buChar char="-"/>
              <a:defRPr/>
            </a:lvl3pPr>
            <a:lvl4pPr marL="1828800" lvl="3" indent="-330200" algn="l">
              <a:lnSpc>
                <a:spcPct val="130000"/>
              </a:lnSpc>
              <a:spcBef>
                <a:spcPts val="500"/>
              </a:spcBef>
              <a:spcAft>
                <a:spcPts val="0"/>
              </a:spcAft>
              <a:buSzPts val="1600"/>
              <a:buChar char="-"/>
              <a:defRPr/>
            </a:lvl4pPr>
            <a:lvl5pPr marL="2286000" lvl="4" indent="-330200" algn="l">
              <a:lnSpc>
                <a:spcPct val="130000"/>
              </a:lnSpc>
              <a:spcBef>
                <a:spcPts val="500"/>
              </a:spcBef>
              <a:spcAft>
                <a:spcPts val="0"/>
              </a:spcAft>
              <a:buSzPts val="16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25"/>
          <p:cNvSpPr>
            <a:spLocks noGrp="1"/>
          </p:cNvSpPr>
          <p:nvPr>
            <p:ph type="chart" idx="2"/>
          </p:nvPr>
        </p:nvSpPr>
        <p:spPr>
          <a:xfrm>
            <a:off x="3871451" y="1482214"/>
            <a:ext cx="4743864" cy="2975487"/>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rtl="0">
              <a:lnSpc>
                <a:spcPct val="130000"/>
              </a:lnSpc>
              <a:spcBef>
                <a:spcPts val="500"/>
              </a:spcBef>
              <a:spcAft>
                <a:spcPts val="0"/>
              </a:spcAft>
              <a:buClr>
                <a:schemeClr val="dk2"/>
              </a:buClr>
              <a:buSzPts val="1600"/>
              <a:buFont typeface="NTR"/>
              <a:buChar char="-"/>
              <a:defRPr sz="1400" b="0" i="0" u="none" strike="noStrike" cap="none">
                <a:solidFill>
                  <a:schemeClr val="dk1"/>
                </a:solidFill>
                <a:latin typeface="Arial"/>
                <a:ea typeface="Arial"/>
                <a:cs typeface="Arial"/>
                <a:sym typeface="Arial"/>
              </a:defRPr>
            </a:lvl2pPr>
            <a:lvl3pPr marR="0" lvl="2" algn="l" rtl="0">
              <a:lnSpc>
                <a:spcPct val="130000"/>
              </a:lnSpc>
              <a:spcBef>
                <a:spcPts val="500"/>
              </a:spcBef>
              <a:spcAft>
                <a:spcPts val="0"/>
              </a:spcAft>
              <a:buClr>
                <a:schemeClr val="dk2"/>
              </a:buClr>
              <a:buSzPts val="1600"/>
              <a:buFont typeface="NTR"/>
              <a:buChar char="-"/>
              <a:defRPr sz="1400" b="0" i="0" u="none" strike="noStrike" cap="none">
                <a:solidFill>
                  <a:schemeClr val="dk1"/>
                </a:solidFill>
                <a:latin typeface="Arial"/>
                <a:ea typeface="Arial"/>
                <a:cs typeface="Arial"/>
                <a:sym typeface="Arial"/>
              </a:defRPr>
            </a:lvl3pPr>
            <a:lvl4pPr marR="0" lvl="3" algn="l" rtl="0">
              <a:lnSpc>
                <a:spcPct val="130000"/>
              </a:lnSpc>
              <a:spcBef>
                <a:spcPts val="500"/>
              </a:spcBef>
              <a:spcAft>
                <a:spcPts val="0"/>
              </a:spcAft>
              <a:buClr>
                <a:schemeClr val="dk2"/>
              </a:buClr>
              <a:buSzPts val="1600"/>
              <a:buFont typeface="NTR"/>
              <a:buChar char="-"/>
              <a:defRPr sz="1400" b="0" i="0" u="none" strike="noStrike" cap="none">
                <a:solidFill>
                  <a:schemeClr val="dk1"/>
                </a:solidFill>
                <a:latin typeface="Arial"/>
                <a:ea typeface="Arial"/>
                <a:cs typeface="Arial"/>
                <a:sym typeface="Arial"/>
              </a:defRPr>
            </a:lvl4pPr>
            <a:lvl5pPr marR="0" lvl="4" algn="l" rtl="0">
              <a:lnSpc>
                <a:spcPct val="130000"/>
              </a:lnSpc>
              <a:spcBef>
                <a:spcPts val="500"/>
              </a:spcBef>
              <a:spcAft>
                <a:spcPts val="0"/>
              </a:spcAft>
              <a:buClr>
                <a:schemeClr val="dk2"/>
              </a:buClr>
              <a:buSzPts val="1600"/>
              <a:buFont typeface="NTR"/>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6" name="Google Shape;126;p25"/>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425196" y="1124712"/>
            <a:ext cx="7886700" cy="443198"/>
          </a:xfrm>
          <a:prstGeom prst="rect">
            <a:avLst/>
          </a:prstGeom>
          <a:noFill/>
          <a:ln>
            <a:noFill/>
          </a:ln>
        </p:spPr>
        <p:txBody>
          <a:bodyPr spcFirstLastPara="1" wrap="square" lIns="68575" tIns="34275" rIns="68575" bIns="34275" anchor="b" anchorCtr="0">
            <a:spAutoFit/>
          </a:bodyPr>
          <a:lstStyle>
            <a:lvl1pPr marR="0" lvl="0" algn="l" rtl="0">
              <a:lnSpc>
                <a:spcPct val="90000"/>
              </a:lnSpc>
              <a:spcBef>
                <a:spcPts val="0"/>
              </a:spcBef>
              <a:spcAft>
                <a:spcPts val="0"/>
              </a:spcAft>
              <a:buClr>
                <a:schemeClr val="dk2"/>
              </a:buClr>
              <a:buSzPts val="2700"/>
              <a:buFont typeface="Georgia"/>
              <a:buNone/>
              <a:defRPr sz="2700" b="0" i="0" u="none" strike="noStrike" cap="none">
                <a:solidFill>
                  <a:schemeClr val="dk2"/>
                </a:solidFill>
                <a:latin typeface="Georgia"/>
                <a:ea typeface="Georgia"/>
                <a:cs typeface="Georgia"/>
                <a:sym typeface="Georg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0" name="Google Shape;70;p13"/>
          <p:cNvSpPr txBox="1">
            <a:spLocks noGrp="1"/>
          </p:cNvSpPr>
          <p:nvPr>
            <p:ph type="body" idx="1"/>
          </p:nvPr>
        </p:nvSpPr>
        <p:spPr>
          <a:xfrm>
            <a:off x="425196" y="1639062"/>
            <a:ext cx="7886700" cy="2976187"/>
          </a:xfrm>
          <a:prstGeom prst="rect">
            <a:avLst/>
          </a:prstGeom>
          <a:noFill/>
          <a:ln>
            <a:noFill/>
          </a:ln>
        </p:spPr>
        <p:txBody>
          <a:bodyPr spcFirstLastPara="1" wrap="square" lIns="68575" tIns="34275" rIns="68575" bIns="34275" anchor="t" anchorCtr="0">
            <a:noAutofit/>
          </a:bodyPr>
          <a:lstStyle>
            <a:lvl1pPr marL="457200" marR="0" lvl="0" indent="-330200" algn="l" rtl="0">
              <a:lnSpc>
                <a:spcPct val="130000"/>
              </a:lnSpc>
              <a:spcBef>
                <a:spcPts val="500"/>
              </a:spcBef>
              <a:spcAft>
                <a:spcPts val="0"/>
              </a:spcAft>
              <a:buClr>
                <a:schemeClr val="dk2"/>
              </a:buClr>
              <a:buSzPts val="1600"/>
              <a:buFont typeface="Arial"/>
              <a:buChar char="•"/>
              <a:defRPr sz="1400" b="0" i="0" u="none" strike="noStrike" cap="none">
                <a:solidFill>
                  <a:schemeClr val="dk1"/>
                </a:solidFill>
                <a:latin typeface="Arial"/>
                <a:ea typeface="Arial"/>
                <a:cs typeface="Arial"/>
                <a:sym typeface="Arial"/>
              </a:defRPr>
            </a:lvl1pPr>
            <a:lvl2pPr marL="914400" marR="0" lvl="1" indent="-330200" algn="l" rtl="0">
              <a:lnSpc>
                <a:spcPct val="130000"/>
              </a:lnSpc>
              <a:spcBef>
                <a:spcPts val="500"/>
              </a:spcBef>
              <a:spcAft>
                <a:spcPts val="0"/>
              </a:spcAft>
              <a:buClr>
                <a:schemeClr val="dk2"/>
              </a:buClr>
              <a:buSzPts val="1600"/>
              <a:buFont typeface="NTR"/>
              <a:buChar char="-"/>
              <a:defRPr sz="1400" b="0" i="0" u="none" strike="noStrike" cap="none">
                <a:solidFill>
                  <a:schemeClr val="dk1"/>
                </a:solidFill>
                <a:latin typeface="Arial"/>
                <a:ea typeface="Arial"/>
                <a:cs typeface="Arial"/>
                <a:sym typeface="Arial"/>
              </a:defRPr>
            </a:lvl2pPr>
            <a:lvl3pPr marL="1371600" marR="0" lvl="2" indent="-330200" algn="l" rtl="0">
              <a:lnSpc>
                <a:spcPct val="130000"/>
              </a:lnSpc>
              <a:spcBef>
                <a:spcPts val="500"/>
              </a:spcBef>
              <a:spcAft>
                <a:spcPts val="0"/>
              </a:spcAft>
              <a:buClr>
                <a:schemeClr val="dk2"/>
              </a:buClr>
              <a:buSzPts val="1600"/>
              <a:buFont typeface="NTR"/>
              <a:buChar char="-"/>
              <a:defRPr sz="1400" b="0" i="0" u="none" strike="noStrike" cap="none">
                <a:solidFill>
                  <a:schemeClr val="dk1"/>
                </a:solidFill>
                <a:latin typeface="Arial"/>
                <a:ea typeface="Arial"/>
                <a:cs typeface="Arial"/>
                <a:sym typeface="Arial"/>
              </a:defRPr>
            </a:lvl3pPr>
            <a:lvl4pPr marL="1828800" marR="0" lvl="3" indent="-330200" algn="l" rtl="0">
              <a:lnSpc>
                <a:spcPct val="130000"/>
              </a:lnSpc>
              <a:spcBef>
                <a:spcPts val="500"/>
              </a:spcBef>
              <a:spcAft>
                <a:spcPts val="0"/>
              </a:spcAft>
              <a:buClr>
                <a:schemeClr val="dk2"/>
              </a:buClr>
              <a:buSzPts val="1600"/>
              <a:buFont typeface="NTR"/>
              <a:buChar char="-"/>
              <a:defRPr sz="1400" b="0" i="0" u="none" strike="noStrike" cap="none">
                <a:solidFill>
                  <a:schemeClr val="dk1"/>
                </a:solidFill>
                <a:latin typeface="Arial"/>
                <a:ea typeface="Arial"/>
                <a:cs typeface="Arial"/>
                <a:sym typeface="Arial"/>
              </a:defRPr>
            </a:lvl4pPr>
            <a:lvl5pPr marL="2286000" marR="0" lvl="4" indent="-330200" algn="l" rtl="0">
              <a:lnSpc>
                <a:spcPct val="130000"/>
              </a:lnSpc>
              <a:spcBef>
                <a:spcPts val="500"/>
              </a:spcBef>
              <a:spcAft>
                <a:spcPts val="0"/>
              </a:spcAft>
              <a:buClr>
                <a:schemeClr val="dk2"/>
              </a:buClr>
              <a:buSzPts val="1600"/>
              <a:buFont typeface="NTR"/>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71" name="Google Shape;71;p13" descr="University at Buffalo, The State University of New York logo"/>
          <p:cNvPicPr preferRelativeResize="0"/>
          <p:nvPr/>
        </p:nvPicPr>
        <p:blipFill rotWithShape="1">
          <a:blip r:embed="rId15">
            <a:alphaModFix/>
          </a:blip>
          <a:srcRect/>
          <a:stretch/>
        </p:blipFill>
        <p:spPr>
          <a:xfrm>
            <a:off x="266700" y="240860"/>
            <a:ext cx="3600450" cy="267022"/>
          </a:xfrm>
          <a:prstGeom prst="rect">
            <a:avLst/>
          </a:prstGeom>
          <a:noFill/>
          <a:ln>
            <a:noFill/>
          </a:ln>
        </p:spPr>
      </p:pic>
      <p:sp>
        <p:nvSpPr>
          <p:cNvPr id="72" name="Google Shape;72;p13"/>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1200" b="1" i="0" u="none" strike="noStrike" cap="none">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ctrTitle"/>
          </p:nvPr>
        </p:nvSpPr>
        <p:spPr>
          <a:xfrm>
            <a:off x="493775" y="603504"/>
            <a:ext cx="4978908" cy="1789938"/>
          </a:xfrm>
          <a:prstGeom prst="rect">
            <a:avLst/>
          </a:prstGeom>
          <a:noFill/>
          <a:ln>
            <a:noFill/>
          </a:ln>
        </p:spPr>
        <p:txBody>
          <a:bodyPr spcFirstLastPara="1" wrap="square" lIns="0" tIns="34275" rIns="68575" bIns="34275" anchor="b" anchorCtr="0">
            <a:noAutofit/>
          </a:bodyPr>
          <a:lstStyle/>
          <a:p>
            <a:pPr marL="0" lvl="0" indent="0" algn="l" rtl="0">
              <a:lnSpc>
                <a:spcPct val="96666"/>
              </a:lnSpc>
              <a:spcBef>
                <a:spcPts val="0"/>
              </a:spcBef>
              <a:spcAft>
                <a:spcPts val="0"/>
              </a:spcAft>
              <a:buClr>
                <a:schemeClr val="lt1"/>
              </a:buClr>
              <a:buSzPts val="4500"/>
              <a:buFont typeface="Arial"/>
              <a:buNone/>
            </a:pPr>
            <a:r>
              <a:rPr lang="en"/>
              <a:t>TRANSFORMERS FOR NLP</a:t>
            </a:r>
            <a:endParaRPr/>
          </a:p>
        </p:txBody>
      </p:sp>
      <p:sp>
        <p:nvSpPr>
          <p:cNvPr id="132" name="Google Shape;132;p26"/>
          <p:cNvSpPr txBox="1">
            <a:spLocks noGrp="1"/>
          </p:cNvSpPr>
          <p:nvPr>
            <p:ph type="body" idx="1"/>
          </p:nvPr>
        </p:nvSpPr>
        <p:spPr>
          <a:xfrm>
            <a:off x="493775" y="2393442"/>
            <a:ext cx="3553936" cy="1237786"/>
          </a:xfrm>
          <a:prstGeom prst="rect">
            <a:avLst/>
          </a:prstGeom>
          <a:noFill/>
          <a:ln>
            <a:noFill/>
          </a:ln>
        </p:spPr>
        <p:txBody>
          <a:bodyPr spcFirstLastPara="1" wrap="square" lIns="0" tIns="34275" rIns="68575" bIns="34275" anchor="t" anchorCtr="0">
            <a:noAutofit/>
          </a:bodyPr>
          <a:lstStyle/>
          <a:p>
            <a:pPr marL="0" lvl="0" indent="0" algn="l" rtl="0">
              <a:lnSpc>
                <a:spcPct val="130000"/>
              </a:lnSpc>
              <a:spcBef>
                <a:spcPts val="0"/>
              </a:spcBef>
              <a:spcAft>
                <a:spcPts val="0"/>
              </a:spcAft>
              <a:buSzPts val="2500"/>
              <a:buNone/>
            </a:pPr>
            <a:r>
              <a:rPr lang="en"/>
              <a:t>BookWise </a:t>
            </a:r>
            <a:endParaRPr/>
          </a:p>
          <a:p>
            <a:pPr marL="0" lvl="0" indent="0" algn="l" rtl="0">
              <a:lnSpc>
                <a:spcPct val="130000"/>
              </a:lnSpc>
              <a:spcBef>
                <a:spcPts val="500"/>
              </a:spcBef>
              <a:spcAft>
                <a:spcPts val="0"/>
              </a:spcAft>
              <a:buSzPts val="1800"/>
              <a:buNone/>
            </a:pPr>
            <a:r>
              <a:rPr lang="en" sz="1500"/>
              <a:t>NLP powered Subject Matter Expert</a:t>
            </a:r>
            <a:endParaRPr/>
          </a:p>
        </p:txBody>
      </p:sp>
      <p:sp>
        <p:nvSpPr>
          <p:cNvPr id="133" name="Google Shape;133;p26"/>
          <p:cNvSpPr txBox="1"/>
          <p:nvPr/>
        </p:nvSpPr>
        <p:spPr>
          <a:xfrm>
            <a:off x="493775" y="4025646"/>
            <a:ext cx="3717932" cy="348068"/>
          </a:xfrm>
          <a:prstGeom prst="rect">
            <a:avLst/>
          </a:prstGeom>
          <a:noFill/>
          <a:ln>
            <a:noFill/>
          </a:ln>
        </p:spPr>
        <p:txBody>
          <a:bodyPr spcFirstLastPara="1" wrap="square" lIns="0" tIns="34275" rIns="68575" bIns="34275" anchor="t" anchorCtr="0">
            <a:noAutofit/>
          </a:bodyPr>
          <a:lstStyle/>
          <a:p>
            <a:pPr marL="0" marR="0" lvl="0" indent="0" algn="l" rtl="0">
              <a:lnSpc>
                <a:spcPct val="130000"/>
              </a:lnSpc>
              <a:spcBef>
                <a:spcPts val="0"/>
              </a:spcBef>
              <a:spcAft>
                <a:spcPts val="0"/>
              </a:spcAft>
              <a:buClr>
                <a:schemeClr val="dk2"/>
              </a:buClr>
              <a:buSzPts val="1400"/>
              <a:buFont typeface="Arial"/>
              <a:buNone/>
            </a:pPr>
            <a:r>
              <a:rPr lang="en" sz="1200" b="0" i="0" u="none" strike="noStrike" cap="none" dirty="0">
                <a:solidFill>
                  <a:schemeClr val="lt1"/>
                </a:solidFill>
                <a:latin typeface="Georgia"/>
                <a:ea typeface="Georgia"/>
                <a:cs typeface="Georgia"/>
                <a:sym typeface="Georgia"/>
              </a:rPr>
              <a:t>By - Ayesha </a:t>
            </a:r>
            <a:r>
              <a:rPr lang="en" sz="1200" b="0" i="0" u="none" strike="noStrike" cap="none" dirty="0" err="1">
                <a:solidFill>
                  <a:schemeClr val="lt1"/>
                </a:solidFill>
                <a:latin typeface="Georgia"/>
                <a:ea typeface="Georgia"/>
                <a:cs typeface="Georgia"/>
                <a:sym typeface="Georgia"/>
              </a:rPr>
              <a:t>Humaera</a:t>
            </a:r>
            <a:endParaRPr sz="1200" b="0" i="0" u="none" strike="noStrike" cap="none" dirty="0">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425202" y="1124700"/>
            <a:ext cx="7255500" cy="4434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How does Sentence Similarity work?</a:t>
            </a:r>
            <a:endParaRPr/>
          </a:p>
        </p:txBody>
      </p:sp>
      <p:pic>
        <p:nvPicPr>
          <p:cNvPr id="189" name="Google Shape;189;p35"/>
          <p:cNvPicPr preferRelativeResize="0"/>
          <p:nvPr/>
        </p:nvPicPr>
        <p:blipFill rotWithShape="1">
          <a:blip r:embed="rId3">
            <a:alphaModFix/>
          </a:blip>
          <a:srcRect l="16414" t="12731" r="14093" b="28785"/>
          <a:stretch/>
        </p:blipFill>
        <p:spPr>
          <a:xfrm>
            <a:off x="5183125" y="1912775"/>
            <a:ext cx="2596550" cy="2913577"/>
          </a:xfrm>
          <a:prstGeom prst="rect">
            <a:avLst/>
          </a:prstGeom>
          <a:noFill/>
          <a:ln>
            <a:noFill/>
          </a:ln>
        </p:spPr>
      </p:pic>
      <p:pic>
        <p:nvPicPr>
          <p:cNvPr id="190" name="Google Shape;190;p35"/>
          <p:cNvPicPr preferRelativeResize="0"/>
          <p:nvPr/>
        </p:nvPicPr>
        <p:blipFill rotWithShape="1">
          <a:blip r:embed="rId4">
            <a:alphaModFix/>
          </a:blip>
          <a:srcRect t="10308" b="51511"/>
          <a:stretch/>
        </p:blipFill>
        <p:spPr>
          <a:xfrm>
            <a:off x="425200" y="1813625"/>
            <a:ext cx="4146801" cy="21110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425202" y="1124700"/>
            <a:ext cx="7255500" cy="4434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How does Sentence Similarity work?</a:t>
            </a:r>
            <a:endParaRPr/>
          </a:p>
        </p:txBody>
      </p:sp>
      <p:pic>
        <p:nvPicPr>
          <p:cNvPr id="196" name="Google Shape;196;p36"/>
          <p:cNvPicPr preferRelativeResize="0"/>
          <p:nvPr/>
        </p:nvPicPr>
        <p:blipFill>
          <a:blip r:embed="rId3">
            <a:alphaModFix/>
          </a:blip>
          <a:stretch>
            <a:fillRect/>
          </a:stretch>
        </p:blipFill>
        <p:spPr>
          <a:xfrm>
            <a:off x="425200" y="1760150"/>
            <a:ext cx="8063324" cy="223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425196" y="1124712"/>
            <a:ext cx="5213700" cy="4434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Limitations</a:t>
            </a:r>
            <a:endParaRPr/>
          </a:p>
        </p:txBody>
      </p:sp>
      <p:sp>
        <p:nvSpPr>
          <p:cNvPr id="202" name="Google Shape;202;p37"/>
          <p:cNvSpPr txBox="1">
            <a:spLocks noGrp="1"/>
          </p:cNvSpPr>
          <p:nvPr>
            <p:ph type="body" idx="1"/>
          </p:nvPr>
        </p:nvSpPr>
        <p:spPr>
          <a:xfrm>
            <a:off x="425196" y="2064462"/>
            <a:ext cx="5213700" cy="2976300"/>
          </a:xfrm>
          <a:prstGeom prst="rect">
            <a:avLst/>
          </a:prstGeom>
        </p:spPr>
        <p:txBody>
          <a:bodyPr spcFirstLastPara="1" wrap="square" lIns="68575" tIns="34275" rIns="68575" bIns="34275" anchor="t" anchorCtr="0">
            <a:noAutofit/>
          </a:bodyPr>
          <a:lstStyle/>
          <a:p>
            <a:pPr marL="457200" lvl="0" indent="-330200" algn="l" rtl="0">
              <a:spcBef>
                <a:spcPts val="500"/>
              </a:spcBef>
              <a:spcAft>
                <a:spcPts val="0"/>
              </a:spcAft>
              <a:buSzPts val="1600"/>
              <a:buChar char="•"/>
            </a:pPr>
            <a:r>
              <a:rPr lang="en"/>
              <a:t>Reduced Model Capacity</a:t>
            </a:r>
            <a:endParaRPr/>
          </a:p>
          <a:p>
            <a:pPr marL="457200" lvl="0" indent="-330200" algn="l" rtl="0">
              <a:spcBef>
                <a:spcPts val="0"/>
              </a:spcBef>
              <a:spcAft>
                <a:spcPts val="0"/>
              </a:spcAft>
              <a:buSzPts val="1600"/>
              <a:buChar char="•"/>
            </a:pPr>
            <a:r>
              <a:rPr lang="en"/>
              <a:t>Limited Contextual Understanding</a:t>
            </a:r>
            <a:endParaRPr/>
          </a:p>
          <a:p>
            <a:pPr marL="457200" lvl="0" indent="-330200" algn="l" rtl="0">
              <a:spcBef>
                <a:spcPts val="0"/>
              </a:spcBef>
              <a:spcAft>
                <a:spcPts val="0"/>
              </a:spcAft>
              <a:buSzPts val="1600"/>
              <a:buChar char="•"/>
            </a:pPr>
            <a:r>
              <a:rPr lang="en"/>
              <a:t>Limited Pre-training Data</a:t>
            </a:r>
            <a:endParaRPr/>
          </a:p>
          <a:p>
            <a:pPr marL="457200" lvl="0" indent="-330200" algn="l" rtl="0">
              <a:spcBef>
                <a:spcPts val="0"/>
              </a:spcBef>
              <a:spcAft>
                <a:spcPts val="0"/>
              </a:spcAft>
              <a:buSzPts val="1600"/>
              <a:buChar char="•"/>
            </a:pPr>
            <a:r>
              <a:rPr lang="en"/>
              <a:t>Lack of Fine-Grained Representations</a:t>
            </a:r>
            <a:endParaRPr/>
          </a:p>
          <a:p>
            <a:pPr marL="457200" lvl="0" indent="-330200" algn="l" rtl="0">
              <a:spcBef>
                <a:spcPts val="0"/>
              </a:spcBef>
              <a:spcAft>
                <a:spcPts val="0"/>
              </a:spcAft>
              <a:buSzPts val="1600"/>
              <a:buChar char="•"/>
            </a:pPr>
            <a:r>
              <a:rPr lang="en"/>
              <a:t>Limited Support for Languages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425202" y="873325"/>
            <a:ext cx="7928100" cy="8172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Why is producing a large number of tokens in output a problem in BERT models?</a:t>
            </a:r>
            <a:endParaRPr/>
          </a:p>
        </p:txBody>
      </p:sp>
      <p:sp>
        <p:nvSpPr>
          <p:cNvPr id="208" name="Google Shape;208;p38"/>
          <p:cNvSpPr txBox="1">
            <a:spLocks noGrp="1"/>
          </p:cNvSpPr>
          <p:nvPr>
            <p:ph type="body" idx="1"/>
          </p:nvPr>
        </p:nvSpPr>
        <p:spPr>
          <a:xfrm>
            <a:off x="425200" y="1784075"/>
            <a:ext cx="8324700" cy="2976300"/>
          </a:xfrm>
          <a:prstGeom prst="rect">
            <a:avLst/>
          </a:prstGeom>
        </p:spPr>
        <p:txBody>
          <a:bodyPr spcFirstLastPara="1" wrap="square" lIns="68575" tIns="34275" rIns="68575" bIns="34275" anchor="t" anchorCtr="0">
            <a:noAutofit/>
          </a:bodyPr>
          <a:lstStyle/>
          <a:p>
            <a:pPr marL="0" lvl="0" indent="0" algn="l" rtl="0">
              <a:spcBef>
                <a:spcPts val="500"/>
              </a:spcBef>
              <a:spcAft>
                <a:spcPts val="0"/>
              </a:spcAft>
              <a:buNone/>
            </a:pPr>
            <a:r>
              <a:rPr lang="en"/>
              <a:t>In BERT models, there is a limit on the maximum number of tokens that can be input and output due to computational constraints. This limitation arises from two main factors:</a:t>
            </a:r>
            <a:endParaRPr/>
          </a:p>
          <a:p>
            <a:pPr marL="457200" lvl="0" indent="-330200" algn="l" rtl="0">
              <a:spcBef>
                <a:spcPts val="500"/>
              </a:spcBef>
              <a:spcAft>
                <a:spcPts val="0"/>
              </a:spcAft>
              <a:buSzPts val="1600"/>
              <a:buChar char="•"/>
            </a:pPr>
            <a:r>
              <a:rPr lang="en"/>
              <a:t>Memory Constraints</a:t>
            </a:r>
            <a:endParaRPr/>
          </a:p>
          <a:p>
            <a:pPr marL="457200" lvl="0" indent="-330200" algn="l" rtl="0">
              <a:spcBef>
                <a:spcPts val="0"/>
              </a:spcBef>
              <a:spcAft>
                <a:spcPts val="0"/>
              </a:spcAft>
              <a:buSzPts val="1600"/>
              <a:buChar char="•"/>
            </a:pPr>
            <a:r>
              <a:rPr lang="en"/>
              <a:t>Positional Encoding</a:t>
            </a:r>
            <a:endParaRPr/>
          </a:p>
          <a:p>
            <a:pPr marL="0" lvl="0" indent="0" algn="l" rtl="0">
              <a:spcBef>
                <a:spcPts val="500"/>
              </a:spcBef>
              <a:spcAft>
                <a:spcPts val="0"/>
              </a:spcAft>
              <a:buNone/>
            </a:pPr>
            <a:r>
              <a:rPr lang="en"/>
              <a:t>To mitigate these constraints, BERT models typically use a fixed maximum sequence length for both input and output. </a:t>
            </a:r>
            <a:br>
              <a:rPr lang="en"/>
            </a:br>
            <a:r>
              <a:rPr lang="en"/>
              <a:t>The maximum sequence length determines the maximum number of tokens that can be processed or generated by the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425202" y="873325"/>
            <a:ext cx="7928100" cy="4434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Conclusion</a:t>
            </a:r>
            <a:endParaRPr/>
          </a:p>
        </p:txBody>
      </p:sp>
      <p:sp>
        <p:nvSpPr>
          <p:cNvPr id="214" name="Google Shape;214;p39"/>
          <p:cNvSpPr txBox="1">
            <a:spLocks noGrp="1"/>
          </p:cNvSpPr>
          <p:nvPr>
            <p:ph type="body" idx="1"/>
          </p:nvPr>
        </p:nvSpPr>
        <p:spPr>
          <a:xfrm>
            <a:off x="474750" y="1556150"/>
            <a:ext cx="8324700" cy="2976300"/>
          </a:xfrm>
          <a:prstGeom prst="rect">
            <a:avLst/>
          </a:prstGeom>
        </p:spPr>
        <p:txBody>
          <a:bodyPr spcFirstLastPara="1" wrap="square" lIns="68575" tIns="34275" rIns="68575" bIns="34275" anchor="t" anchorCtr="0">
            <a:noAutofit/>
          </a:bodyPr>
          <a:lstStyle/>
          <a:p>
            <a:pPr marL="0" lvl="0" indent="0" algn="l" rtl="0">
              <a:spcBef>
                <a:spcPts val="500"/>
              </a:spcBef>
              <a:spcAft>
                <a:spcPts val="0"/>
              </a:spcAft>
              <a:buNone/>
            </a:pPr>
            <a:r>
              <a:rPr lang="en" dirty="0"/>
              <a:t>Through this project</a:t>
            </a:r>
            <a:r>
              <a:rPr lang="en"/>
              <a:t>, I </a:t>
            </a:r>
            <a:r>
              <a:rPr lang="en" dirty="0"/>
              <a:t>have harnessed the capabilities of AI as a subject matter expert, contributing to the promotion, interest generation, sales, and recognition of the book. By bridging the gap between readers and valuable book content, this project highlights the transformative potential of NLP and AI in the domain of literature and publishing, offering new avenues for engaging and captivating readers in the digital age.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298472" y="2350150"/>
            <a:ext cx="5213604" cy="443198"/>
          </a:xfrm>
          <a:prstGeom prst="rect">
            <a:avLst/>
          </a:prstGeom>
          <a:noFill/>
          <a:ln>
            <a:noFill/>
          </a:ln>
        </p:spPr>
        <p:txBody>
          <a:bodyPr spcFirstLastPara="1" wrap="square" lIns="68575" tIns="34275" rIns="68575" bIns="34275" anchor="b" anchorCtr="0">
            <a:spAutoFit/>
          </a:bodyPr>
          <a:lstStyle/>
          <a:p>
            <a:pPr marL="0" lvl="0" indent="0" algn="l" rtl="0">
              <a:lnSpc>
                <a:spcPct val="90000"/>
              </a:lnSpc>
              <a:spcBef>
                <a:spcPts val="0"/>
              </a:spcBef>
              <a:spcAft>
                <a:spcPts val="0"/>
              </a:spcAft>
              <a:buClr>
                <a:schemeClr val="dk2"/>
              </a:buClr>
              <a:buSzPts val="2700"/>
              <a:buFont typeface="Georgia"/>
              <a:buNone/>
            </a:pPr>
            <a:r>
              <a:rPr lang="en"/>
              <a:t>Thank you</a:t>
            </a:r>
            <a:endParaRPr/>
          </a:p>
        </p:txBody>
      </p:sp>
      <p:sp>
        <p:nvSpPr>
          <p:cNvPr id="220" name="Google Shape;220;p40"/>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522103" y="1545917"/>
            <a:ext cx="5213604" cy="1565044"/>
          </a:xfrm>
          <a:prstGeom prst="rect">
            <a:avLst/>
          </a:prstGeom>
          <a:noFill/>
          <a:ln>
            <a:noFill/>
          </a:ln>
        </p:spPr>
        <p:txBody>
          <a:bodyPr spcFirstLastPara="1" wrap="square" lIns="68575" tIns="34275" rIns="68575" bIns="34275" anchor="b" anchorCtr="0">
            <a:spAutoFit/>
          </a:bodyPr>
          <a:lstStyle/>
          <a:p>
            <a:pPr marL="0" lvl="0" indent="0" algn="l" rtl="0">
              <a:lnSpc>
                <a:spcPct val="90000"/>
              </a:lnSpc>
              <a:spcBef>
                <a:spcPts val="0"/>
              </a:spcBef>
              <a:spcAft>
                <a:spcPts val="0"/>
              </a:spcAft>
              <a:buClr>
                <a:schemeClr val="dk2"/>
              </a:buClr>
              <a:buSzPts val="2700"/>
              <a:buFont typeface="Georgia"/>
              <a:buNone/>
            </a:pPr>
            <a:r>
              <a:rPr lang="en"/>
              <a:t>We all read books</a:t>
            </a:r>
            <a:br>
              <a:rPr lang="en"/>
            </a:br>
            <a:r>
              <a:rPr lang="en"/>
              <a:t>and sometimes we just forget a piece of information in the book that is hard to recall</a:t>
            </a:r>
            <a:endParaRPr/>
          </a:p>
        </p:txBody>
      </p:sp>
      <p:sp>
        <p:nvSpPr>
          <p:cNvPr id="139" name="Google Shape;139;p27"/>
          <p:cNvSpPr txBox="1">
            <a:spLocks noGrp="1"/>
          </p:cNvSpPr>
          <p:nvPr>
            <p:ph type="body" idx="1"/>
          </p:nvPr>
        </p:nvSpPr>
        <p:spPr>
          <a:xfrm>
            <a:off x="522103" y="3179979"/>
            <a:ext cx="4733213" cy="496944"/>
          </a:xfrm>
          <a:prstGeom prst="rect">
            <a:avLst/>
          </a:prstGeom>
          <a:noFill/>
          <a:ln>
            <a:noFill/>
          </a:ln>
        </p:spPr>
        <p:txBody>
          <a:bodyPr spcFirstLastPara="1" wrap="square" lIns="68575" tIns="34275" rIns="68575" bIns="34275" anchor="t" anchorCtr="0">
            <a:noAutofit/>
          </a:bodyPr>
          <a:lstStyle/>
          <a:p>
            <a:pPr marL="0" lvl="0" indent="0" algn="l" rtl="0">
              <a:lnSpc>
                <a:spcPct val="130000"/>
              </a:lnSpc>
              <a:spcBef>
                <a:spcPts val="0"/>
              </a:spcBef>
              <a:spcAft>
                <a:spcPts val="0"/>
              </a:spcAft>
              <a:buSzPts val="1600"/>
              <a:buNone/>
            </a:pPr>
            <a:r>
              <a:rPr lang="en" sz="1400" b="0" i="0" u="none" strike="noStrike">
                <a:solidFill>
                  <a:srgbClr val="000000"/>
                </a:solidFill>
                <a:latin typeface="Lato"/>
                <a:ea typeface="Lato"/>
                <a:cs typeface="Lato"/>
                <a:sym typeface="Lato"/>
              </a:rPr>
              <a:t>PS – you cannot use google</a:t>
            </a:r>
            <a:endParaRPr/>
          </a:p>
        </p:txBody>
      </p:sp>
      <p:sp>
        <p:nvSpPr>
          <p:cNvPr id="140" name="Google Shape;140;p27"/>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1" name="Google Shape;141;p27"/>
          <p:cNvSpPr txBox="1"/>
          <p:nvPr/>
        </p:nvSpPr>
        <p:spPr>
          <a:xfrm>
            <a:off x="522103" y="1228426"/>
            <a:ext cx="4733213" cy="496944"/>
          </a:xfrm>
          <a:prstGeom prst="rect">
            <a:avLst/>
          </a:prstGeom>
          <a:noFill/>
          <a:ln>
            <a:noFill/>
          </a:ln>
        </p:spPr>
        <p:txBody>
          <a:bodyPr spcFirstLastPara="1" wrap="square" lIns="68575" tIns="34275" rIns="68575" bIns="34275" anchor="t" anchorCtr="0">
            <a:noAutofit/>
          </a:bodyPr>
          <a:lstStyle/>
          <a:p>
            <a:pPr marL="0" marR="0" lvl="0" indent="0" algn="l" rtl="0">
              <a:lnSpc>
                <a:spcPct val="130000"/>
              </a:lnSpc>
              <a:spcBef>
                <a:spcPts val="0"/>
              </a:spcBef>
              <a:spcAft>
                <a:spcPts val="0"/>
              </a:spcAft>
              <a:buClr>
                <a:schemeClr val="dk2"/>
              </a:buClr>
              <a:buSzPts val="1600"/>
              <a:buFont typeface="Arial"/>
              <a:buNone/>
            </a:pPr>
            <a:r>
              <a:rPr lang="en" sz="1400" b="0" i="0" u="none" strike="noStrike" cap="none">
                <a:solidFill>
                  <a:srgbClr val="000000"/>
                </a:solidFill>
                <a:latin typeface="Lato"/>
                <a:ea typeface="Lato"/>
                <a:cs typeface="Lato"/>
                <a:sym typeface="Lato"/>
              </a:rPr>
              <a:t>Problem Statement Scenario-</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425196" y="1593105"/>
            <a:ext cx="5213604" cy="817147"/>
          </a:xfrm>
          <a:prstGeom prst="rect">
            <a:avLst/>
          </a:prstGeom>
          <a:noFill/>
          <a:ln>
            <a:noFill/>
          </a:ln>
        </p:spPr>
        <p:txBody>
          <a:bodyPr spcFirstLastPara="1" wrap="square" lIns="68575" tIns="34275" rIns="68575" bIns="34275" anchor="b" anchorCtr="0">
            <a:spAutoFit/>
          </a:bodyPr>
          <a:lstStyle/>
          <a:p>
            <a:pPr marL="0" lvl="0" indent="0" algn="l" rtl="0">
              <a:lnSpc>
                <a:spcPct val="90000"/>
              </a:lnSpc>
              <a:spcBef>
                <a:spcPts val="0"/>
              </a:spcBef>
              <a:spcAft>
                <a:spcPts val="0"/>
              </a:spcAft>
              <a:buClr>
                <a:schemeClr val="dk2"/>
              </a:buClr>
              <a:buSzPts val="2700"/>
              <a:buFont typeface="Georgia"/>
              <a:buNone/>
            </a:pPr>
            <a:r>
              <a:rPr lang="en" dirty="0"/>
              <a:t>I am trying to create a Subject Matter Expert on the book</a:t>
            </a:r>
            <a:endParaRPr dirty="0"/>
          </a:p>
        </p:txBody>
      </p:sp>
      <p:sp>
        <p:nvSpPr>
          <p:cNvPr id="147" name="Google Shape;147;p28"/>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425196" y="1124712"/>
            <a:ext cx="5213604" cy="443198"/>
          </a:xfrm>
          <a:prstGeom prst="rect">
            <a:avLst/>
          </a:prstGeom>
          <a:noFill/>
          <a:ln>
            <a:noFill/>
          </a:ln>
        </p:spPr>
        <p:txBody>
          <a:bodyPr spcFirstLastPara="1" wrap="square" lIns="68575" tIns="34275" rIns="68575" bIns="34275" anchor="b" anchorCtr="0">
            <a:spAutoFit/>
          </a:bodyPr>
          <a:lstStyle/>
          <a:p>
            <a:pPr marL="0" lvl="0" indent="0" algn="l" rtl="0">
              <a:lnSpc>
                <a:spcPct val="90000"/>
              </a:lnSpc>
              <a:spcBef>
                <a:spcPts val="0"/>
              </a:spcBef>
              <a:spcAft>
                <a:spcPts val="0"/>
              </a:spcAft>
              <a:buClr>
                <a:schemeClr val="dk2"/>
              </a:buClr>
              <a:buSzPts val="2700"/>
              <a:buFont typeface="Georgia"/>
              <a:buNone/>
            </a:pPr>
            <a:r>
              <a:rPr lang="en"/>
              <a:t>Steps-</a:t>
            </a:r>
            <a:endParaRPr/>
          </a:p>
        </p:txBody>
      </p:sp>
      <p:sp>
        <p:nvSpPr>
          <p:cNvPr id="153" name="Google Shape;153;p29"/>
          <p:cNvSpPr txBox="1">
            <a:spLocks noGrp="1"/>
          </p:cNvSpPr>
          <p:nvPr>
            <p:ph type="body" idx="1"/>
          </p:nvPr>
        </p:nvSpPr>
        <p:spPr>
          <a:xfrm>
            <a:off x="425200" y="1788150"/>
            <a:ext cx="5213700" cy="2393700"/>
          </a:xfrm>
          <a:prstGeom prst="rect">
            <a:avLst/>
          </a:prstGeom>
          <a:noFill/>
          <a:ln>
            <a:noFill/>
          </a:ln>
        </p:spPr>
        <p:txBody>
          <a:bodyPr spcFirstLastPara="1" wrap="square" lIns="68575" tIns="34275" rIns="68575" bIns="34275" anchor="t" anchorCtr="0">
            <a:noAutofit/>
          </a:bodyPr>
          <a:lstStyle/>
          <a:p>
            <a:pPr marL="177800" lvl="0" indent="-177800" algn="l" rtl="0">
              <a:lnSpc>
                <a:spcPct val="130000"/>
              </a:lnSpc>
              <a:spcBef>
                <a:spcPts val="0"/>
              </a:spcBef>
              <a:spcAft>
                <a:spcPts val="0"/>
              </a:spcAft>
              <a:buSzPts val="1600"/>
              <a:buChar char="•"/>
            </a:pPr>
            <a:r>
              <a:rPr lang="en" sz="1400" i="0" u="none" strike="noStrike">
                <a:solidFill>
                  <a:srgbClr val="333333"/>
                </a:solidFill>
                <a:latin typeface="Raleway"/>
                <a:ea typeface="Raleway"/>
                <a:cs typeface="Raleway"/>
                <a:sym typeface="Raleway"/>
              </a:rPr>
              <a:t>Write a script to convert pdf book into text.</a:t>
            </a:r>
            <a:endParaRPr>
              <a:solidFill>
                <a:srgbClr val="333333"/>
              </a:solidFill>
            </a:endParaRPr>
          </a:p>
          <a:p>
            <a:pPr marL="177800" lvl="0" indent="-177800" algn="l" rtl="0">
              <a:lnSpc>
                <a:spcPct val="130000"/>
              </a:lnSpc>
              <a:spcBef>
                <a:spcPts val="0"/>
              </a:spcBef>
              <a:spcAft>
                <a:spcPts val="0"/>
              </a:spcAft>
              <a:buSzPts val="1600"/>
              <a:buChar char="•"/>
            </a:pPr>
            <a:r>
              <a:rPr lang="en" sz="1400" i="0" u="none" strike="noStrike">
                <a:solidFill>
                  <a:srgbClr val="333333"/>
                </a:solidFill>
                <a:latin typeface="Raleway"/>
                <a:ea typeface="Raleway"/>
                <a:cs typeface="Raleway"/>
                <a:sym typeface="Raleway"/>
              </a:rPr>
              <a:t>Create a model from scratch and train the book on it. (BERT, Roberta, Deberta, Alberta) - SQUAD</a:t>
            </a:r>
            <a:endParaRPr>
              <a:solidFill>
                <a:srgbClr val="333333"/>
              </a:solidFill>
            </a:endParaRPr>
          </a:p>
          <a:p>
            <a:pPr marL="177800" lvl="0" indent="-177800" algn="l" rtl="0">
              <a:lnSpc>
                <a:spcPct val="130000"/>
              </a:lnSpc>
              <a:spcBef>
                <a:spcPts val="0"/>
              </a:spcBef>
              <a:spcAft>
                <a:spcPts val="0"/>
              </a:spcAft>
              <a:buSzPts val="1600"/>
              <a:buChar char="•"/>
            </a:pPr>
            <a:r>
              <a:rPr lang="en" sz="1400" i="0" u="none" strike="noStrike">
                <a:solidFill>
                  <a:srgbClr val="333333"/>
                </a:solidFill>
                <a:latin typeface="Raleway"/>
                <a:ea typeface="Raleway"/>
                <a:cs typeface="Raleway"/>
                <a:sym typeface="Raleway"/>
              </a:rPr>
              <a:t>Predict answers on the basis of context. </a:t>
            </a:r>
            <a:endParaRPr>
              <a:solidFill>
                <a:srgbClr val="333333"/>
              </a:solidFill>
            </a:endParaRPr>
          </a:p>
          <a:p>
            <a:pPr marL="177800" lvl="0" indent="-177800" algn="l" rtl="0">
              <a:lnSpc>
                <a:spcPct val="130000"/>
              </a:lnSpc>
              <a:spcBef>
                <a:spcPts val="0"/>
              </a:spcBef>
              <a:spcAft>
                <a:spcPts val="0"/>
              </a:spcAft>
              <a:buSzPts val="1600"/>
              <a:buChar char="•"/>
            </a:pPr>
            <a:r>
              <a:rPr lang="en" sz="1400" i="0" u="none" strike="noStrike">
                <a:solidFill>
                  <a:srgbClr val="333333"/>
                </a:solidFill>
                <a:latin typeface="Raleway"/>
                <a:ea typeface="Raleway"/>
                <a:cs typeface="Raleway"/>
                <a:sym typeface="Raleway"/>
              </a:rPr>
              <a:t>Write a script to find a valid context in the book with respect to the question.</a:t>
            </a:r>
            <a:endParaRPr>
              <a:solidFill>
                <a:srgbClr val="333333"/>
              </a:solidFill>
            </a:endParaRPr>
          </a:p>
          <a:p>
            <a:pPr marL="177800" lvl="0" indent="-177800" algn="l" rtl="0">
              <a:lnSpc>
                <a:spcPct val="130000"/>
              </a:lnSpc>
              <a:spcBef>
                <a:spcPts val="0"/>
              </a:spcBef>
              <a:spcAft>
                <a:spcPts val="0"/>
              </a:spcAft>
              <a:buSzPts val="1600"/>
              <a:buChar char="•"/>
            </a:pPr>
            <a:r>
              <a:rPr lang="en" sz="1400" i="0" u="none" strike="noStrike">
                <a:solidFill>
                  <a:srgbClr val="333333"/>
                </a:solidFill>
                <a:latin typeface="Raleway"/>
                <a:ea typeface="Raleway"/>
                <a:cs typeface="Raleway"/>
                <a:sym typeface="Raleway"/>
              </a:rPr>
              <a:t>Finally, predict the results.</a:t>
            </a:r>
            <a:endParaRPr/>
          </a:p>
        </p:txBody>
      </p:sp>
      <p:sp>
        <p:nvSpPr>
          <p:cNvPr id="154" name="Google Shape;154;p29"/>
          <p:cNvSpPr txBox="1">
            <a:spLocks noGrp="1"/>
          </p:cNvSpPr>
          <p:nvPr>
            <p:ph type="ftr" idx="11"/>
          </p:nvPr>
        </p:nvSpPr>
        <p:spPr>
          <a:xfrm>
            <a:off x="5680710" y="4739831"/>
            <a:ext cx="30861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425196" y="1124712"/>
            <a:ext cx="5213700" cy="4434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Demonstration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425196" y="1124712"/>
            <a:ext cx="5213700" cy="4434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Screenshots </a:t>
            </a:r>
            <a:endParaRPr/>
          </a:p>
        </p:txBody>
      </p:sp>
      <p:pic>
        <p:nvPicPr>
          <p:cNvPr id="165" name="Google Shape;165;p31"/>
          <p:cNvPicPr preferRelativeResize="0"/>
          <p:nvPr/>
        </p:nvPicPr>
        <p:blipFill>
          <a:blip r:embed="rId3">
            <a:alphaModFix/>
          </a:blip>
          <a:stretch>
            <a:fillRect/>
          </a:stretch>
        </p:blipFill>
        <p:spPr>
          <a:xfrm>
            <a:off x="425200" y="1661062"/>
            <a:ext cx="5875584" cy="32705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25196" y="1124712"/>
            <a:ext cx="5213700" cy="4434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How does it work</a:t>
            </a:r>
            <a:endParaRPr/>
          </a:p>
        </p:txBody>
      </p:sp>
      <p:sp>
        <p:nvSpPr>
          <p:cNvPr id="171" name="Google Shape;171;p32"/>
          <p:cNvSpPr txBox="1">
            <a:spLocks noGrp="1"/>
          </p:cNvSpPr>
          <p:nvPr>
            <p:ph type="body" idx="1"/>
          </p:nvPr>
        </p:nvSpPr>
        <p:spPr>
          <a:xfrm>
            <a:off x="425200" y="1784075"/>
            <a:ext cx="8324700" cy="2976300"/>
          </a:xfrm>
          <a:prstGeom prst="rect">
            <a:avLst/>
          </a:prstGeom>
        </p:spPr>
        <p:txBody>
          <a:bodyPr spcFirstLastPara="1" wrap="square" lIns="68575" tIns="34275" rIns="68575" bIns="34275" anchor="t" anchorCtr="0">
            <a:noAutofit/>
          </a:bodyPr>
          <a:lstStyle/>
          <a:p>
            <a:pPr marL="0" lvl="0" indent="0" algn="l" rtl="0">
              <a:spcBef>
                <a:spcPts val="500"/>
              </a:spcBef>
              <a:spcAft>
                <a:spcPts val="0"/>
              </a:spcAft>
              <a:buNone/>
            </a:pPr>
            <a:r>
              <a:rPr lang="en"/>
              <a:t>Implemented a Question-answering pipeline which uses a question, valid context to give our the most probable response</a:t>
            </a:r>
            <a:endParaRPr/>
          </a:p>
          <a:p>
            <a:pPr marL="457200" lvl="0" indent="-330200" algn="l" rtl="0">
              <a:spcBef>
                <a:spcPts val="500"/>
              </a:spcBef>
              <a:spcAft>
                <a:spcPts val="0"/>
              </a:spcAft>
              <a:buSzPts val="1600"/>
              <a:buChar char="-"/>
            </a:pPr>
            <a:r>
              <a:rPr lang="en"/>
              <a:t>Created a script for converting pdf to text file</a:t>
            </a:r>
            <a:endParaRPr/>
          </a:p>
          <a:p>
            <a:pPr marL="457200" lvl="0" indent="-330200" algn="l" rtl="0">
              <a:spcBef>
                <a:spcPts val="0"/>
              </a:spcBef>
              <a:spcAft>
                <a:spcPts val="0"/>
              </a:spcAft>
              <a:buSzPts val="1600"/>
              <a:buChar char="-"/>
            </a:pPr>
            <a:r>
              <a:rPr lang="en"/>
              <a:t>Make sure the QA pipeline is trained on multiple question-answering dataset like SQUAD.</a:t>
            </a:r>
            <a:endParaRPr/>
          </a:p>
          <a:p>
            <a:pPr marL="457200" lvl="0" indent="-330200" algn="l" rtl="0">
              <a:spcBef>
                <a:spcPts val="0"/>
              </a:spcBef>
              <a:spcAft>
                <a:spcPts val="0"/>
              </a:spcAft>
              <a:buSzPts val="1600"/>
              <a:buChar char="-"/>
            </a:pPr>
            <a:r>
              <a:rPr lang="en"/>
              <a:t>Getting the correct context via sentence transformers</a:t>
            </a:r>
            <a:endParaRPr/>
          </a:p>
          <a:p>
            <a:pPr marL="457200" lvl="0" indent="-330200" algn="l" rtl="0">
              <a:spcBef>
                <a:spcPts val="0"/>
              </a:spcBef>
              <a:spcAft>
                <a:spcPts val="0"/>
              </a:spcAft>
              <a:buSzPts val="1600"/>
              <a:buChar char="-"/>
            </a:pPr>
            <a:r>
              <a:rPr lang="en"/>
              <a:t>We calculated the sentences similarities using cosine similarities and ranked the sentences and the top 5 choices were merged to form the context.</a:t>
            </a:r>
            <a:endParaRPr/>
          </a:p>
          <a:p>
            <a:pPr marL="457200" lvl="0" indent="-330200" algn="l" rtl="0">
              <a:spcBef>
                <a:spcPts val="0"/>
              </a:spcBef>
              <a:spcAft>
                <a:spcPts val="0"/>
              </a:spcAft>
              <a:buSzPts val="1600"/>
              <a:buChar char="-"/>
            </a:pPr>
            <a:r>
              <a:rPr lang="en"/>
              <a:t>Once we have our context, we pass it to the QA pipeline and it gives us the result.</a:t>
            </a:r>
            <a:endParaRPr/>
          </a:p>
          <a:p>
            <a:pPr marL="0" lvl="0" indent="0" algn="l" rtl="0">
              <a:spcBef>
                <a:spcPts val="5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425202" y="1124700"/>
            <a:ext cx="7255500" cy="4434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How does Sentence Similarity work?</a:t>
            </a:r>
            <a:endParaRPr/>
          </a:p>
        </p:txBody>
      </p:sp>
      <p:pic>
        <p:nvPicPr>
          <p:cNvPr id="177" name="Google Shape;177;p33"/>
          <p:cNvPicPr preferRelativeResize="0"/>
          <p:nvPr/>
        </p:nvPicPr>
        <p:blipFill>
          <a:blip r:embed="rId3">
            <a:alphaModFix/>
          </a:blip>
          <a:stretch>
            <a:fillRect/>
          </a:stretch>
        </p:blipFill>
        <p:spPr>
          <a:xfrm>
            <a:off x="574800" y="1687025"/>
            <a:ext cx="3425726" cy="3205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425202" y="1124700"/>
            <a:ext cx="7255500" cy="443400"/>
          </a:xfrm>
          <a:prstGeom prst="rect">
            <a:avLst/>
          </a:prstGeom>
        </p:spPr>
        <p:txBody>
          <a:bodyPr spcFirstLastPara="1" wrap="square" lIns="68575" tIns="34275" rIns="68575" bIns="34275" anchor="b" anchorCtr="0">
            <a:spAutoFit/>
          </a:bodyPr>
          <a:lstStyle/>
          <a:p>
            <a:pPr marL="0" lvl="0" indent="0" algn="l" rtl="0">
              <a:spcBef>
                <a:spcPts val="0"/>
              </a:spcBef>
              <a:spcAft>
                <a:spcPts val="0"/>
              </a:spcAft>
              <a:buNone/>
            </a:pPr>
            <a:r>
              <a:rPr lang="en"/>
              <a:t>How does Sentence Similarity work?</a:t>
            </a:r>
            <a:endParaRPr/>
          </a:p>
        </p:txBody>
      </p:sp>
      <p:pic>
        <p:nvPicPr>
          <p:cNvPr id="183" name="Google Shape;183;p34"/>
          <p:cNvPicPr preferRelativeResize="0"/>
          <p:nvPr/>
        </p:nvPicPr>
        <p:blipFill>
          <a:blip r:embed="rId3">
            <a:alphaModFix/>
          </a:blip>
          <a:stretch>
            <a:fillRect/>
          </a:stretch>
        </p:blipFill>
        <p:spPr>
          <a:xfrm>
            <a:off x="574800" y="1687025"/>
            <a:ext cx="3425726" cy="3205401"/>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Words>
  <Application>Microsoft Macintosh PowerPoint</Application>
  <PresentationFormat>On-screen Show (16:9)</PresentationFormat>
  <Paragraphs>45</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Georgia</vt:lpstr>
      <vt:lpstr>Lato</vt:lpstr>
      <vt:lpstr>Raleway</vt:lpstr>
      <vt:lpstr>NTR</vt:lpstr>
      <vt:lpstr>Swiss</vt:lpstr>
      <vt:lpstr>Office Theme</vt:lpstr>
      <vt:lpstr>TRANSFORMERS FOR NLP</vt:lpstr>
      <vt:lpstr>We all read books and sometimes we just forget a piece of information in the book that is hard to recall</vt:lpstr>
      <vt:lpstr>I am trying to create a Subject Matter Expert on the book</vt:lpstr>
      <vt:lpstr>Steps-</vt:lpstr>
      <vt:lpstr>Demonstration</vt:lpstr>
      <vt:lpstr>Screenshots </vt:lpstr>
      <vt:lpstr>How does it work</vt:lpstr>
      <vt:lpstr>How does Sentence Similarity work?</vt:lpstr>
      <vt:lpstr>How does Sentence Similarity work?</vt:lpstr>
      <vt:lpstr>How does Sentence Similarity work?</vt:lpstr>
      <vt:lpstr>How does Sentence Similarity work?</vt:lpstr>
      <vt:lpstr>Limitations</vt:lpstr>
      <vt:lpstr>Why is producing a large number of tokens in output a problem in BERT models?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 FOR NLP</dc:title>
  <cp:lastModifiedBy>. Ayesha Humaera</cp:lastModifiedBy>
  <cp:revision>2</cp:revision>
  <dcterms:modified xsi:type="dcterms:W3CDTF">2024-04-16T21:23:52Z</dcterms:modified>
</cp:coreProperties>
</file>