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7889-9368-4779-B5A7-9AD82F8C6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Grocery Store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A03A4-F1E1-4659-81A5-A135CA017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3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A567-B27A-4B02-8F06-707A6971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0A947-C044-46B4-B698-7D9EBF04C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Fizza Tehreem			2022-ag-8639</a:t>
            </a:r>
          </a:p>
          <a:p>
            <a:r>
              <a:rPr lang="en-US" dirty="0" err="1"/>
              <a:t>Javeria</a:t>
            </a:r>
            <a:r>
              <a:rPr lang="en-US" dirty="0"/>
              <a:t> </a:t>
            </a:r>
            <a:r>
              <a:rPr lang="en-US" dirty="0" err="1"/>
              <a:t>Ishaq</a:t>
            </a:r>
            <a:r>
              <a:rPr lang="en-US" dirty="0"/>
              <a:t>			2022-ag-8640</a:t>
            </a:r>
          </a:p>
          <a:p>
            <a:r>
              <a:rPr lang="en-US" dirty="0" err="1"/>
              <a:t>Laiba</a:t>
            </a:r>
            <a:r>
              <a:rPr lang="en-US" dirty="0"/>
              <a:t> Ismael			2022-ag-8641</a:t>
            </a:r>
          </a:p>
          <a:p>
            <a:r>
              <a:rPr lang="en-US" dirty="0"/>
              <a:t>Ayesha </a:t>
            </a:r>
            <a:r>
              <a:rPr lang="en-US" dirty="0" err="1"/>
              <a:t>Niamat</a:t>
            </a:r>
            <a:r>
              <a:rPr lang="en-US" dirty="0"/>
              <a:t>		2022-ag-8577</a:t>
            </a:r>
          </a:p>
        </p:txBody>
      </p:sp>
    </p:spTree>
    <p:extLst>
      <p:ext uri="{BB962C8B-B14F-4D97-AF65-F5344CB8AC3E}">
        <p14:creationId xmlns:p14="http://schemas.microsoft.com/office/powerpoint/2010/main" val="76967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3163-1CD4-447C-9B1E-8B94680C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99FB-244D-4C4B-B660-454CDFB1A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Management</a:t>
            </a:r>
          </a:p>
          <a:p>
            <a:pPr marL="0" indent="0">
              <a:buNone/>
            </a:pPr>
            <a:r>
              <a:rPr lang="en-US" dirty="0"/>
              <a:t>Admin can easily add ,edit and remove the employees and store their personal information.</a:t>
            </a:r>
          </a:p>
          <a:p>
            <a:r>
              <a:rPr lang="en-US" dirty="0"/>
              <a:t>Items Management</a:t>
            </a:r>
          </a:p>
          <a:p>
            <a:pPr marL="0" indent="0">
              <a:buNone/>
            </a:pPr>
            <a:r>
              <a:rPr lang="en-US" dirty="0"/>
              <a:t>Admin can add, delete and edit the items in stock and can set the prices.</a:t>
            </a:r>
          </a:p>
          <a:p>
            <a:r>
              <a:rPr lang="en-US" dirty="0"/>
              <a:t>Login Process</a:t>
            </a:r>
          </a:p>
          <a:p>
            <a:pPr marL="0" indent="0">
              <a:buNone/>
            </a:pPr>
            <a:r>
              <a:rPr lang="en-US" dirty="0"/>
              <a:t>Admin can add the items and employees but another person can not change the data. He can assign the unique password to employees through which employees can login.</a:t>
            </a:r>
          </a:p>
        </p:txBody>
      </p:sp>
    </p:spTree>
    <p:extLst>
      <p:ext uri="{BB962C8B-B14F-4D97-AF65-F5344CB8AC3E}">
        <p14:creationId xmlns:p14="http://schemas.microsoft.com/office/powerpoint/2010/main" val="212469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976D-8B19-49C4-910F-FE860299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EB47B-CFAE-45A0-8BB0-E391F2AB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Billing system</a:t>
            </a:r>
          </a:p>
          <a:p>
            <a:pPr marL="0" indent="0">
              <a:buNone/>
            </a:pPr>
            <a:r>
              <a:rPr lang="en-US" dirty="0"/>
              <a:t>Employees can calculate total bill of the customer and show their order in an order view section.</a:t>
            </a:r>
          </a:p>
        </p:txBody>
      </p:sp>
    </p:spTree>
    <p:extLst>
      <p:ext uri="{BB962C8B-B14F-4D97-AF65-F5344CB8AC3E}">
        <p14:creationId xmlns:p14="http://schemas.microsoft.com/office/powerpoint/2010/main" val="100998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E8F5-7652-40FE-A1D8-5BB6AE40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2B8A-B568-4B54-B36A-3ADAE171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of all, Loading page will appear as a sign of starting the Grocery management system.</a:t>
            </a:r>
          </a:p>
          <a:p>
            <a:r>
              <a:rPr lang="en-US" dirty="0"/>
              <a:t>After this login page will appear . Our system is multi-user through which multiple users can login according to their assigned password .Admin login button is separate.</a:t>
            </a:r>
          </a:p>
          <a:p>
            <a:r>
              <a:rPr lang="en-US" dirty="0"/>
              <a:t>If it is a Admin login, Employees and items management pages will appear .Admin can manage the items and  employees information.</a:t>
            </a:r>
          </a:p>
          <a:p>
            <a:r>
              <a:rPr lang="en-US" dirty="0"/>
              <a:t>If it is a employee login , Billing page will appear through which he can fulfill the customer requirement 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1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5B50-BA9D-42C3-938E-19169EA3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6EFBF-AFDC-4DDF-B365-0D206EB9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 price is fixed . Employee just has to enter the quantity and give the total bill to customer.</a:t>
            </a:r>
          </a:p>
          <a:p>
            <a:r>
              <a:rPr lang="en-US" dirty="0"/>
              <a:t>It is a simple Grocery Store Management System that can be used in small scale grocery stores.</a:t>
            </a:r>
          </a:p>
        </p:txBody>
      </p:sp>
    </p:spTree>
    <p:extLst>
      <p:ext uri="{BB962C8B-B14F-4D97-AF65-F5344CB8AC3E}">
        <p14:creationId xmlns:p14="http://schemas.microsoft.com/office/powerpoint/2010/main" val="29662999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251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Grocery Store Management System</vt:lpstr>
      <vt:lpstr>Group Members</vt:lpstr>
      <vt:lpstr>Features</vt:lpstr>
      <vt:lpstr>Features</vt:lpstr>
      <vt:lpstr>Functionality</vt:lpstr>
      <vt:lpstr>Functionality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Store Management System</dc:title>
  <dc:creator>Fizza Tehreem</dc:creator>
  <cp:lastModifiedBy>Fizza Tehreem</cp:lastModifiedBy>
  <cp:revision>6</cp:revision>
  <dcterms:created xsi:type="dcterms:W3CDTF">2024-05-05T07:25:03Z</dcterms:created>
  <dcterms:modified xsi:type="dcterms:W3CDTF">2024-05-05T08:10:50Z</dcterms:modified>
</cp:coreProperties>
</file>