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ithub.com/ayesha8786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github.com/ayesha8786/Case-Study-Video.gi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Booking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end to end case study of Flight Booking System along with JWT authentication, Swagger, Angular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Material-UI and Bootstrap used for user interface.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CSS JAVASCRIPT for web developers on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this course as part of my training and designed responsive Restaurant website using HTML5 ,CSS3 and Angular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51584" y="936953"/>
            <a:ext cx="6116141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11473" y="1254169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05072" y="1499773"/>
            <a:ext cx="3187702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ayesha-fathima.</a:t>
            </a:r>
            <a:r>
              <a:rPr lang="nl-NL" alt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</a:t>
            </a:r>
            <a:r>
              <a:rPr lang="nl-NL" altLang="nl-NL" dirty="0"/>
              <a:t>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33719" y="1790002"/>
            <a:ext cx="2222519" cy="260795"/>
          </a:xfrm>
        </p:spPr>
        <p:txBody>
          <a:bodyPr/>
          <a:lstStyle/>
          <a:p>
            <a:pPr eaLnBrk="1" hangingPunct="1"/>
            <a:r>
              <a:rPr lang="nl-NL" altLang="nl-NL" dirty="0"/>
              <a:t>+91-9494478786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351584" y="571469"/>
            <a:ext cx="6295548" cy="306387"/>
          </a:xfrm>
        </p:spPr>
        <p:txBody>
          <a:bodyPr/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Ayesha Fathima Mohammed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11718" y="5526124"/>
            <a:ext cx="473075" cy="47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59791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1379E5B-4671-4A82-93F7-A211BCB123B2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9" b="12759"/>
          <a:stretch>
            <a:fillRect/>
          </a:stretch>
        </p:blipFill>
        <p:spPr>
          <a:xfrm>
            <a:off x="440731" y="364635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40968</TotalTime>
  <Words>217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Ayesha Fathima Mohammed</cp:lastModifiedBy>
  <cp:revision>122</cp:revision>
  <dcterms:created xsi:type="dcterms:W3CDTF">2017-12-08T05:27:40Z</dcterms:created>
  <dcterms:modified xsi:type="dcterms:W3CDTF">2022-03-24T04:39:26Z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