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6" d="100"/>
          <a:sy n="66" d="100"/>
        </p:scale>
        <p:origin x="668" y="3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, Ayesha Fathima" userId="a16eabd4-5bce-4fa4-b034-71de2e197833" providerId="ADAL" clId="{7B803B53-FE3D-4344-9F3E-9A1F95E4C644}"/>
    <pc:docChg chg="modSld">
      <pc:chgData name="Mohammed, Ayesha Fathima" userId="a16eabd4-5bce-4fa4-b034-71de2e197833" providerId="ADAL" clId="{7B803B53-FE3D-4344-9F3E-9A1F95E4C644}" dt="2023-01-03T14:35:52.944" v="1" actId="255"/>
      <pc:docMkLst>
        <pc:docMk/>
      </pc:docMkLst>
      <pc:sldChg chg="modSp mod">
        <pc:chgData name="Mohammed, Ayesha Fathima" userId="a16eabd4-5bce-4fa4-b034-71de2e197833" providerId="ADAL" clId="{7B803B53-FE3D-4344-9F3E-9A1F95E4C644}" dt="2023-01-03T14:35:52.944" v="1" actId="255"/>
        <pc:sldMkLst>
          <pc:docMk/>
          <pc:sldMk cId="0" sldId="560"/>
        </pc:sldMkLst>
        <pc:spChg chg="mod">
          <ac:chgData name="Mohammed, Ayesha Fathima" userId="a16eabd4-5bce-4fa4-b034-71de2e197833" providerId="ADAL" clId="{7B803B53-FE3D-4344-9F3E-9A1F95E4C644}" dt="2023-01-03T14:35:52.944" v="1" actId="255"/>
          <ac:spMkLst>
            <pc:docMk/>
            <pc:sldMk cId="0" sldId="560"/>
            <ac:spMk id="7176" creationId="{943087BE-AA11-4C96-BA02-329B45C19DD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03/01/2023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03/01/2023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1/3/2023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yesha8786" TargetMode="External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github.com/ayesha8786/Case-Study-Video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65356" y="3058158"/>
            <a:ext cx="4382972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Booking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end to end case study of Flight Booking System along with JWT authentication, Swagger, Angular </a:t>
            </a:r>
            <a:r>
              <a:rPr lang="en-US" altLang="en-US" sz="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Material-UI and Bootstrap used for user interface.</a:t>
            </a:r>
          </a:p>
          <a:p>
            <a:pPr eaLnBrk="1" hangingPunct="1">
              <a:lnSpc>
                <a:spcPct val="114000"/>
              </a:lnSpc>
            </a:pPr>
            <a:endParaRPr lang="en-IN" altLang="nl-N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IN" altLang="nl-NL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Certified Cloud Practitioner</a:t>
            </a:r>
          </a:p>
          <a:p>
            <a:pPr eaLnBrk="1" hangingPunct="1">
              <a:lnSpc>
                <a:spcPct val="114000"/>
              </a:lnSpc>
            </a:pPr>
            <a:endParaRPr lang="en-IN" altLang="en-US" sz="14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Ocean Certified as Java Entry Level Developer -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: I, II 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351584" y="936953"/>
            <a:ext cx="6116141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11473" y="1254169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05072" y="1499773"/>
            <a:ext cx="3187702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ayesha-fathima.</a:t>
            </a:r>
            <a:r>
              <a:rPr lang="nl-NL" alt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mohammed</a:t>
            </a:r>
            <a:r>
              <a:rPr lang="nl-NL" altLang="nl-NL" dirty="0"/>
              <a:t>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33719" y="1790002"/>
            <a:ext cx="2222519" cy="260795"/>
          </a:xfrm>
        </p:spPr>
        <p:txBody>
          <a:bodyPr/>
          <a:lstStyle/>
          <a:p>
            <a:pPr eaLnBrk="1" hangingPunct="1"/>
            <a:r>
              <a:rPr lang="nl-NL" altLang="nl-NL" dirty="0"/>
              <a:t>+91-9494478786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working knowledge on Java Microservice Development using Spring framework and Angular Framework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: 2016 - 2020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300" b="1" dirty="0">
                <a:solidFill>
                  <a:srgbClr val="0070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nl-NL" sz="1300" b="1" dirty="0">
                <a:solidFill>
                  <a:srgbClr val="0070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br>
              <a:rPr lang="en-US" altLang="nl-NL" sz="1300" b="1" dirty="0">
                <a:solidFill>
                  <a:srgbClr val="0070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nl-NL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300" b="1" dirty="0">
                <a:solidFill>
                  <a:srgbClr val="0070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300" b="1" dirty="0">
                <a:solidFill>
                  <a:srgbClr val="0070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Technologies</a:t>
            </a:r>
            <a:endParaRPr lang="en-US" altLang="nl-NL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300" b="1" dirty="0">
              <a:solidFill>
                <a:srgbClr val="0070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300" b="1" dirty="0">
                <a:solidFill>
                  <a:srgbClr val="0070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AddOns</a:t>
            </a:r>
            <a:endParaRPr lang="en-US" altLang="nl-NL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351584" y="571469"/>
            <a:ext cx="6295548" cy="306387"/>
          </a:xfrm>
        </p:spPr>
        <p:txBody>
          <a:bodyPr/>
          <a:lstStyle/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Ayesha Fathima Mohammed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242826" y="5959103"/>
            <a:ext cx="473075" cy="47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95" y="5960691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59791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1379E5B-4671-4A82-93F7-A211BCB123B2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59" b="12759"/>
          <a:stretch>
            <a:fillRect/>
          </a:stretch>
        </p:blipFill>
        <p:spPr>
          <a:xfrm>
            <a:off x="440731" y="364635"/>
            <a:ext cx="1734208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40996</TotalTime>
  <Words>188</Words>
  <Application>Microsoft Office PowerPoint</Application>
  <PresentationFormat>Widescreen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Mohammed, Ayesha Fathima</cp:lastModifiedBy>
  <cp:revision>124</cp:revision>
  <dcterms:created xsi:type="dcterms:W3CDTF">2017-12-08T05:27:40Z</dcterms:created>
  <dcterms:modified xsi:type="dcterms:W3CDTF">2023-01-03T14:35:54Z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