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ayesha8786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yesha8786/Case-Study-Video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end to end case study of Flight Booking System along with JWT authentication, Swagger, Angular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Material-UI and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JAVASCRIPT for web developers on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this course as part of my training and designed responsive Restaurant website using HTML5 ,CSS3 and Angular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936953"/>
            <a:ext cx="6116141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1473" y="1254169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05072" y="1499773"/>
            <a:ext cx="3187702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ayesha-fathima.</a:t>
            </a:r>
            <a:r>
              <a:rPr lang="nl-NL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nl-NL" altLang="nl-NL" dirty="0"/>
              <a:t>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33719" y="1790002"/>
            <a:ext cx="2222519" cy="260795"/>
          </a:xfrm>
        </p:spPr>
        <p:txBody>
          <a:bodyPr/>
          <a:lstStyle/>
          <a:p>
            <a:pPr eaLnBrk="1" hangingPunct="1"/>
            <a:r>
              <a:rPr lang="nl-NL" altLang="nl-NL" dirty="0"/>
              <a:t>+91-9494478786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51584" y="571469"/>
            <a:ext cx="6295548" cy="30638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Fathima Mohammed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718" y="5526124"/>
            <a:ext cx="473075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5979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379E5B-4671-4A82-93F7-A211BCB123B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b="12759"/>
          <a:stretch>
            <a:fillRect/>
          </a:stretch>
        </p:blipFill>
        <p:spPr>
          <a:xfrm>
            <a:off x="440731" y="364635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40970</TotalTime>
  <Words>217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Ayesha Fathima Mohammed</cp:lastModifiedBy>
  <cp:revision>124</cp:revision>
  <dcterms:created xsi:type="dcterms:W3CDTF">2017-12-08T05:27:40Z</dcterms:created>
  <dcterms:modified xsi:type="dcterms:W3CDTF">2022-03-24T04:45:19Z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