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3" r:id="rId3"/>
    <p:sldId id="269" r:id="rId4"/>
    <p:sldId id="257" r:id="rId5"/>
    <p:sldId id="270" r:id="rId6"/>
    <p:sldId id="259" r:id="rId7"/>
    <p:sldId id="271" r:id="rId8"/>
    <p:sldId id="260" r:id="rId9"/>
    <p:sldId id="261" r:id="rId10"/>
    <p:sldId id="262"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59857-B696-492D-B76A-9BD48A78272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291241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52498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58147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4081AAC-0B93-481E-9DE9-70FDA8B8081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10188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103622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E59857-B696-492D-B76A-9BD48A782725}"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76293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AE59857-B696-492D-B76A-9BD48A782725}"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80527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59857-B696-492D-B76A-9BD48A78272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1719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AE59857-B696-492D-B76A-9BD48A782725}" type="datetimeFigureOut">
              <a:rPr lang="en-US" smtClean="0"/>
              <a:t>7/3/2024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4081AAC-0B93-481E-9DE9-70FDA8B80816}" type="slidenum">
              <a:rPr lang="en-US" smtClean="0"/>
              <a:t>‹#›</a:t>
            </a:fld>
            <a:endParaRPr lang="en-US"/>
          </a:p>
        </p:txBody>
      </p:sp>
    </p:spTree>
    <p:extLst>
      <p:ext uri="{BB962C8B-B14F-4D97-AF65-F5344CB8AC3E}">
        <p14:creationId xmlns:p14="http://schemas.microsoft.com/office/powerpoint/2010/main" val="219137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59857-B696-492D-B76A-9BD48A78272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10194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59857-B696-492D-B76A-9BD48A782725}"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955166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281928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59857-B696-492D-B76A-9BD48A782725}"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35101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59857-B696-492D-B76A-9BD48A782725}"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113547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AE59857-B696-492D-B76A-9BD48A782725}"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428901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385460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59857-B696-492D-B76A-9BD48A782725}"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81AAC-0B93-481E-9DE9-70FDA8B80816}" type="slidenum">
              <a:rPr lang="en-US" smtClean="0"/>
              <a:t>‹#›</a:t>
            </a:fld>
            <a:endParaRPr lang="en-US"/>
          </a:p>
        </p:txBody>
      </p:sp>
    </p:spTree>
    <p:extLst>
      <p:ext uri="{BB962C8B-B14F-4D97-AF65-F5344CB8AC3E}">
        <p14:creationId xmlns:p14="http://schemas.microsoft.com/office/powerpoint/2010/main" val="299866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E59857-B696-492D-B76A-9BD48A782725}" type="datetimeFigureOut">
              <a:rPr lang="en-US" smtClean="0"/>
              <a:t>7/3/2024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4081AAC-0B93-481E-9DE9-70FDA8B80816}" type="slidenum">
              <a:rPr lang="en-US" smtClean="0"/>
              <a:t>‹#›</a:t>
            </a:fld>
            <a:endParaRPr lang="en-US"/>
          </a:p>
        </p:txBody>
      </p:sp>
    </p:spTree>
    <p:extLst>
      <p:ext uri="{BB962C8B-B14F-4D97-AF65-F5344CB8AC3E}">
        <p14:creationId xmlns:p14="http://schemas.microsoft.com/office/powerpoint/2010/main" val="587553294"/>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10.jfif"/></Relationships>
</file>

<file path=ppt/slides/_rels/slide11.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11.jfif"/></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12.jfif"/></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13.jfif"/></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15.jfif"/><Relationship Id="rId4" Type="http://schemas.openxmlformats.org/officeDocument/2006/relationships/image" Target="../media/image14.jfif"/></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5.jfif"/></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5" Type="http://schemas.openxmlformats.org/officeDocument/2006/relationships/image" Target="../media/image6.jfif"/><Relationship Id="rId4" Type="http://schemas.openxmlformats.org/officeDocument/2006/relationships/image" Target="../media/image5.jfif"/></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8.jfif"/></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jamaica-beach-sunset-runaway-bay-1362600/"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9.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DC81474-A5FF-4BAA-ACBF-6DEF24F92D4F}"/>
              </a:ext>
            </a:extLst>
          </p:cNvPr>
          <p:cNvSpPr txBox="1"/>
          <p:nvPr/>
        </p:nvSpPr>
        <p:spPr>
          <a:xfrm>
            <a:off x="768626" y="221215"/>
            <a:ext cx="10919791" cy="1446550"/>
          </a:xfrm>
          <a:prstGeom prst="rect">
            <a:avLst/>
          </a:prstGeom>
          <a:noFill/>
        </p:spPr>
        <p:txBody>
          <a:bodyPr wrap="square" rtlCol="0">
            <a:spAutoFit/>
          </a:bodyPr>
          <a:lstStyle/>
          <a:p>
            <a:pPr algn="ctr"/>
            <a:r>
              <a:rPr lang="en-US" sz="4400" b="1" i="1" u="sng" dirty="0">
                <a:solidFill>
                  <a:schemeClr val="bg1"/>
                </a:solidFill>
              </a:rPr>
              <a:t>E-PROJECT</a:t>
            </a:r>
            <a:r>
              <a:rPr lang="en-US" sz="4400" dirty="0"/>
              <a:t> </a:t>
            </a:r>
            <a:br>
              <a:rPr lang="en-US" sz="4400" dirty="0"/>
            </a:br>
            <a:r>
              <a:rPr lang="en-US" sz="4400" b="1" i="1" u="sng" dirty="0">
                <a:solidFill>
                  <a:schemeClr val="bg2">
                    <a:lumMod val="50000"/>
                  </a:schemeClr>
                </a:solidFill>
              </a:rPr>
              <a:t>TRAVEL &amp; TOURS</a:t>
            </a:r>
            <a:endParaRPr lang="en-US" sz="4400" i="1" u="sng" dirty="0">
              <a:solidFill>
                <a:schemeClr val="bg2">
                  <a:lumMod val="50000"/>
                </a:schemeClr>
              </a:solidFill>
            </a:endParaRPr>
          </a:p>
        </p:txBody>
      </p:sp>
      <p:sp>
        <p:nvSpPr>
          <p:cNvPr id="6" name="TextBox 5">
            <a:extLst>
              <a:ext uri="{FF2B5EF4-FFF2-40B4-BE49-F238E27FC236}">
                <a16:creationId xmlns:a16="http://schemas.microsoft.com/office/drawing/2014/main" id="{6C27C35E-D145-4D05-A31B-60027875C480}"/>
              </a:ext>
            </a:extLst>
          </p:cNvPr>
          <p:cNvSpPr txBox="1"/>
          <p:nvPr/>
        </p:nvSpPr>
        <p:spPr>
          <a:xfrm>
            <a:off x="649357" y="2305879"/>
            <a:ext cx="10230678" cy="4524315"/>
          </a:xfrm>
          <a:prstGeom prst="rect">
            <a:avLst/>
          </a:prstGeom>
          <a:noFill/>
        </p:spPr>
        <p:txBody>
          <a:bodyPr wrap="square" rtlCol="0">
            <a:spAutoFit/>
          </a:bodyPr>
          <a:lstStyle/>
          <a:p>
            <a:r>
              <a:rPr lang="en-US" sz="3600" b="1" i="1" dirty="0">
                <a:solidFill>
                  <a:schemeClr val="bg1"/>
                </a:solidFill>
              </a:rPr>
              <a:t>FACULTY: Sir. Muhammad </a:t>
            </a:r>
            <a:r>
              <a:rPr lang="en-US" sz="3600" b="1" i="1" dirty="0" err="1">
                <a:solidFill>
                  <a:schemeClr val="bg1"/>
                </a:solidFill>
              </a:rPr>
              <a:t>Haris</a:t>
            </a:r>
            <a:endParaRPr lang="en-US" sz="3600" b="1" i="1" dirty="0">
              <a:solidFill>
                <a:schemeClr val="bg1"/>
              </a:solidFill>
            </a:endParaRPr>
          </a:p>
          <a:p>
            <a:endParaRPr lang="en-US" sz="3600" b="1" i="1" dirty="0">
              <a:solidFill>
                <a:schemeClr val="bg1"/>
              </a:solidFill>
            </a:endParaRPr>
          </a:p>
          <a:p>
            <a:r>
              <a:rPr lang="en-US" sz="3600" b="1" i="1" dirty="0">
                <a:solidFill>
                  <a:schemeClr val="bg1"/>
                </a:solidFill>
              </a:rPr>
              <a:t>Designed By</a:t>
            </a:r>
            <a:endParaRPr lang="en-US" sz="3600" b="1" dirty="0">
              <a:solidFill>
                <a:schemeClr val="bg1"/>
              </a:solidFill>
              <a:effectLst/>
            </a:endParaRPr>
          </a:p>
          <a:p>
            <a:r>
              <a:rPr lang="en-US" sz="3600" b="1" i="1" dirty="0">
                <a:solidFill>
                  <a:schemeClr val="bg1"/>
                </a:solidFill>
              </a:rPr>
              <a:t>Miss. Ayesha Naz</a:t>
            </a:r>
            <a:endParaRPr lang="en-US" sz="3600" b="1" dirty="0">
              <a:solidFill>
                <a:schemeClr val="bg1"/>
              </a:solidFill>
              <a:effectLst/>
            </a:endParaRPr>
          </a:p>
          <a:p>
            <a:r>
              <a:rPr lang="en-US" sz="3600" b="1" i="1" dirty="0">
                <a:solidFill>
                  <a:schemeClr val="bg1"/>
                </a:solidFill>
              </a:rPr>
              <a:t>Mr. Ayaan Mehfooz</a:t>
            </a:r>
            <a:endParaRPr lang="en-US" sz="3600" b="1" dirty="0">
              <a:solidFill>
                <a:schemeClr val="bg1"/>
              </a:solidFill>
              <a:effectLst/>
            </a:endParaRPr>
          </a:p>
          <a:p>
            <a:r>
              <a:rPr lang="en-US" sz="3600" b="1" i="1" dirty="0">
                <a:solidFill>
                  <a:schemeClr val="bg1"/>
                </a:solidFill>
              </a:rPr>
              <a:t>Mr. Muhammad Hammad Shahid</a:t>
            </a:r>
            <a:endParaRPr lang="en-US" sz="3600" b="1" dirty="0">
              <a:solidFill>
                <a:schemeClr val="bg1"/>
              </a:solidFill>
              <a:effectLst/>
            </a:endParaRPr>
          </a:p>
          <a:p>
            <a:r>
              <a:rPr lang="en-US" sz="3600" b="1" i="1" dirty="0">
                <a:solidFill>
                  <a:schemeClr val="bg1"/>
                </a:solidFill>
              </a:rPr>
              <a:t>Miss. Maliha Tahir</a:t>
            </a:r>
            <a:endParaRPr lang="en-US" sz="3600" b="1" dirty="0">
              <a:solidFill>
                <a:schemeClr val="bg1"/>
              </a:solidFill>
              <a:effectLst/>
            </a:endParaRPr>
          </a:p>
          <a:p>
            <a:endParaRPr lang="en-US" sz="3600" b="1" dirty="0"/>
          </a:p>
        </p:txBody>
      </p:sp>
    </p:spTree>
    <p:extLst>
      <p:ext uri="{BB962C8B-B14F-4D97-AF65-F5344CB8AC3E}">
        <p14:creationId xmlns:p14="http://schemas.microsoft.com/office/powerpoint/2010/main" val="1970396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304799" y="106084"/>
            <a:ext cx="9965635" cy="646331"/>
          </a:xfrm>
          <a:prstGeom prst="rect">
            <a:avLst/>
          </a:prstGeom>
          <a:noFill/>
        </p:spPr>
        <p:txBody>
          <a:bodyPr wrap="square" rtlCol="0">
            <a:spAutoFit/>
          </a:bodyPr>
          <a:lstStyle/>
          <a:p>
            <a:r>
              <a:rPr lang="en-US" sz="3600" b="1" i="1" u="sng" dirty="0">
                <a:solidFill>
                  <a:schemeClr val="bg2">
                    <a:lumMod val="50000"/>
                  </a:schemeClr>
                </a:solidFill>
              </a:rPr>
              <a:t>GALLERY</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736035" y="5948422"/>
            <a:ext cx="10263809" cy="461665"/>
          </a:xfrm>
          <a:prstGeom prst="rect">
            <a:avLst/>
          </a:prstGeom>
          <a:noFill/>
        </p:spPr>
        <p:txBody>
          <a:bodyPr wrap="square" rtlCol="0">
            <a:spAutoFit/>
          </a:bodyPr>
          <a:lstStyle/>
          <a:p>
            <a:endParaRPr lang="en-US" sz="2400" b="1" i="1" dirty="0">
              <a:solidFill>
                <a:schemeClr val="bg1"/>
              </a:solidFill>
            </a:endParaRPr>
          </a:p>
        </p:txBody>
      </p:sp>
      <p:sp>
        <p:nvSpPr>
          <p:cNvPr id="11" name="Rectangle 10">
            <a:extLst>
              <a:ext uri="{FF2B5EF4-FFF2-40B4-BE49-F238E27FC236}">
                <a16:creationId xmlns:a16="http://schemas.microsoft.com/office/drawing/2014/main" id="{F1D6A128-0DC0-434D-B249-47EF2A73BE90}"/>
              </a:ext>
            </a:extLst>
          </p:cNvPr>
          <p:cNvSpPr/>
          <p:nvPr/>
        </p:nvSpPr>
        <p:spPr>
          <a:xfrm>
            <a:off x="0" y="976372"/>
            <a:ext cx="12192000" cy="5657671"/>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2769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596346" y="144068"/>
            <a:ext cx="9965635" cy="646331"/>
          </a:xfrm>
          <a:prstGeom prst="rect">
            <a:avLst/>
          </a:prstGeom>
          <a:noFill/>
        </p:spPr>
        <p:txBody>
          <a:bodyPr wrap="square" rtlCol="0">
            <a:spAutoFit/>
          </a:bodyPr>
          <a:lstStyle/>
          <a:p>
            <a:r>
              <a:rPr lang="en-US" sz="3600" b="1" i="1" u="sng" dirty="0">
                <a:solidFill>
                  <a:schemeClr val="bg2">
                    <a:lumMod val="50000"/>
                  </a:schemeClr>
                </a:solidFill>
              </a:rPr>
              <a:t>ABOUT US</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431235" y="5882814"/>
            <a:ext cx="10263809" cy="461665"/>
          </a:xfrm>
          <a:prstGeom prst="rect">
            <a:avLst/>
          </a:prstGeom>
          <a:noFill/>
        </p:spPr>
        <p:txBody>
          <a:bodyPr wrap="square" rtlCol="0">
            <a:spAutoFit/>
          </a:bodyPr>
          <a:lstStyle/>
          <a:p>
            <a:r>
              <a:rPr lang="en-US" sz="2400" b="1" i="1" dirty="0">
                <a:solidFill>
                  <a:schemeClr val="bg1"/>
                </a:solidFill>
                <a:latin typeface="Calibri" panose="020F0502020204030204" pitchFamily="34" charset="0"/>
                <a:cs typeface="Calibri" panose="020F0502020204030204" pitchFamily="34" charset="0"/>
              </a:rPr>
              <a:t>The About us page contain some introduction about our Websites</a:t>
            </a:r>
          </a:p>
        </p:txBody>
      </p:sp>
      <p:sp>
        <p:nvSpPr>
          <p:cNvPr id="5" name="Rectangle 4">
            <a:extLst>
              <a:ext uri="{FF2B5EF4-FFF2-40B4-BE49-F238E27FC236}">
                <a16:creationId xmlns:a16="http://schemas.microsoft.com/office/drawing/2014/main" id="{2D8CE888-F397-4D73-9050-856AECA97CD9}"/>
              </a:ext>
            </a:extLst>
          </p:cNvPr>
          <p:cNvSpPr/>
          <p:nvPr/>
        </p:nvSpPr>
        <p:spPr>
          <a:xfrm>
            <a:off x="0" y="1060174"/>
            <a:ext cx="12192000" cy="4224131"/>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37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371061" y="45532"/>
            <a:ext cx="8905461" cy="646331"/>
          </a:xfrm>
          <a:prstGeom prst="rect">
            <a:avLst/>
          </a:prstGeom>
          <a:noFill/>
        </p:spPr>
        <p:txBody>
          <a:bodyPr wrap="square" rtlCol="0">
            <a:spAutoFit/>
          </a:bodyPr>
          <a:lstStyle/>
          <a:p>
            <a:r>
              <a:rPr lang="en-US" sz="3600" b="1" i="1" u="sng" dirty="0">
                <a:solidFill>
                  <a:schemeClr val="bg2">
                    <a:lumMod val="50000"/>
                  </a:schemeClr>
                </a:solidFill>
              </a:rPr>
              <a:t>SERVICES</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736035" y="5948422"/>
            <a:ext cx="10263809" cy="461665"/>
          </a:xfrm>
          <a:prstGeom prst="rect">
            <a:avLst/>
          </a:prstGeom>
          <a:noFill/>
        </p:spPr>
        <p:txBody>
          <a:bodyPr wrap="square" rtlCol="0">
            <a:spAutoFit/>
          </a:bodyPr>
          <a:lstStyle/>
          <a:p>
            <a:r>
              <a:rPr lang="en-US" sz="2400" b="1" i="1" dirty="0">
                <a:solidFill>
                  <a:schemeClr val="bg1"/>
                </a:solidFill>
                <a:latin typeface="Calibri" panose="020F0502020204030204" pitchFamily="34" charset="0"/>
                <a:cs typeface="Calibri" panose="020F0502020204030204" pitchFamily="34" charset="0"/>
              </a:rPr>
              <a:t>The services page contain all the details of our department and treatments</a:t>
            </a:r>
          </a:p>
        </p:txBody>
      </p:sp>
      <p:pic>
        <p:nvPicPr>
          <p:cNvPr id="6" name="Picture 5">
            <a:extLst>
              <a:ext uri="{FF2B5EF4-FFF2-40B4-BE49-F238E27FC236}">
                <a16:creationId xmlns:a16="http://schemas.microsoft.com/office/drawing/2014/main" id="{5898816B-759A-4AF0-8D16-990F89F70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0" y="877394"/>
            <a:ext cx="12001500" cy="4910402"/>
          </a:xfrm>
          <a:prstGeom prst="rect">
            <a:avLst/>
          </a:prstGeom>
        </p:spPr>
      </p:pic>
    </p:spTree>
    <p:extLst>
      <p:ext uri="{BB962C8B-B14F-4D97-AF65-F5344CB8AC3E}">
        <p14:creationId xmlns:p14="http://schemas.microsoft.com/office/powerpoint/2010/main" val="424026578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304800" y="9848"/>
            <a:ext cx="8905461" cy="646331"/>
          </a:xfrm>
          <a:prstGeom prst="rect">
            <a:avLst/>
          </a:prstGeom>
          <a:noFill/>
        </p:spPr>
        <p:txBody>
          <a:bodyPr wrap="square" rtlCol="0">
            <a:spAutoFit/>
          </a:bodyPr>
          <a:lstStyle/>
          <a:p>
            <a:r>
              <a:rPr lang="en-US" sz="3600" b="1" i="1" u="sng" dirty="0">
                <a:solidFill>
                  <a:schemeClr val="bg2">
                    <a:lumMod val="50000"/>
                  </a:schemeClr>
                </a:solidFill>
              </a:rPr>
              <a:t>CONTACT US</a:t>
            </a:r>
          </a:p>
        </p:txBody>
      </p:sp>
      <p:sp>
        <p:nvSpPr>
          <p:cNvPr id="14" name="TextBox 13">
            <a:extLst>
              <a:ext uri="{FF2B5EF4-FFF2-40B4-BE49-F238E27FC236}">
                <a16:creationId xmlns:a16="http://schemas.microsoft.com/office/drawing/2014/main" id="{244DFD41-1E96-41D7-BA37-4F2F48882E73}"/>
              </a:ext>
            </a:extLst>
          </p:cNvPr>
          <p:cNvSpPr txBox="1"/>
          <p:nvPr/>
        </p:nvSpPr>
        <p:spPr>
          <a:xfrm>
            <a:off x="2133602" y="5948421"/>
            <a:ext cx="9952382" cy="461665"/>
          </a:xfrm>
          <a:prstGeom prst="rect">
            <a:avLst/>
          </a:prstGeom>
          <a:noFill/>
        </p:spPr>
        <p:txBody>
          <a:bodyPr wrap="square" rtlCol="0">
            <a:spAutoFit/>
          </a:bodyPr>
          <a:lstStyle/>
          <a:p>
            <a:r>
              <a:rPr lang="en-US" sz="2400" b="1" i="1" dirty="0">
                <a:solidFill>
                  <a:schemeClr val="bg1"/>
                </a:solidFill>
                <a:latin typeface="Calibri" panose="020F0502020204030204" pitchFamily="34" charset="0"/>
                <a:cs typeface="Calibri" panose="020F0502020204030204" pitchFamily="34" charset="0"/>
              </a:rPr>
              <a:t>The following page contain the details of your registration</a:t>
            </a:r>
          </a:p>
        </p:txBody>
      </p:sp>
      <p:pic>
        <p:nvPicPr>
          <p:cNvPr id="7" name="Picture 6">
            <a:extLst>
              <a:ext uri="{FF2B5EF4-FFF2-40B4-BE49-F238E27FC236}">
                <a16:creationId xmlns:a16="http://schemas.microsoft.com/office/drawing/2014/main" id="{6EB96349-81BC-4ABE-B644-7E9D6BB71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930575"/>
            <a:ext cx="12192000" cy="4743450"/>
          </a:xfrm>
          <a:prstGeom prst="rect">
            <a:avLst/>
          </a:prstGeom>
        </p:spPr>
      </p:pic>
    </p:spTree>
    <p:extLst>
      <p:ext uri="{BB962C8B-B14F-4D97-AF65-F5344CB8AC3E}">
        <p14:creationId xmlns:p14="http://schemas.microsoft.com/office/powerpoint/2010/main" val="17354974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94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278296" y="90218"/>
            <a:ext cx="8905461" cy="646331"/>
          </a:xfrm>
          <a:prstGeom prst="rect">
            <a:avLst/>
          </a:prstGeom>
          <a:noFill/>
        </p:spPr>
        <p:txBody>
          <a:bodyPr wrap="square" rtlCol="0">
            <a:spAutoFit/>
          </a:bodyPr>
          <a:lstStyle/>
          <a:p>
            <a:r>
              <a:rPr lang="en-US" sz="3600" b="1" i="1" u="sng" dirty="0">
                <a:solidFill>
                  <a:schemeClr val="bg2">
                    <a:lumMod val="50000"/>
                  </a:schemeClr>
                </a:solidFill>
              </a:rPr>
              <a:t>FOOTER</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470992" y="5296148"/>
            <a:ext cx="10263809" cy="830997"/>
          </a:xfrm>
          <a:prstGeom prst="rect">
            <a:avLst/>
          </a:prstGeom>
          <a:noFill/>
        </p:spPr>
        <p:txBody>
          <a:bodyPr wrap="square" rtlCol="0">
            <a:spAutoFit/>
          </a:bodyPr>
          <a:lstStyle/>
          <a:p>
            <a:r>
              <a:rPr lang="en-US" sz="2400" b="1" i="1" dirty="0">
                <a:solidFill>
                  <a:schemeClr val="bg1"/>
                </a:solidFill>
                <a:latin typeface="Calibri" panose="020F0502020204030204" pitchFamily="34" charset="0"/>
                <a:cs typeface="Calibri" panose="020F0502020204030204" pitchFamily="34" charset="0"/>
              </a:rPr>
              <a:t>Footer show you some more details &amp; our social media pages so you can survey our social media accounts</a:t>
            </a:r>
          </a:p>
        </p:txBody>
      </p:sp>
      <p:pic>
        <p:nvPicPr>
          <p:cNvPr id="6" name="Picture 5">
            <a:extLst>
              <a:ext uri="{FF2B5EF4-FFF2-40B4-BE49-F238E27FC236}">
                <a16:creationId xmlns:a16="http://schemas.microsoft.com/office/drawing/2014/main" id="{B78081A3-EF8D-4D5D-A32E-86FA30D68A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59503"/>
            <a:ext cx="12192000" cy="2569497"/>
          </a:xfrm>
          <a:prstGeom prst="rect">
            <a:avLst/>
          </a:prstGeom>
        </p:spPr>
      </p:pic>
      <p:pic>
        <p:nvPicPr>
          <p:cNvPr id="9" name="Picture 8">
            <a:extLst>
              <a:ext uri="{FF2B5EF4-FFF2-40B4-BE49-F238E27FC236}">
                <a16:creationId xmlns:a16="http://schemas.microsoft.com/office/drawing/2014/main" id="{615E2C89-1584-4FC5-BD95-83914BEBE6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385930"/>
            <a:ext cx="12192000" cy="768644"/>
          </a:xfrm>
          <a:prstGeom prst="rect">
            <a:avLst/>
          </a:prstGeom>
        </p:spPr>
      </p:pic>
    </p:spTree>
    <p:extLst>
      <p:ext uri="{BB962C8B-B14F-4D97-AF65-F5344CB8AC3E}">
        <p14:creationId xmlns:p14="http://schemas.microsoft.com/office/powerpoint/2010/main" val="4299222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948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0" b="1" i="1" u="sng" strike="sngStrike" dirty="0">
                <a:solidFill>
                  <a:schemeClr val="bg1"/>
                </a:solidFill>
                <a:effectLst>
                  <a:outerShdw blurRad="38100" dist="38100" dir="2700000" algn="tl">
                    <a:srgbClr val="000000">
                      <a:alpha val="43137"/>
                    </a:srgbClr>
                  </a:outerShdw>
                </a:effectLst>
              </a:rPr>
              <a:t>THANK YOU FOR VISITING</a:t>
            </a:r>
          </a:p>
          <a:p>
            <a:pPr algn="ctr"/>
            <a:endParaRPr lang="en-US" sz="10000" dirty="0"/>
          </a:p>
        </p:txBody>
      </p:sp>
    </p:spTree>
    <p:extLst>
      <p:ext uri="{BB962C8B-B14F-4D97-AF65-F5344CB8AC3E}">
        <p14:creationId xmlns:p14="http://schemas.microsoft.com/office/powerpoint/2010/main" val="36738790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0" y="81847"/>
            <a:ext cx="9965635" cy="646331"/>
          </a:xfrm>
          <a:prstGeom prst="rect">
            <a:avLst/>
          </a:prstGeom>
          <a:noFill/>
        </p:spPr>
        <p:txBody>
          <a:bodyPr wrap="square" rtlCol="0">
            <a:spAutoFit/>
          </a:bodyPr>
          <a:lstStyle/>
          <a:p>
            <a:r>
              <a:rPr lang="en-US" sz="3600" b="1" dirty="0">
                <a:solidFill>
                  <a:schemeClr val="bg2">
                    <a:lumMod val="50000"/>
                  </a:schemeClr>
                </a:solidFill>
              </a:rPr>
              <a:t>PROBLEM STATEMENT</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736035" y="5948422"/>
            <a:ext cx="10263809" cy="461665"/>
          </a:xfrm>
          <a:prstGeom prst="rect">
            <a:avLst/>
          </a:prstGeom>
          <a:noFill/>
        </p:spPr>
        <p:txBody>
          <a:bodyPr wrap="square" rtlCol="0">
            <a:spAutoFit/>
          </a:bodyPr>
          <a:lstStyle/>
          <a:p>
            <a:endParaRPr lang="en-US" sz="2400" b="1" i="1" dirty="0">
              <a:solidFill>
                <a:schemeClr val="bg1"/>
              </a:solidFill>
            </a:endParaRPr>
          </a:p>
        </p:txBody>
      </p:sp>
      <p:sp>
        <p:nvSpPr>
          <p:cNvPr id="5" name="TextBox 4">
            <a:extLst>
              <a:ext uri="{FF2B5EF4-FFF2-40B4-BE49-F238E27FC236}">
                <a16:creationId xmlns:a16="http://schemas.microsoft.com/office/drawing/2014/main" id="{252A5ED8-086D-4FD7-B192-441AD902B81C}"/>
              </a:ext>
            </a:extLst>
          </p:cNvPr>
          <p:cNvSpPr txBox="1"/>
          <p:nvPr/>
        </p:nvSpPr>
        <p:spPr>
          <a:xfrm>
            <a:off x="0" y="1325217"/>
            <a:ext cx="11999844"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94747D67-C215-4073-ACE1-EDD000C7D184}"/>
              </a:ext>
            </a:extLst>
          </p:cNvPr>
          <p:cNvSpPr txBox="1"/>
          <p:nvPr/>
        </p:nvSpPr>
        <p:spPr>
          <a:xfrm>
            <a:off x="0" y="746998"/>
            <a:ext cx="12192000" cy="6124754"/>
          </a:xfrm>
          <a:prstGeom prst="rect">
            <a:avLst/>
          </a:prstGeom>
          <a:noFill/>
        </p:spPr>
        <p:txBody>
          <a:bodyPr wrap="square" rtlCol="0">
            <a:spAutoFit/>
          </a:bodyPr>
          <a:lstStyle/>
          <a:p>
            <a:r>
              <a:rPr lang="en-US" sz="2800" dirty="0">
                <a:solidFill>
                  <a:schemeClr val="bg1"/>
                </a:solidFill>
              </a:rPr>
              <a:t>Pleasant Tours is into selling various tour products. They have predefined tours with itineraries.</a:t>
            </a:r>
          </a:p>
          <a:p>
            <a:r>
              <a:rPr lang="en-US" sz="2800" dirty="0">
                <a:solidFill>
                  <a:schemeClr val="bg1"/>
                </a:solidFill>
              </a:rPr>
              <a:t>The company advertises by distributing pamphlets, advertising on television, and so on. to hotels, etc.</a:t>
            </a:r>
          </a:p>
          <a:p>
            <a:r>
              <a:rPr lang="en-US" sz="2800" dirty="0">
                <a:solidFill>
                  <a:schemeClr val="bg1"/>
                </a:solidFill>
              </a:rPr>
              <a:t>Due to rapid development in the internet field, the company decided to launch a website where people will get all the information about the various tour products available with them easily. requirement specifications.</a:t>
            </a:r>
          </a:p>
          <a:p>
            <a:r>
              <a:rPr lang="en-US" sz="2800" dirty="0">
                <a:solidFill>
                  <a:schemeClr val="bg1"/>
                </a:solidFill>
              </a:rPr>
              <a:t>The website is to be developed for the Windows Platform using HTML5, JavaScript</a:t>
            </a:r>
          </a:p>
          <a:p>
            <a:r>
              <a:rPr lang="en-US" sz="2800" dirty="0">
                <a:solidFill>
                  <a:schemeClr val="bg1"/>
                </a:solidFill>
              </a:rPr>
              <a:t>and Geolocation. The site should work well in all leading browsers including Chrome,</a:t>
            </a:r>
          </a:p>
          <a:p>
            <a:r>
              <a:rPr lang="en-US" sz="2800" dirty="0">
                <a:solidFill>
                  <a:schemeClr val="bg1"/>
                </a:solidFill>
              </a:rPr>
              <a:t>IE, Firefox etc.</a:t>
            </a:r>
            <a:endParaRPr lang="en-US" sz="2800" b="1" dirty="0">
              <a:solidFill>
                <a:schemeClr val="bg1"/>
              </a:solidFill>
            </a:endParaRPr>
          </a:p>
          <a:p>
            <a:endParaRPr lang="en-US" sz="2800" dirty="0">
              <a:solidFill>
                <a:schemeClr val="bg1"/>
              </a:solidFill>
            </a:endParaRPr>
          </a:p>
        </p:txBody>
      </p:sp>
    </p:spTree>
    <p:extLst>
      <p:ext uri="{BB962C8B-B14F-4D97-AF65-F5344CB8AC3E}">
        <p14:creationId xmlns:p14="http://schemas.microsoft.com/office/powerpoint/2010/main" val="1238840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244DFD41-1E96-41D7-BA37-4F2F48882E73}"/>
              </a:ext>
            </a:extLst>
          </p:cNvPr>
          <p:cNvSpPr txBox="1"/>
          <p:nvPr/>
        </p:nvSpPr>
        <p:spPr>
          <a:xfrm>
            <a:off x="1736035" y="5948422"/>
            <a:ext cx="10263809" cy="461665"/>
          </a:xfrm>
          <a:prstGeom prst="rect">
            <a:avLst/>
          </a:prstGeom>
          <a:noFill/>
        </p:spPr>
        <p:txBody>
          <a:bodyPr wrap="square" rtlCol="0">
            <a:spAutoFit/>
          </a:bodyPr>
          <a:lstStyle/>
          <a:p>
            <a:endParaRPr lang="en-US" sz="2400" b="1" i="1" dirty="0">
              <a:solidFill>
                <a:schemeClr val="bg1"/>
              </a:solidFill>
            </a:endParaRPr>
          </a:p>
        </p:txBody>
      </p:sp>
      <p:sp>
        <p:nvSpPr>
          <p:cNvPr id="5" name="TextBox 4">
            <a:extLst>
              <a:ext uri="{FF2B5EF4-FFF2-40B4-BE49-F238E27FC236}">
                <a16:creationId xmlns:a16="http://schemas.microsoft.com/office/drawing/2014/main" id="{252A5ED8-086D-4FD7-B192-441AD902B81C}"/>
              </a:ext>
            </a:extLst>
          </p:cNvPr>
          <p:cNvSpPr txBox="1"/>
          <p:nvPr/>
        </p:nvSpPr>
        <p:spPr>
          <a:xfrm>
            <a:off x="0" y="1325217"/>
            <a:ext cx="11999844"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C2BD512F-3309-4348-BEEE-2A6A8198F3D6}"/>
              </a:ext>
            </a:extLst>
          </p:cNvPr>
          <p:cNvSpPr txBox="1"/>
          <p:nvPr/>
        </p:nvSpPr>
        <p:spPr>
          <a:xfrm>
            <a:off x="0" y="129986"/>
            <a:ext cx="5155096" cy="523220"/>
          </a:xfrm>
          <a:prstGeom prst="rect">
            <a:avLst/>
          </a:prstGeom>
          <a:noFill/>
        </p:spPr>
        <p:txBody>
          <a:bodyPr wrap="square" rtlCol="0">
            <a:spAutoFit/>
          </a:bodyPr>
          <a:lstStyle/>
          <a:p>
            <a:r>
              <a:rPr lang="en-US" sz="2800" b="1" dirty="0">
                <a:solidFill>
                  <a:schemeClr val="bg2">
                    <a:lumMod val="50000"/>
                  </a:schemeClr>
                </a:solidFill>
              </a:rPr>
              <a:t>REQUIREMENT SPECIFICATION </a:t>
            </a:r>
          </a:p>
        </p:txBody>
      </p:sp>
      <p:sp>
        <p:nvSpPr>
          <p:cNvPr id="8" name="TextBox 7">
            <a:extLst>
              <a:ext uri="{FF2B5EF4-FFF2-40B4-BE49-F238E27FC236}">
                <a16:creationId xmlns:a16="http://schemas.microsoft.com/office/drawing/2014/main" id="{D79DE472-CCF6-4A90-BF9F-96354608F357}"/>
              </a:ext>
            </a:extLst>
          </p:cNvPr>
          <p:cNvSpPr txBox="1"/>
          <p:nvPr/>
        </p:nvSpPr>
        <p:spPr>
          <a:xfrm>
            <a:off x="53007" y="798240"/>
            <a:ext cx="4015409" cy="4093428"/>
          </a:xfrm>
          <a:prstGeom prst="rect">
            <a:avLst/>
          </a:prstGeom>
          <a:noFill/>
        </p:spPr>
        <p:txBody>
          <a:bodyPr wrap="square" rtlCol="0">
            <a:spAutoFit/>
          </a:bodyPr>
          <a:lstStyle/>
          <a:p>
            <a:r>
              <a:rPr lang="en-US" sz="2000" b="1" i="1" u="sng" dirty="0">
                <a:solidFill>
                  <a:schemeClr val="bg1"/>
                </a:solidFill>
              </a:rPr>
              <a:t>The Web site is to be created based on the following requirements.</a:t>
            </a:r>
          </a:p>
          <a:p>
            <a:endParaRPr lang="en-US" sz="2000" b="1" i="1" u="sng" dirty="0">
              <a:solidFill>
                <a:schemeClr val="bg1"/>
              </a:solidFill>
            </a:endParaRPr>
          </a:p>
          <a:p>
            <a:r>
              <a:rPr lang="en-US" dirty="0">
                <a:solidFill>
                  <a:schemeClr val="bg1"/>
                </a:solidFill>
              </a:rPr>
              <a:t>1) The Home Page should be created by making use of Section graphics and a suitable logo </a:t>
            </a:r>
          </a:p>
          <a:p>
            <a:r>
              <a:rPr lang="en-US" dirty="0">
                <a:solidFill>
                  <a:schemeClr val="bg1"/>
                </a:solidFill>
              </a:rPr>
              <a:t> </a:t>
            </a:r>
          </a:p>
          <a:p>
            <a:r>
              <a:rPr lang="en-US" dirty="0">
                <a:solidFill>
                  <a:schemeClr val="bg1"/>
                </a:solidFill>
              </a:rPr>
              <a:t>2) The site should display a menu that will contain the options for a brief introduction about the various products available, the location of the shop, and any other information if required</a:t>
            </a:r>
          </a:p>
        </p:txBody>
      </p:sp>
      <p:sp>
        <p:nvSpPr>
          <p:cNvPr id="9" name="TextBox 8">
            <a:extLst>
              <a:ext uri="{FF2B5EF4-FFF2-40B4-BE49-F238E27FC236}">
                <a16:creationId xmlns:a16="http://schemas.microsoft.com/office/drawing/2014/main" id="{3044C81E-8B2E-429D-8D99-67683513AFF7}"/>
              </a:ext>
            </a:extLst>
          </p:cNvPr>
          <p:cNvSpPr txBox="1"/>
          <p:nvPr/>
        </p:nvSpPr>
        <p:spPr>
          <a:xfrm>
            <a:off x="5274366" y="182220"/>
            <a:ext cx="6188765" cy="4247317"/>
          </a:xfrm>
          <a:prstGeom prst="rect">
            <a:avLst/>
          </a:prstGeom>
          <a:noFill/>
        </p:spPr>
        <p:txBody>
          <a:bodyPr wrap="square" rtlCol="0">
            <a:spAutoFit/>
          </a:bodyPr>
          <a:lstStyle/>
          <a:p>
            <a:r>
              <a:rPr lang="en-US" dirty="0">
                <a:solidFill>
                  <a:schemeClr val="bg1"/>
                </a:solidFill>
              </a:rPr>
              <a:t>3) The information should be categorized according to different types of products if a User wants to see only ‘Beach Tours’ then he clicks on a Link/button/menu etc. and he will see different types of beach tours. Similarly, for ‘Hill Stations’, ‘Forts/Palaces’, and other products</a:t>
            </a:r>
          </a:p>
          <a:p>
            <a:r>
              <a:rPr lang="en-US" dirty="0">
                <a:solidFill>
                  <a:schemeClr val="bg1"/>
                </a:solidFill>
              </a:rPr>
              <a:t> </a:t>
            </a:r>
          </a:p>
          <a:p>
            <a:r>
              <a:rPr lang="en-US" dirty="0">
                <a:solidFill>
                  <a:schemeClr val="bg1"/>
                </a:solidFill>
              </a:rPr>
              <a:t>4) When a user selects any product type, a list of products for that product type will be displayed.</a:t>
            </a:r>
          </a:p>
          <a:p>
            <a:r>
              <a:rPr lang="en-US" dirty="0">
                <a:solidFill>
                  <a:schemeClr val="bg1"/>
                </a:solidFill>
              </a:rPr>
              <a:t> </a:t>
            </a:r>
          </a:p>
          <a:p>
            <a:r>
              <a:rPr lang="en-US" dirty="0">
                <a:solidFill>
                  <a:schemeClr val="bg1"/>
                </a:solidFill>
              </a:rPr>
              <a:t>5) The itinerary of individual tour products should be displayed on the Web Page along with the title but detailed itinerary should be stored in Individual Word documents which can be downloaded or viewed by the User who wishes to see the same.</a:t>
            </a:r>
          </a:p>
          <a:p>
            <a:endParaRPr lang="en-US" dirty="0">
              <a:solidFill>
                <a:schemeClr val="bg1"/>
              </a:solidFill>
            </a:endParaRPr>
          </a:p>
        </p:txBody>
      </p:sp>
      <p:sp>
        <p:nvSpPr>
          <p:cNvPr id="11" name="TextBox 10">
            <a:extLst>
              <a:ext uri="{FF2B5EF4-FFF2-40B4-BE49-F238E27FC236}">
                <a16:creationId xmlns:a16="http://schemas.microsoft.com/office/drawing/2014/main" id="{DB5D3D24-1165-46E7-8AC8-8F83F8214478}"/>
              </a:ext>
            </a:extLst>
          </p:cNvPr>
          <p:cNvSpPr txBox="1"/>
          <p:nvPr/>
        </p:nvSpPr>
        <p:spPr>
          <a:xfrm>
            <a:off x="841513" y="4932759"/>
            <a:ext cx="10734261" cy="1477328"/>
          </a:xfrm>
          <a:prstGeom prst="rect">
            <a:avLst/>
          </a:prstGeom>
          <a:noFill/>
        </p:spPr>
        <p:txBody>
          <a:bodyPr wrap="square" rtlCol="0">
            <a:spAutoFit/>
          </a:bodyPr>
          <a:lstStyle/>
          <a:p>
            <a:r>
              <a:rPr lang="en-US" dirty="0">
                <a:solidFill>
                  <a:schemeClr val="bg1"/>
                </a:solidFill>
              </a:rPr>
              <a:t>6) Price Lists for all tours should be available for download.</a:t>
            </a:r>
          </a:p>
          <a:p>
            <a:r>
              <a:rPr lang="en-US" dirty="0">
                <a:solidFill>
                  <a:schemeClr val="bg1"/>
                </a:solidFill>
              </a:rPr>
              <a:t> </a:t>
            </a:r>
          </a:p>
          <a:p>
            <a:r>
              <a:rPr lang="en-US" dirty="0">
                <a:solidFill>
                  <a:schemeClr val="bg1"/>
                </a:solidFill>
              </a:rPr>
              <a:t>7) There should be a “Contact Us” page which will have the Address of the Company which is as follows and the mail address which when clicked will invoke the local mail client from where they can send an email.</a:t>
            </a:r>
          </a:p>
        </p:txBody>
      </p:sp>
    </p:spTree>
    <p:extLst>
      <p:ext uri="{BB962C8B-B14F-4D97-AF65-F5344CB8AC3E}">
        <p14:creationId xmlns:p14="http://schemas.microsoft.com/office/powerpoint/2010/main" val="3913469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3C61C0B-E732-4BC2-8585-22856AEB8826}"/>
              </a:ext>
            </a:extLst>
          </p:cNvPr>
          <p:cNvSpPr/>
          <p:nvPr/>
        </p:nvSpPr>
        <p:spPr>
          <a:xfrm>
            <a:off x="0" y="1391478"/>
            <a:ext cx="12192000" cy="1713602"/>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6D8BACC-D8F2-49B2-8BAC-327D7D4148E3}"/>
              </a:ext>
            </a:extLst>
          </p:cNvPr>
          <p:cNvSpPr txBox="1"/>
          <p:nvPr/>
        </p:nvSpPr>
        <p:spPr>
          <a:xfrm>
            <a:off x="303138" y="207477"/>
            <a:ext cx="7885043" cy="646331"/>
          </a:xfrm>
          <a:prstGeom prst="rect">
            <a:avLst/>
          </a:prstGeom>
          <a:noFill/>
        </p:spPr>
        <p:txBody>
          <a:bodyPr wrap="square" rtlCol="0">
            <a:spAutoFit/>
          </a:bodyPr>
          <a:lstStyle/>
          <a:p>
            <a:r>
              <a:rPr lang="en-US" sz="3600" b="1" i="1" u="sng" dirty="0">
                <a:solidFill>
                  <a:schemeClr val="bg2">
                    <a:lumMod val="50000"/>
                  </a:schemeClr>
                </a:solidFill>
              </a:rPr>
              <a:t>NAVBAR</a:t>
            </a:r>
          </a:p>
        </p:txBody>
      </p:sp>
      <p:sp>
        <p:nvSpPr>
          <p:cNvPr id="13" name="TextBox 12">
            <a:extLst>
              <a:ext uri="{FF2B5EF4-FFF2-40B4-BE49-F238E27FC236}">
                <a16:creationId xmlns:a16="http://schemas.microsoft.com/office/drawing/2014/main" id="{73366B2B-8346-4881-A305-3A6F358C18A3}"/>
              </a:ext>
            </a:extLst>
          </p:cNvPr>
          <p:cNvSpPr txBox="1"/>
          <p:nvPr/>
        </p:nvSpPr>
        <p:spPr>
          <a:xfrm>
            <a:off x="781877" y="3429000"/>
            <a:ext cx="5963479" cy="584775"/>
          </a:xfrm>
          <a:prstGeom prst="rect">
            <a:avLst/>
          </a:prstGeom>
          <a:noFill/>
        </p:spPr>
        <p:txBody>
          <a:bodyPr wrap="square" rtlCol="0">
            <a:spAutoFit/>
          </a:bodyPr>
          <a:lstStyle/>
          <a:p>
            <a:r>
              <a:rPr lang="en-US" sz="3200" dirty="0">
                <a:solidFill>
                  <a:schemeClr val="bg1"/>
                </a:solidFill>
                <a:latin typeface="Berlin Sans FB Demi" panose="020E0802020502020306" pitchFamily="34" charset="0"/>
              </a:rPr>
              <a:t>The Navbar Contain Following:</a:t>
            </a:r>
          </a:p>
        </p:txBody>
      </p:sp>
      <p:sp>
        <p:nvSpPr>
          <p:cNvPr id="5" name="Rectangle: Rounded Corners 4">
            <a:extLst>
              <a:ext uri="{FF2B5EF4-FFF2-40B4-BE49-F238E27FC236}">
                <a16:creationId xmlns:a16="http://schemas.microsoft.com/office/drawing/2014/main" id="{3A7D3948-833A-4CF5-AA28-799D1541599D}"/>
              </a:ext>
            </a:extLst>
          </p:cNvPr>
          <p:cNvSpPr/>
          <p:nvPr/>
        </p:nvSpPr>
        <p:spPr>
          <a:xfrm>
            <a:off x="4210048" y="6620603"/>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1) Home</a:t>
            </a:r>
          </a:p>
        </p:txBody>
      </p:sp>
      <p:sp>
        <p:nvSpPr>
          <p:cNvPr id="15" name="Rectangle: Rounded Corners 14">
            <a:extLst>
              <a:ext uri="{FF2B5EF4-FFF2-40B4-BE49-F238E27FC236}">
                <a16:creationId xmlns:a16="http://schemas.microsoft.com/office/drawing/2014/main" id="{63F64405-73A9-4554-B653-6667C9C83D43}"/>
              </a:ext>
            </a:extLst>
          </p:cNvPr>
          <p:cNvSpPr/>
          <p:nvPr/>
        </p:nvSpPr>
        <p:spPr>
          <a:xfrm>
            <a:off x="4174435" y="6553714"/>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2) Booking</a:t>
            </a:r>
          </a:p>
        </p:txBody>
      </p:sp>
      <p:sp>
        <p:nvSpPr>
          <p:cNvPr id="16" name="Rectangle: Rounded Corners 15">
            <a:extLst>
              <a:ext uri="{FF2B5EF4-FFF2-40B4-BE49-F238E27FC236}">
                <a16:creationId xmlns:a16="http://schemas.microsoft.com/office/drawing/2014/main" id="{2A916657-63DB-4CD4-9DD9-17A9B7A0557F}"/>
              </a:ext>
            </a:extLst>
          </p:cNvPr>
          <p:cNvSpPr/>
          <p:nvPr/>
        </p:nvSpPr>
        <p:spPr>
          <a:xfrm>
            <a:off x="4245660" y="6620605"/>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3) Packages</a:t>
            </a:r>
          </a:p>
        </p:txBody>
      </p:sp>
      <p:sp>
        <p:nvSpPr>
          <p:cNvPr id="17" name="Rectangle: Rounded Corners 16">
            <a:extLst>
              <a:ext uri="{FF2B5EF4-FFF2-40B4-BE49-F238E27FC236}">
                <a16:creationId xmlns:a16="http://schemas.microsoft.com/office/drawing/2014/main" id="{95E94B05-0839-4BDD-A3A8-781A7B68CD2D}"/>
              </a:ext>
            </a:extLst>
          </p:cNvPr>
          <p:cNvSpPr/>
          <p:nvPr/>
        </p:nvSpPr>
        <p:spPr>
          <a:xfrm>
            <a:off x="4174435" y="6634341"/>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4) Gallery</a:t>
            </a:r>
          </a:p>
        </p:txBody>
      </p:sp>
      <p:sp>
        <p:nvSpPr>
          <p:cNvPr id="18" name="Rectangle: Rounded Corners 17">
            <a:extLst>
              <a:ext uri="{FF2B5EF4-FFF2-40B4-BE49-F238E27FC236}">
                <a16:creationId xmlns:a16="http://schemas.microsoft.com/office/drawing/2014/main" id="{028FEF3A-CFB6-4BD8-BB29-72120758470E}"/>
              </a:ext>
            </a:extLst>
          </p:cNvPr>
          <p:cNvSpPr/>
          <p:nvPr/>
        </p:nvSpPr>
        <p:spPr>
          <a:xfrm>
            <a:off x="4210048" y="6740685"/>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5) Services</a:t>
            </a:r>
          </a:p>
        </p:txBody>
      </p:sp>
      <p:sp>
        <p:nvSpPr>
          <p:cNvPr id="19" name="Rectangle: Rounded Corners 18">
            <a:extLst>
              <a:ext uri="{FF2B5EF4-FFF2-40B4-BE49-F238E27FC236}">
                <a16:creationId xmlns:a16="http://schemas.microsoft.com/office/drawing/2014/main" id="{AC742C05-B480-4C31-887A-2A3AF87B3B7C}"/>
              </a:ext>
            </a:extLst>
          </p:cNvPr>
          <p:cNvSpPr/>
          <p:nvPr/>
        </p:nvSpPr>
        <p:spPr>
          <a:xfrm>
            <a:off x="4210048" y="6832794"/>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6) About</a:t>
            </a:r>
          </a:p>
        </p:txBody>
      </p:sp>
      <p:sp>
        <p:nvSpPr>
          <p:cNvPr id="20" name="Rectangle: Rounded Corners 19">
            <a:extLst>
              <a:ext uri="{FF2B5EF4-FFF2-40B4-BE49-F238E27FC236}">
                <a16:creationId xmlns:a16="http://schemas.microsoft.com/office/drawing/2014/main" id="{6F3EEC1E-0396-4FF8-91DD-DC644713AECD}"/>
              </a:ext>
            </a:extLst>
          </p:cNvPr>
          <p:cNvSpPr/>
          <p:nvPr/>
        </p:nvSpPr>
        <p:spPr>
          <a:xfrm>
            <a:off x="4210048" y="6932001"/>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7) Contact Us</a:t>
            </a:r>
          </a:p>
        </p:txBody>
      </p:sp>
    </p:spTree>
    <p:extLst>
      <p:ext uri="{BB962C8B-B14F-4D97-AF65-F5344CB8AC3E}">
        <p14:creationId xmlns:p14="http://schemas.microsoft.com/office/powerpoint/2010/main" val="853488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3C61C0B-E732-4BC2-8585-22856AEB8826}"/>
              </a:ext>
            </a:extLst>
          </p:cNvPr>
          <p:cNvSpPr/>
          <p:nvPr/>
        </p:nvSpPr>
        <p:spPr>
          <a:xfrm>
            <a:off x="0" y="1391478"/>
            <a:ext cx="12192000" cy="1713602"/>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6D8BACC-D8F2-49B2-8BAC-327D7D4148E3}"/>
              </a:ext>
            </a:extLst>
          </p:cNvPr>
          <p:cNvSpPr txBox="1"/>
          <p:nvPr/>
        </p:nvSpPr>
        <p:spPr>
          <a:xfrm>
            <a:off x="253449" y="108285"/>
            <a:ext cx="7885043" cy="646331"/>
          </a:xfrm>
          <a:prstGeom prst="rect">
            <a:avLst/>
          </a:prstGeom>
          <a:noFill/>
        </p:spPr>
        <p:txBody>
          <a:bodyPr wrap="square" rtlCol="0">
            <a:spAutoFit/>
          </a:bodyPr>
          <a:lstStyle/>
          <a:p>
            <a:r>
              <a:rPr lang="en-US" sz="3600" b="1" i="1" u="sng" dirty="0">
                <a:solidFill>
                  <a:schemeClr val="bg2">
                    <a:lumMod val="50000"/>
                  </a:schemeClr>
                </a:solidFill>
              </a:rPr>
              <a:t>NAVBAR</a:t>
            </a:r>
          </a:p>
        </p:txBody>
      </p:sp>
      <p:sp>
        <p:nvSpPr>
          <p:cNvPr id="13" name="TextBox 12">
            <a:extLst>
              <a:ext uri="{FF2B5EF4-FFF2-40B4-BE49-F238E27FC236}">
                <a16:creationId xmlns:a16="http://schemas.microsoft.com/office/drawing/2014/main" id="{73366B2B-8346-4881-A305-3A6F358C18A3}"/>
              </a:ext>
            </a:extLst>
          </p:cNvPr>
          <p:cNvSpPr txBox="1"/>
          <p:nvPr/>
        </p:nvSpPr>
        <p:spPr>
          <a:xfrm>
            <a:off x="781877" y="3429000"/>
            <a:ext cx="5703417" cy="523220"/>
          </a:xfrm>
          <a:prstGeom prst="rect">
            <a:avLst/>
          </a:prstGeom>
          <a:noFill/>
        </p:spPr>
        <p:txBody>
          <a:bodyPr wrap="square" rtlCol="0">
            <a:spAutoFit/>
          </a:bodyPr>
          <a:lstStyle/>
          <a:p>
            <a:r>
              <a:rPr lang="en-US" sz="2800" dirty="0">
                <a:solidFill>
                  <a:schemeClr val="bg1"/>
                </a:solidFill>
                <a:latin typeface="Berlin Sans FB Demi" panose="020E0802020502020306" pitchFamily="34" charset="0"/>
              </a:rPr>
              <a:t>The Navbar Contain Following:</a:t>
            </a:r>
          </a:p>
        </p:txBody>
      </p:sp>
      <p:sp>
        <p:nvSpPr>
          <p:cNvPr id="5" name="Rectangle: Rounded Corners 4">
            <a:extLst>
              <a:ext uri="{FF2B5EF4-FFF2-40B4-BE49-F238E27FC236}">
                <a16:creationId xmlns:a16="http://schemas.microsoft.com/office/drawing/2014/main" id="{3A7D3948-833A-4CF5-AA28-799D1541599D}"/>
              </a:ext>
            </a:extLst>
          </p:cNvPr>
          <p:cNvSpPr/>
          <p:nvPr/>
        </p:nvSpPr>
        <p:spPr>
          <a:xfrm>
            <a:off x="2431777" y="3998244"/>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1) Home</a:t>
            </a:r>
          </a:p>
        </p:txBody>
      </p:sp>
      <p:sp>
        <p:nvSpPr>
          <p:cNvPr id="15" name="Rectangle: Rounded Corners 14">
            <a:extLst>
              <a:ext uri="{FF2B5EF4-FFF2-40B4-BE49-F238E27FC236}">
                <a16:creationId xmlns:a16="http://schemas.microsoft.com/office/drawing/2014/main" id="{63F64405-73A9-4554-B653-6667C9C83D43}"/>
              </a:ext>
            </a:extLst>
          </p:cNvPr>
          <p:cNvSpPr/>
          <p:nvPr/>
        </p:nvSpPr>
        <p:spPr>
          <a:xfrm>
            <a:off x="5403575" y="4000143"/>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2) Booking</a:t>
            </a:r>
          </a:p>
        </p:txBody>
      </p:sp>
      <p:sp>
        <p:nvSpPr>
          <p:cNvPr id="16" name="Rectangle: Rounded Corners 15">
            <a:extLst>
              <a:ext uri="{FF2B5EF4-FFF2-40B4-BE49-F238E27FC236}">
                <a16:creationId xmlns:a16="http://schemas.microsoft.com/office/drawing/2014/main" id="{2A916657-63DB-4CD4-9DD9-17A9B7A0557F}"/>
              </a:ext>
            </a:extLst>
          </p:cNvPr>
          <p:cNvSpPr/>
          <p:nvPr/>
        </p:nvSpPr>
        <p:spPr>
          <a:xfrm>
            <a:off x="8138492" y="3998243"/>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3) Packages</a:t>
            </a:r>
          </a:p>
        </p:txBody>
      </p:sp>
      <p:sp>
        <p:nvSpPr>
          <p:cNvPr id="17" name="Rectangle: Rounded Corners 16">
            <a:extLst>
              <a:ext uri="{FF2B5EF4-FFF2-40B4-BE49-F238E27FC236}">
                <a16:creationId xmlns:a16="http://schemas.microsoft.com/office/drawing/2014/main" id="{95E94B05-0839-4BDD-A3A8-781A7B68CD2D}"/>
              </a:ext>
            </a:extLst>
          </p:cNvPr>
          <p:cNvSpPr/>
          <p:nvPr/>
        </p:nvSpPr>
        <p:spPr>
          <a:xfrm>
            <a:off x="702366" y="4946545"/>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4) Gallery</a:t>
            </a:r>
          </a:p>
        </p:txBody>
      </p:sp>
      <p:sp>
        <p:nvSpPr>
          <p:cNvPr id="18" name="Rectangle: Rounded Corners 17">
            <a:extLst>
              <a:ext uri="{FF2B5EF4-FFF2-40B4-BE49-F238E27FC236}">
                <a16:creationId xmlns:a16="http://schemas.microsoft.com/office/drawing/2014/main" id="{028FEF3A-CFB6-4BD8-BB29-72120758470E}"/>
              </a:ext>
            </a:extLst>
          </p:cNvPr>
          <p:cNvSpPr/>
          <p:nvPr/>
        </p:nvSpPr>
        <p:spPr>
          <a:xfrm>
            <a:off x="3816628" y="4946544"/>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5) Services</a:t>
            </a:r>
          </a:p>
        </p:txBody>
      </p:sp>
      <p:sp>
        <p:nvSpPr>
          <p:cNvPr id="19" name="Rectangle: Rounded Corners 18">
            <a:extLst>
              <a:ext uri="{FF2B5EF4-FFF2-40B4-BE49-F238E27FC236}">
                <a16:creationId xmlns:a16="http://schemas.microsoft.com/office/drawing/2014/main" id="{AC742C05-B480-4C31-887A-2A3AF87B3B7C}"/>
              </a:ext>
            </a:extLst>
          </p:cNvPr>
          <p:cNvSpPr/>
          <p:nvPr/>
        </p:nvSpPr>
        <p:spPr>
          <a:xfrm>
            <a:off x="6914309" y="4946543"/>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6) About</a:t>
            </a:r>
          </a:p>
        </p:txBody>
      </p:sp>
      <p:sp>
        <p:nvSpPr>
          <p:cNvPr id="20" name="Rectangle: Rounded Corners 19">
            <a:extLst>
              <a:ext uri="{FF2B5EF4-FFF2-40B4-BE49-F238E27FC236}">
                <a16:creationId xmlns:a16="http://schemas.microsoft.com/office/drawing/2014/main" id="{6F3EEC1E-0396-4FF8-91DD-DC644713AECD}"/>
              </a:ext>
            </a:extLst>
          </p:cNvPr>
          <p:cNvSpPr/>
          <p:nvPr/>
        </p:nvSpPr>
        <p:spPr>
          <a:xfrm>
            <a:off x="10028571" y="4946543"/>
            <a:ext cx="1895060" cy="8216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7) Contact Us</a:t>
            </a:r>
          </a:p>
        </p:txBody>
      </p:sp>
    </p:spTree>
    <p:extLst>
      <p:ext uri="{BB962C8B-B14F-4D97-AF65-F5344CB8AC3E}">
        <p14:creationId xmlns:p14="http://schemas.microsoft.com/office/powerpoint/2010/main" val="30676792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1679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3C61C0B-E732-4BC2-8585-22856AEB8826}"/>
              </a:ext>
            </a:extLst>
          </p:cNvPr>
          <p:cNvSpPr/>
          <p:nvPr/>
        </p:nvSpPr>
        <p:spPr>
          <a:xfrm>
            <a:off x="0" y="1391478"/>
            <a:ext cx="12192000" cy="1713602"/>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6D8BACC-D8F2-49B2-8BAC-327D7D4148E3}"/>
              </a:ext>
            </a:extLst>
          </p:cNvPr>
          <p:cNvSpPr txBox="1"/>
          <p:nvPr/>
        </p:nvSpPr>
        <p:spPr>
          <a:xfrm>
            <a:off x="337929" y="86370"/>
            <a:ext cx="7885043" cy="646331"/>
          </a:xfrm>
          <a:prstGeom prst="rect">
            <a:avLst/>
          </a:prstGeom>
          <a:noFill/>
        </p:spPr>
        <p:txBody>
          <a:bodyPr wrap="square" rtlCol="0">
            <a:spAutoFit/>
          </a:bodyPr>
          <a:lstStyle/>
          <a:p>
            <a:r>
              <a:rPr lang="en-US" sz="3600" b="1" i="1" u="sng" dirty="0">
                <a:solidFill>
                  <a:schemeClr val="bg2">
                    <a:lumMod val="50000"/>
                  </a:schemeClr>
                </a:solidFill>
              </a:rPr>
              <a:t>HOME PAGE</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126434" y="6091720"/>
            <a:ext cx="10263809" cy="461665"/>
          </a:xfrm>
          <a:prstGeom prst="rect">
            <a:avLst/>
          </a:prstGeom>
          <a:noFill/>
        </p:spPr>
        <p:txBody>
          <a:bodyPr wrap="square" rtlCol="0">
            <a:spAutoFit/>
          </a:bodyPr>
          <a:lstStyle/>
          <a:p>
            <a:pPr algn="ctr"/>
            <a:r>
              <a:rPr lang="en-US" sz="2400" b="1" i="1" dirty="0">
                <a:solidFill>
                  <a:schemeClr val="bg1"/>
                </a:solidFill>
                <a:latin typeface="Calibri" panose="020F0502020204030204" pitchFamily="34" charset="0"/>
                <a:cs typeface="Calibri" panose="020F0502020204030204" pitchFamily="34" charset="0"/>
              </a:rPr>
              <a:t>home page contain some of our carousel</a:t>
            </a:r>
          </a:p>
        </p:txBody>
      </p:sp>
      <p:sp>
        <p:nvSpPr>
          <p:cNvPr id="15" name="Rectangle 14">
            <a:extLst>
              <a:ext uri="{FF2B5EF4-FFF2-40B4-BE49-F238E27FC236}">
                <a16:creationId xmlns:a16="http://schemas.microsoft.com/office/drawing/2014/main" id="{17A1CF3B-E2D4-45CA-8D46-864EC4AAEA11}"/>
              </a:ext>
            </a:extLst>
          </p:cNvPr>
          <p:cNvSpPr/>
          <p:nvPr/>
        </p:nvSpPr>
        <p:spPr>
          <a:xfrm>
            <a:off x="0" y="1068078"/>
            <a:ext cx="12192000" cy="4688265"/>
          </a:xfrm>
          <a:prstGeom prst="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51860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13252"/>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510208" y="35798"/>
            <a:ext cx="7885043" cy="646331"/>
          </a:xfrm>
          <a:prstGeom prst="rect">
            <a:avLst/>
          </a:prstGeom>
          <a:noFill/>
        </p:spPr>
        <p:txBody>
          <a:bodyPr wrap="square" rtlCol="0">
            <a:spAutoFit/>
          </a:bodyPr>
          <a:lstStyle/>
          <a:p>
            <a:r>
              <a:rPr lang="en-US" sz="3600" b="1" i="1" u="sng" dirty="0">
                <a:solidFill>
                  <a:schemeClr val="bg2">
                    <a:lumMod val="50000"/>
                  </a:schemeClr>
                </a:solidFill>
              </a:rPr>
              <a:t>BOOKING</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126434" y="6091720"/>
            <a:ext cx="10263809" cy="461665"/>
          </a:xfrm>
          <a:prstGeom prst="rect">
            <a:avLst/>
          </a:prstGeom>
          <a:noFill/>
        </p:spPr>
        <p:txBody>
          <a:bodyPr wrap="square" rtlCol="0">
            <a:spAutoFit/>
          </a:bodyPr>
          <a:lstStyle/>
          <a:p>
            <a:pPr algn="ctr"/>
            <a:r>
              <a:rPr lang="en-US" sz="2400" b="1" i="1" dirty="0">
                <a:solidFill>
                  <a:schemeClr val="bg1"/>
                </a:solidFill>
                <a:latin typeface="Calibri" panose="020F0502020204030204" pitchFamily="34" charset="0"/>
                <a:cs typeface="Calibri" panose="020F0502020204030204" pitchFamily="34" charset="0"/>
              </a:rPr>
              <a:t>Here you can book your vacations</a:t>
            </a:r>
          </a:p>
        </p:txBody>
      </p:sp>
      <p:pic>
        <p:nvPicPr>
          <p:cNvPr id="6" name="Picture 5">
            <a:extLst>
              <a:ext uri="{FF2B5EF4-FFF2-40B4-BE49-F238E27FC236}">
                <a16:creationId xmlns:a16="http://schemas.microsoft.com/office/drawing/2014/main" id="{DF1046B7-934D-485A-9B82-4C086506ED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03456"/>
            <a:ext cx="12192000" cy="5051087"/>
          </a:xfrm>
          <a:prstGeom prst="rect">
            <a:avLst/>
          </a:prstGeom>
        </p:spPr>
      </p:pic>
    </p:spTree>
    <p:extLst>
      <p:ext uri="{BB962C8B-B14F-4D97-AF65-F5344CB8AC3E}">
        <p14:creationId xmlns:p14="http://schemas.microsoft.com/office/powerpoint/2010/main" val="6040552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238539" y="69002"/>
            <a:ext cx="8905461" cy="646331"/>
          </a:xfrm>
          <a:prstGeom prst="rect">
            <a:avLst/>
          </a:prstGeom>
          <a:noFill/>
        </p:spPr>
        <p:txBody>
          <a:bodyPr wrap="square" rtlCol="0">
            <a:spAutoFit/>
          </a:bodyPr>
          <a:lstStyle/>
          <a:p>
            <a:r>
              <a:rPr lang="en-US" sz="3600" b="1" i="1" u="sng" dirty="0">
                <a:solidFill>
                  <a:schemeClr val="bg2">
                    <a:lumMod val="50000"/>
                  </a:schemeClr>
                </a:solidFill>
              </a:rPr>
              <a:t>CATEGORIES</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278835" y="5867849"/>
            <a:ext cx="10263809" cy="461665"/>
          </a:xfrm>
          <a:prstGeom prst="rect">
            <a:avLst/>
          </a:prstGeom>
          <a:noFill/>
        </p:spPr>
        <p:txBody>
          <a:bodyPr wrap="square" rtlCol="0">
            <a:spAutoFit/>
          </a:bodyPr>
          <a:lstStyle/>
          <a:p>
            <a:pPr algn="ctr"/>
            <a:r>
              <a:rPr lang="pt-BR" sz="2400" b="1" i="1" dirty="0">
                <a:solidFill>
                  <a:schemeClr val="bg1"/>
                </a:solidFill>
                <a:latin typeface="Calibri" panose="020F0502020204030204" pitchFamily="34" charset="0"/>
                <a:cs typeface="Calibri" panose="020F0502020204030204" pitchFamily="34" charset="0"/>
              </a:rPr>
              <a:t>Here you can see our best categories</a:t>
            </a:r>
            <a:endParaRPr lang="en-US" sz="2400" b="1" i="1" dirty="0">
              <a:solidFill>
                <a:schemeClr val="bg1"/>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D92AE6D3-3E26-4B4A-AE91-A0FE16A64619}"/>
              </a:ext>
            </a:extLst>
          </p:cNvPr>
          <p:cNvSpPr/>
          <p:nvPr/>
        </p:nvSpPr>
        <p:spPr>
          <a:xfrm>
            <a:off x="0" y="1209452"/>
            <a:ext cx="12192000" cy="4406911"/>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703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5303-CB20-45E7-B964-ED7513B4E99D}"/>
              </a:ext>
            </a:extLst>
          </p:cNvPr>
          <p:cNvSpPr>
            <a:spLocks noGrp="1"/>
          </p:cNvSpPr>
          <p:nvPr>
            <p:ph type="ctrTitle"/>
          </p:nvPr>
        </p:nvSpPr>
        <p:spPr>
          <a:xfrm>
            <a:off x="1126434" y="221215"/>
            <a:ext cx="9144000" cy="1713602"/>
          </a:xfrm>
        </p:spPr>
        <p:txBody>
          <a:bodyPr>
            <a:normAutofit fontScale="90000"/>
          </a:bodyPr>
          <a:lstStyle/>
          <a:p>
            <a:br>
              <a:rPr lang="en-US" dirty="0"/>
            </a:br>
            <a:br>
              <a:rPr lang="en-US" dirty="0"/>
            </a:b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0D1592D3-E2A9-42B4-95C1-51B4777B11B2}"/>
              </a:ext>
            </a:extLst>
          </p:cNvPr>
          <p:cNvSpPr>
            <a:spLocks noGrp="1"/>
          </p:cNvSpPr>
          <p:nvPr>
            <p:ph type="subTitle" idx="1"/>
          </p:nvPr>
        </p:nvSpPr>
        <p:spPr>
          <a:xfrm>
            <a:off x="1126434" y="2305879"/>
            <a:ext cx="9144000" cy="2978426"/>
          </a:xfrm>
        </p:spPr>
        <p:txBody>
          <a:bodyPr>
            <a:normAutofit/>
          </a:bodyPr>
          <a:lstStyle/>
          <a:p>
            <a:endParaRPr lang="en-US" sz="3600" i="1" dirty="0">
              <a:solidFill>
                <a:schemeClr val="accent2">
                  <a:lumMod val="75000"/>
                </a:schemeClr>
              </a:solidFill>
            </a:endParaRPr>
          </a:p>
        </p:txBody>
      </p:sp>
      <p:sp>
        <p:nvSpPr>
          <p:cNvPr id="4" name="Rectangle 3">
            <a:extLst>
              <a:ext uri="{FF2B5EF4-FFF2-40B4-BE49-F238E27FC236}">
                <a16:creationId xmlns:a16="http://schemas.microsoft.com/office/drawing/2014/main" id="{CAE246A0-4280-4540-9146-9FD231E4E985}"/>
              </a:ext>
            </a:extLst>
          </p:cNvPr>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B36AA49-731D-4875-A11D-46E98C071A2A}"/>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6D8BACC-D8F2-49B2-8BAC-327D7D4148E3}"/>
              </a:ext>
            </a:extLst>
          </p:cNvPr>
          <p:cNvSpPr txBox="1"/>
          <p:nvPr/>
        </p:nvSpPr>
        <p:spPr>
          <a:xfrm>
            <a:off x="0" y="80502"/>
            <a:ext cx="7885043" cy="646331"/>
          </a:xfrm>
          <a:prstGeom prst="rect">
            <a:avLst/>
          </a:prstGeom>
          <a:noFill/>
        </p:spPr>
        <p:txBody>
          <a:bodyPr wrap="square" rtlCol="0">
            <a:spAutoFit/>
          </a:bodyPr>
          <a:lstStyle/>
          <a:p>
            <a:r>
              <a:rPr lang="en-US" sz="3600" b="1" i="1" u="sng" dirty="0">
                <a:solidFill>
                  <a:schemeClr val="bg2">
                    <a:lumMod val="50000"/>
                  </a:schemeClr>
                </a:solidFill>
              </a:rPr>
              <a:t>PACKAGES</a:t>
            </a:r>
          </a:p>
        </p:txBody>
      </p:sp>
      <p:sp>
        <p:nvSpPr>
          <p:cNvPr id="14" name="TextBox 13">
            <a:extLst>
              <a:ext uri="{FF2B5EF4-FFF2-40B4-BE49-F238E27FC236}">
                <a16:creationId xmlns:a16="http://schemas.microsoft.com/office/drawing/2014/main" id="{244DFD41-1E96-41D7-BA37-4F2F48882E73}"/>
              </a:ext>
            </a:extLst>
          </p:cNvPr>
          <p:cNvSpPr txBox="1"/>
          <p:nvPr/>
        </p:nvSpPr>
        <p:spPr>
          <a:xfrm>
            <a:off x="1656522" y="6175120"/>
            <a:ext cx="10263809" cy="461665"/>
          </a:xfrm>
          <a:prstGeom prst="rect">
            <a:avLst/>
          </a:prstGeom>
          <a:noFill/>
        </p:spPr>
        <p:txBody>
          <a:bodyPr wrap="square" rtlCol="0">
            <a:spAutoFit/>
          </a:bodyPr>
          <a:lstStyle/>
          <a:p>
            <a:r>
              <a:rPr lang="pt-BR" sz="2400" b="1" i="1" dirty="0">
                <a:solidFill>
                  <a:schemeClr val="bg1"/>
                </a:solidFill>
                <a:latin typeface="Calibri" panose="020F0502020204030204" pitchFamily="34" charset="0"/>
                <a:cs typeface="Calibri" panose="020F0502020204030204" pitchFamily="34" charset="0"/>
              </a:rPr>
              <a:t>Here you can see our given best packages from other agencies </a:t>
            </a:r>
            <a:endParaRPr lang="en-US" sz="2400" b="1" i="1" dirty="0">
              <a:solidFill>
                <a:schemeClr val="bg1"/>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67907F4C-BE81-4EE2-8100-3144BC8A24D7}"/>
              </a:ext>
            </a:extLst>
          </p:cNvPr>
          <p:cNvSpPr/>
          <p:nvPr/>
        </p:nvSpPr>
        <p:spPr>
          <a:xfrm>
            <a:off x="0" y="1232452"/>
            <a:ext cx="12192000" cy="4581021"/>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65352"/>
      </p:ext>
    </p:extLst>
  </p:cSld>
  <p:clrMapOvr>
    <a:masterClrMapping/>
  </p:clrMapOvr>
  <p:transition spd="slow">
    <p:randomBar dir="vert"/>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102</TotalTime>
  <Words>394</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Berlin Sans FB Demi</vt:lpstr>
      <vt:lpstr>Calibri</vt:lpstr>
      <vt:lpstr>Trebuchet MS</vt:lpstr>
      <vt:lpstr>Berlin</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E-PROJECT  TRAVEL &amp; TOURS</dc:title>
  <dc:creator>asp</dc:creator>
  <cp:lastModifiedBy>asp</cp:lastModifiedBy>
  <cp:revision>73</cp:revision>
  <dcterms:created xsi:type="dcterms:W3CDTF">2024-07-02T15:08:04Z</dcterms:created>
  <dcterms:modified xsi:type="dcterms:W3CDTF">2024-07-03T09:06:33Z</dcterms:modified>
</cp:coreProperties>
</file>