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0" d="100"/>
          <a:sy n="70" d="100"/>
        </p:scale>
        <p:origin x="7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424D6F-0266-4271-B78C-B5FF5B7EA4DF}"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B5CC8-0977-4B8C-8D68-6C00239D00BA}" type="slidenum">
              <a:rPr lang="en-US" smtClean="0"/>
              <a:t>‹#›</a:t>
            </a:fld>
            <a:endParaRPr lang="en-US"/>
          </a:p>
        </p:txBody>
      </p:sp>
    </p:spTree>
    <p:extLst>
      <p:ext uri="{BB962C8B-B14F-4D97-AF65-F5344CB8AC3E}">
        <p14:creationId xmlns:p14="http://schemas.microsoft.com/office/powerpoint/2010/main" val="691140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424D6F-0266-4271-B78C-B5FF5B7EA4DF}"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B5CC8-0977-4B8C-8D68-6C00239D00BA}" type="slidenum">
              <a:rPr lang="en-US" smtClean="0"/>
              <a:t>‹#›</a:t>
            </a:fld>
            <a:endParaRPr lang="en-US"/>
          </a:p>
        </p:txBody>
      </p:sp>
    </p:spTree>
    <p:extLst>
      <p:ext uri="{BB962C8B-B14F-4D97-AF65-F5344CB8AC3E}">
        <p14:creationId xmlns:p14="http://schemas.microsoft.com/office/powerpoint/2010/main" val="880251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424D6F-0266-4271-B78C-B5FF5B7EA4DF}"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B5CC8-0977-4B8C-8D68-6C00239D00BA}" type="slidenum">
              <a:rPr lang="en-US" smtClean="0"/>
              <a:t>‹#›</a:t>
            </a:fld>
            <a:endParaRPr lang="en-US"/>
          </a:p>
        </p:txBody>
      </p:sp>
    </p:spTree>
    <p:extLst>
      <p:ext uri="{BB962C8B-B14F-4D97-AF65-F5344CB8AC3E}">
        <p14:creationId xmlns:p14="http://schemas.microsoft.com/office/powerpoint/2010/main" val="649226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424D6F-0266-4271-B78C-B5FF5B7EA4DF}"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B5CC8-0977-4B8C-8D68-6C00239D00BA}" type="slidenum">
              <a:rPr lang="en-US" smtClean="0"/>
              <a:t>‹#›</a:t>
            </a:fld>
            <a:endParaRPr lang="en-US"/>
          </a:p>
        </p:txBody>
      </p:sp>
    </p:spTree>
    <p:extLst>
      <p:ext uri="{BB962C8B-B14F-4D97-AF65-F5344CB8AC3E}">
        <p14:creationId xmlns:p14="http://schemas.microsoft.com/office/powerpoint/2010/main" val="18364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424D6F-0266-4271-B78C-B5FF5B7EA4DF}"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B5CC8-0977-4B8C-8D68-6C00239D00BA}" type="slidenum">
              <a:rPr lang="en-US" smtClean="0"/>
              <a:t>‹#›</a:t>
            </a:fld>
            <a:endParaRPr lang="en-US"/>
          </a:p>
        </p:txBody>
      </p:sp>
    </p:spTree>
    <p:extLst>
      <p:ext uri="{BB962C8B-B14F-4D97-AF65-F5344CB8AC3E}">
        <p14:creationId xmlns:p14="http://schemas.microsoft.com/office/powerpoint/2010/main" val="4220879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424D6F-0266-4271-B78C-B5FF5B7EA4DF}"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B5CC8-0977-4B8C-8D68-6C00239D00BA}" type="slidenum">
              <a:rPr lang="en-US" smtClean="0"/>
              <a:t>‹#›</a:t>
            </a:fld>
            <a:endParaRPr lang="en-US"/>
          </a:p>
        </p:txBody>
      </p:sp>
    </p:spTree>
    <p:extLst>
      <p:ext uri="{BB962C8B-B14F-4D97-AF65-F5344CB8AC3E}">
        <p14:creationId xmlns:p14="http://schemas.microsoft.com/office/powerpoint/2010/main" val="1060785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424D6F-0266-4271-B78C-B5FF5B7EA4DF}" type="datetimeFigureOut">
              <a:rPr lang="en-US" smtClean="0"/>
              <a:t>10/8/2024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2B5CC8-0977-4B8C-8D68-6C00239D00BA}" type="slidenum">
              <a:rPr lang="en-US" smtClean="0"/>
              <a:t>‹#›</a:t>
            </a:fld>
            <a:endParaRPr lang="en-US"/>
          </a:p>
        </p:txBody>
      </p:sp>
    </p:spTree>
    <p:extLst>
      <p:ext uri="{BB962C8B-B14F-4D97-AF65-F5344CB8AC3E}">
        <p14:creationId xmlns:p14="http://schemas.microsoft.com/office/powerpoint/2010/main" val="2274561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424D6F-0266-4271-B78C-B5FF5B7EA4DF}" type="datetimeFigureOut">
              <a:rPr lang="en-US" smtClean="0"/>
              <a:t>10/8/2024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2B5CC8-0977-4B8C-8D68-6C00239D00BA}" type="slidenum">
              <a:rPr lang="en-US" smtClean="0"/>
              <a:t>‹#›</a:t>
            </a:fld>
            <a:endParaRPr lang="en-US"/>
          </a:p>
        </p:txBody>
      </p:sp>
    </p:spTree>
    <p:extLst>
      <p:ext uri="{BB962C8B-B14F-4D97-AF65-F5344CB8AC3E}">
        <p14:creationId xmlns:p14="http://schemas.microsoft.com/office/powerpoint/2010/main" val="3894211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424D6F-0266-4271-B78C-B5FF5B7EA4DF}" type="datetimeFigureOut">
              <a:rPr lang="en-US" smtClean="0"/>
              <a:t>10/8/2024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2B5CC8-0977-4B8C-8D68-6C00239D00BA}" type="slidenum">
              <a:rPr lang="en-US" smtClean="0"/>
              <a:t>‹#›</a:t>
            </a:fld>
            <a:endParaRPr lang="en-US"/>
          </a:p>
        </p:txBody>
      </p:sp>
    </p:spTree>
    <p:extLst>
      <p:ext uri="{BB962C8B-B14F-4D97-AF65-F5344CB8AC3E}">
        <p14:creationId xmlns:p14="http://schemas.microsoft.com/office/powerpoint/2010/main" val="442049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424D6F-0266-4271-B78C-B5FF5B7EA4DF}"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B5CC8-0977-4B8C-8D68-6C00239D00BA}" type="slidenum">
              <a:rPr lang="en-US" smtClean="0"/>
              <a:t>‹#›</a:t>
            </a:fld>
            <a:endParaRPr lang="en-US"/>
          </a:p>
        </p:txBody>
      </p:sp>
    </p:spTree>
    <p:extLst>
      <p:ext uri="{BB962C8B-B14F-4D97-AF65-F5344CB8AC3E}">
        <p14:creationId xmlns:p14="http://schemas.microsoft.com/office/powerpoint/2010/main" val="1954993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424D6F-0266-4271-B78C-B5FF5B7EA4DF}"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B5CC8-0977-4B8C-8D68-6C00239D00BA}" type="slidenum">
              <a:rPr lang="en-US" smtClean="0"/>
              <a:t>‹#›</a:t>
            </a:fld>
            <a:endParaRPr lang="en-US"/>
          </a:p>
        </p:txBody>
      </p:sp>
    </p:spTree>
    <p:extLst>
      <p:ext uri="{BB962C8B-B14F-4D97-AF65-F5344CB8AC3E}">
        <p14:creationId xmlns:p14="http://schemas.microsoft.com/office/powerpoint/2010/main" val="1951439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424D6F-0266-4271-B78C-B5FF5B7EA4DF}" type="datetimeFigureOut">
              <a:rPr lang="en-US" smtClean="0"/>
              <a:t>10/8/2024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2B5CC8-0977-4B8C-8D68-6C00239D00BA}" type="slidenum">
              <a:rPr lang="en-US" smtClean="0"/>
              <a:t>‹#›</a:t>
            </a:fld>
            <a:endParaRPr lang="en-US"/>
          </a:p>
        </p:txBody>
      </p:sp>
    </p:spTree>
    <p:extLst>
      <p:ext uri="{BB962C8B-B14F-4D97-AF65-F5344CB8AC3E}">
        <p14:creationId xmlns:p14="http://schemas.microsoft.com/office/powerpoint/2010/main" val="1115386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31" y="0"/>
            <a:ext cx="12008537" cy="6858000"/>
          </a:xfrm>
          <a:prstGeom prst="rect">
            <a:avLst/>
          </a:prstGeom>
        </p:spPr>
      </p:pic>
    </p:spTree>
    <p:extLst>
      <p:ext uri="{BB962C8B-B14F-4D97-AF65-F5344CB8AC3E}">
        <p14:creationId xmlns:p14="http://schemas.microsoft.com/office/powerpoint/2010/main" val="788455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1639"/>
            <a:ext cx="12192000" cy="7109639"/>
          </a:xfrm>
          <a:prstGeom prst="rect">
            <a:avLst/>
          </a:prstGeom>
          <a:solidFill>
            <a:schemeClr val="accent6">
              <a:lumMod val="60000"/>
              <a:lumOff val="40000"/>
            </a:schemeClr>
          </a:solidFill>
        </p:spPr>
        <p:txBody>
          <a:bodyPr wrap="square" rtlCol="0">
            <a:spAutoFit/>
          </a:bodyPr>
          <a:lstStyle/>
          <a:p>
            <a:pPr algn="ctr"/>
            <a:r>
              <a:rPr lang="en-US" sz="2800" b="1" dirty="0">
                <a:solidFill>
                  <a:schemeClr val="tx1">
                    <a:lumMod val="95000"/>
                    <a:lumOff val="5000"/>
                  </a:schemeClr>
                </a:solidFill>
              </a:rPr>
              <a:t>Introduction :</a:t>
            </a:r>
            <a:endParaRPr lang="en-US" sz="2800" dirty="0">
              <a:solidFill>
                <a:schemeClr val="tx1">
                  <a:lumMod val="95000"/>
                  <a:lumOff val="5000"/>
                </a:schemeClr>
              </a:solidFill>
            </a:endParaRPr>
          </a:p>
          <a:p>
            <a:r>
              <a:rPr lang="en-US" sz="2800" dirty="0"/>
              <a:t> </a:t>
            </a:r>
          </a:p>
          <a:p>
            <a:r>
              <a:rPr lang="en-US" sz="2800" b="1" u="heavy" dirty="0"/>
              <a:t>Definition</a:t>
            </a:r>
            <a:r>
              <a:rPr lang="en-US" sz="2800" b="1" dirty="0"/>
              <a:t> : The Industrial Revolution was a period between the late 1700s and mid-1800s when major changes occurred in manufacturing, transportation, and society. It began in Britain and soon spread across Europe, the United States, and the rest of the world.</a:t>
            </a:r>
            <a:endParaRPr lang="en-US" sz="2800" dirty="0"/>
          </a:p>
          <a:p>
            <a:r>
              <a:rPr lang="en-US" sz="2800" b="1" dirty="0"/>
              <a:t> </a:t>
            </a:r>
            <a:endParaRPr lang="en-US" sz="2800" dirty="0"/>
          </a:p>
          <a:p>
            <a:r>
              <a:rPr lang="en-US" sz="2800" b="1" u="heavy" dirty="0"/>
              <a:t>Main Idea</a:t>
            </a:r>
            <a:r>
              <a:rPr lang="en-US" sz="2800" b="1" dirty="0"/>
              <a:t>: This period marked the shift from hand-made goods to machine-based production, leading to significant changes in economic, social, and cultural life.</a:t>
            </a:r>
            <a:endParaRPr lang="en-US" sz="2800" dirty="0"/>
          </a:p>
          <a:p>
            <a:r>
              <a:rPr lang="en-US" sz="2800" b="1" dirty="0"/>
              <a:t> </a:t>
            </a:r>
            <a:endParaRPr lang="en-US" sz="2800" dirty="0"/>
          </a:p>
          <a:p>
            <a:r>
              <a:rPr lang="en-US" sz="2800" b="1" u="heavy" dirty="0"/>
              <a:t>Key Factors</a:t>
            </a:r>
            <a:r>
              <a:rPr lang="en-US" sz="2800" b="1" dirty="0"/>
              <a:t>: It was driven by innovations such as the steam engine, the spinning jenny, and the power loom. These developments allowed factories to produce goods on a massive scale, transforming how people worked, lived, and interacted.</a:t>
            </a:r>
            <a:endParaRPr lang="en-US" sz="2800" dirty="0"/>
          </a:p>
          <a:p>
            <a:r>
              <a:rPr lang="en-US" b="1" dirty="0"/>
              <a:t> </a:t>
            </a:r>
            <a:endParaRPr lang="en-US" dirty="0"/>
          </a:p>
          <a:p>
            <a:endParaRPr lang="en-US" dirty="0"/>
          </a:p>
        </p:txBody>
      </p:sp>
    </p:spTree>
    <p:extLst>
      <p:ext uri="{BB962C8B-B14F-4D97-AF65-F5344CB8AC3E}">
        <p14:creationId xmlns:p14="http://schemas.microsoft.com/office/powerpoint/2010/main" val="5741165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27357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74" y="0"/>
            <a:ext cx="12098626" cy="6858000"/>
          </a:xfrm>
          <a:prstGeom prst="rect">
            <a:avLst/>
          </a:prstGeom>
        </p:spPr>
      </p:pic>
    </p:spTree>
    <p:extLst>
      <p:ext uri="{BB962C8B-B14F-4D97-AF65-F5344CB8AC3E}">
        <p14:creationId xmlns:p14="http://schemas.microsoft.com/office/powerpoint/2010/main" val="23112631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271003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Tree>
    <p:extLst>
      <p:ext uri="{BB962C8B-B14F-4D97-AF65-F5344CB8AC3E}">
        <p14:creationId xmlns:p14="http://schemas.microsoft.com/office/powerpoint/2010/main" val="18392830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125" y="0"/>
            <a:ext cx="12342125" cy="6858000"/>
          </a:xfrm>
          <a:prstGeom prst="rect">
            <a:avLst/>
          </a:prstGeom>
        </p:spPr>
      </p:pic>
    </p:spTree>
    <p:extLst>
      <p:ext uri="{BB962C8B-B14F-4D97-AF65-F5344CB8AC3E}">
        <p14:creationId xmlns:p14="http://schemas.microsoft.com/office/powerpoint/2010/main" val="41339547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530842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4842" y="436728"/>
            <a:ext cx="11709779" cy="6186309"/>
          </a:xfrm>
          <a:prstGeom prst="rect">
            <a:avLst/>
          </a:prstGeom>
          <a:solidFill>
            <a:schemeClr val="accent6">
              <a:lumMod val="60000"/>
              <a:lumOff val="40000"/>
            </a:schemeClr>
          </a:solidFill>
        </p:spPr>
        <p:txBody>
          <a:bodyPr wrap="square" rtlCol="0">
            <a:spAutoFit/>
          </a:bodyPr>
          <a:lstStyle/>
          <a:p>
            <a:pPr algn="ctr"/>
            <a:r>
              <a:rPr lang="en-US" sz="3200" b="1" dirty="0"/>
              <a:t>Conclusion</a:t>
            </a:r>
            <a:endParaRPr lang="en-US" sz="3200" dirty="0"/>
          </a:p>
          <a:p>
            <a:r>
              <a:rPr lang="en-US" b="1" dirty="0"/>
              <a:t> </a:t>
            </a:r>
            <a:endParaRPr lang="en-US" dirty="0"/>
          </a:p>
          <a:p>
            <a:r>
              <a:rPr lang="en-US" sz="2000" b="1" u="heavy" dirty="0"/>
              <a:t>Key Points:</a:t>
            </a:r>
            <a:endParaRPr lang="en-US" sz="2000" dirty="0"/>
          </a:p>
          <a:p>
            <a:r>
              <a:rPr lang="en-US" sz="2000" b="1" dirty="0"/>
              <a:t> </a:t>
            </a:r>
            <a:endParaRPr lang="en-US" sz="2000" dirty="0"/>
          </a:p>
          <a:p>
            <a:r>
              <a:rPr lang="en-US" b="1" dirty="0"/>
              <a:t>The Industrial Revolution was a transformative period in history that reshaped economies, societies, and cultures. It brought about significant technological advancements that laid the foundation for the modern world.</a:t>
            </a:r>
            <a:endParaRPr lang="en-US" dirty="0"/>
          </a:p>
          <a:p>
            <a:r>
              <a:rPr lang="en-US" b="1" dirty="0"/>
              <a:t> </a:t>
            </a:r>
            <a:endParaRPr lang="en-US" dirty="0"/>
          </a:p>
          <a:p>
            <a:r>
              <a:rPr lang="en-US" b="1" dirty="0"/>
              <a:t>However, the benefits of industrialization were not evenly distributed. While factory owners and investors grew rich, many workers lived in poverty and suffered from poor working conditions. The environmental consequences of industrialization are still felt today, as pollution and resource depletion continue to be major global issues.</a:t>
            </a:r>
            <a:endParaRPr lang="en-US" dirty="0"/>
          </a:p>
          <a:p>
            <a:r>
              <a:rPr lang="en-US" b="1" dirty="0"/>
              <a:t> </a:t>
            </a:r>
            <a:endParaRPr lang="en-US" dirty="0"/>
          </a:p>
          <a:p>
            <a:r>
              <a:rPr lang="en-US" b="1" dirty="0"/>
              <a:t> </a:t>
            </a:r>
            <a:endParaRPr lang="en-US" dirty="0"/>
          </a:p>
          <a:p>
            <a:r>
              <a:rPr lang="en-US" sz="2000" b="1" u="heavy" dirty="0"/>
              <a:t>Legacy:</a:t>
            </a:r>
            <a:endParaRPr lang="en-US" sz="2000" dirty="0"/>
          </a:p>
          <a:p>
            <a:r>
              <a:rPr lang="en-US" b="1" dirty="0"/>
              <a:t>The Industrial Revolution’s impact is still visible in today’s world, influencing how we live, work, and interact with technology. It set the stage for the technological advancements of the 20th and 21st centuries and continues to shape global economies and societies.</a:t>
            </a:r>
            <a:endParaRPr lang="en-US" dirty="0"/>
          </a:p>
          <a:p>
            <a:r>
              <a:rPr lang="en-US" b="1" dirty="0"/>
              <a:t> </a:t>
            </a:r>
            <a:endParaRPr lang="en-US" dirty="0"/>
          </a:p>
          <a:p>
            <a:r>
              <a:rPr lang="en-US" b="1" dirty="0"/>
              <a:t> </a:t>
            </a:r>
            <a:endParaRPr lang="en-US" dirty="0"/>
          </a:p>
          <a:p>
            <a:r>
              <a:rPr lang="en-US" b="1" dirty="0"/>
              <a:t> </a:t>
            </a:r>
            <a:endParaRPr lang="en-US" dirty="0"/>
          </a:p>
          <a:p>
            <a:r>
              <a:rPr lang="en-US" b="1" dirty="0"/>
              <a:t> </a:t>
            </a:r>
            <a:endParaRPr lang="en-US" dirty="0"/>
          </a:p>
          <a:p>
            <a:endParaRPr lang="en-US" dirty="0"/>
          </a:p>
        </p:txBody>
      </p:sp>
    </p:spTree>
    <p:extLst>
      <p:ext uri="{BB962C8B-B14F-4D97-AF65-F5344CB8AC3E}">
        <p14:creationId xmlns:p14="http://schemas.microsoft.com/office/powerpoint/2010/main" val="34826326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3</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cp:revision>
  <dcterms:created xsi:type="dcterms:W3CDTF">2024-10-08T10:24:48Z</dcterms:created>
  <dcterms:modified xsi:type="dcterms:W3CDTF">2024-10-08T10:27:54Z</dcterms:modified>
</cp:coreProperties>
</file>