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3F37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7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6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69CC-C03E-4BEF-A925-AE59AA9DE59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CCBC-6256-44F5-9A23-D5679B50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69AF-4B36-4CB0-8C03-18F49362DC24}"/>
              </a:ext>
            </a:extLst>
          </p:cNvPr>
          <p:cNvSpPr txBox="1">
            <a:spLocks/>
          </p:cNvSpPr>
          <p:nvPr/>
        </p:nvSpPr>
        <p:spPr>
          <a:xfrm>
            <a:off x="838200" y="144779"/>
            <a:ext cx="10515600" cy="536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Guru Gobind Singh College of Engineering and Research Centre , Nashik</a:t>
            </a:r>
            <a:endParaRPr lang="en-IN" sz="24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2A9A1B-C245-48F1-90C3-B9199725A03C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10515600" cy="53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Computer Engineering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749FB6-1AE0-4188-9BB5-BFA6DD82CB7E}"/>
              </a:ext>
            </a:extLst>
          </p:cNvPr>
          <p:cNvSpPr txBox="1">
            <a:spLocks/>
          </p:cNvSpPr>
          <p:nvPr/>
        </p:nvSpPr>
        <p:spPr>
          <a:xfrm>
            <a:off x="956310" y="1217295"/>
            <a:ext cx="10515600" cy="53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Academic Year 2024-25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3418BE-65A4-4FCD-93A3-949C4028D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12077"/>
              </p:ext>
            </p:extLst>
          </p:nvPr>
        </p:nvGraphicFramePr>
        <p:xfrm>
          <a:off x="2032000" y="3197885"/>
          <a:ext cx="8128000" cy="1879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2555142439"/>
                    </a:ext>
                  </a:extLst>
                </a:gridCol>
                <a:gridCol w="6788150">
                  <a:extLst>
                    <a:ext uri="{9D8B030D-6E8A-4147-A177-3AD203B41FA5}">
                      <a16:colId xmlns:a16="http://schemas.microsoft.com/office/drawing/2014/main" val="214749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Roll</a:t>
                      </a:r>
                      <a:r>
                        <a:rPr lang="en-IN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IN" sz="2000" b="1" kern="1200" dirty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rgbClr val="7030A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Name of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65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B- </a:t>
                      </a:r>
                      <a:r>
                        <a:rPr lang="en-IN" dirty="0" smtClean="0"/>
                        <a:t>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Ayesha Shaikh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19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B- </a:t>
                      </a:r>
                      <a:r>
                        <a:rPr lang="en-IN" dirty="0" smtClean="0"/>
                        <a:t>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Pooja Gupta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B- </a:t>
                      </a:r>
                      <a:r>
                        <a:rPr lang="en-IN" dirty="0" smtClean="0"/>
                        <a:t>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Shiba Shaikh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8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A- 34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Anushka Jadhav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006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016FDD0-8C50-4597-B51E-6C4D2CE113AE}"/>
              </a:ext>
            </a:extLst>
          </p:cNvPr>
          <p:cNvSpPr txBox="1">
            <a:spLocks/>
          </p:cNvSpPr>
          <p:nvPr/>
        </p:nvSpPr>
        <p:spPr>
          <a:xfrm>
            <a:off x="2032000" y="2507098"/>
            <a:ext cx="1863090" cy="536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ID-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G8</a:t>
            </a:r>
            <a:r>
              <a:rPr lang="en-IN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2A8C47-FE28-4F85-BA93-FBF3B2093E18}"/>
              </a:ext>
            </a:extLst>
          </p:cNvPr>
          <p:cNvSpPr txBox="1">
            <a:spLocks/>
          </p:cNvSpPr>
          <p:nvPr/>
        </p:nvSpPr>
        <p:spPr>
          <a:xfrm>
            <a:off x="4103370" y="2507098"/>
            <a:ext cx="6056630" cy="536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Guide Name :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P. K. </a:t>
            </a:r>
            <a:r>
              <a:rPr lang="en-IN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Bachhav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E991BD-6F3C-4187-A6F4-AEA8D941CEF1}"/>
              </a:ext>
            </a:extLst>
          </p:cNvPr>
          <p:cNvSpPr txBox="1">
            <a:spLocks/>
          </p:cNvSpPr>
          <p:nvPr/>
        </p:nvSpPr>
        <p:spPr>
          <a:xfrm>
            <a:off x="617220" y="1807424"/>
            <a:ext cx="10515600" cy="53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</a:t>
            </a:r>
            <a:r>
              <a:rPr lang="en-IN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Review – I.I</a:t>
            </a:r>
            <a:endParaRPr lang="en-IN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5812082"/>
            <a:ext cx="12090400" cy="8648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08" y="5723333"/>
            <a:ext cx="11857892" cy="9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79C4-AAB8-4C95-A942-458631BD59B0}"/>
              </a:ext>
            </a:extLst>
          </p:cNvPr>
          <p:cNvSpPr txBox="1">
            <a:spLocks/>
          </p:cNvSpPr>
          <p:nvPr/>
        </p:nvSpPr>
        <p:spPr>
          <a:xfrm>
            <a:off x="948690" y="144779"/>
            <a:ext cx="10515600" cy="53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854" y="910934"/>
            <a:ext cx="10158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AI Presentation Tool Using Gesture Recognition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854" y="1444234"/>
            <a:ext cx="11221915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AI-powered presentation tool that uses gesture recognition and voice commands for hands-free control of slides and interactive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. Traditional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methods often rely on clickers or keyboards, which can be limiting and distracting.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engagement and interactivity, making presentations more dynamic and less reliant on traditional input methods like clickers or keyboards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Gesture control, voice commands, customizable gestures, interactive slide elements, speech-to-text subtitles, real-time translation, and collaborative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Professionals, educators, and speakers looking to improve their presentation experience and audience engagement through innovative technology.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1819"/>
            <a:ext cx="12099635" cy="864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7770"/>
            <a:ext cx="1209963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need for dynamic and interactive presentations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with traditional presentation tools (e.g., lack of hands-free control, limited interactivity)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Importance of accessibility and inclusivity in presentations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potential of AI and gesture recognition to transform presentation experiences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1819"/>
            <a:ext cx="12099635" cy="864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2515"/>
            <a:ext cx="1209963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gesture recognition and voice commands for hands-free slide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engaging and interactive presentation experience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customizable gestures, interactive elements, and accessibility features.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tool for enhanced presentation skills and audience engagement.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1819"/>
            <a:ext cx="12099635" cy="864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7770"/>
            <a:ext cx="1209963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26" y="1196432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Gesture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Integration: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Integration , Gesture Detection, Gesture Library.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PowerPoint 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Control: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PowerPoint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interaction with PowerPoint through Python libraries.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Interface (UI):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simple, user-friendly desktop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Real-Time Processing: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Ensure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gestures are recognized and processed in real-time with minimal delay.</a:t>
            </a:r>
          </a:p>
          <a:p>
            <a:pPr marL="0" lvl="0" indent="0" algn="just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9761" y="113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7770"/>
            <a:ext cx="1197512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8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60481"/>
            <a:ext cx="10515600" cy="4351338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Navigate slides and control elements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Commands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Seamless slide transitions and annotations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Options: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gestures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 integration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On-screen subtitles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Translation: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1819"/>
            <a:ext cx="12099635" cy="8648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7770"/>
            <a:ext cx="1197512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  <a:endParaRPr lang="en-US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Research and Planning</a:t>
            </a: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 project scope, gather requirements, and research relevant technologies.</a:t>
            </a: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market research and user surveys to understand needs.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suitable frameworks and libraries for gesture and voice recognition.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Design and Prototyping</a:t>
            </a: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 initial designs and develop a prototype.</a:t>
            </a:r>
          </a:p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user interface and user experience mockups.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basic prototype demonstrating gesture and voice control.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1819"/>
            <a:ext cx="12099635" cy="864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7770"/>
            <a:ext cx="12027877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2885" y="216633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Core Development</a:t>
            </a:r>
          </a:p>
          <a:p>
            <a:pPr algn="just">
              <a:lnSpc>
                <a:spcPct val="12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main functionalities of the application.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gesture recognition using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voice commands using Google Speech API.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custom gesture configurations and interactive slide elements.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speech-to-text and real-time translation features.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Integration and Testing</a:t>
            </a:r>
          </a:p>
          <a:p>
            <a:pPr algn="just">
              <a:lnSpc>
                <a:spcPct val="12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all components and ensure functionality.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developed features with Microsoft PowerPoint using Office Add-ins.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thorough testing.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1819"/>
            <a:ext cx="12099635" cy="8648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7770"/>
            <a:ext cx="12099635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REQUIRMENTS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772871"/>
            <a:ext cx="10515600" cy="4351338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(desktop application), Python (AI components)</a:t>
            </a:r>
          </a:p>
          <a:p>
            <a:pPr lvl="1" algn="just">
              <a:lnSpc>
                <a:spcPct val="2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and Libraries: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JavaFX, Swing,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Google Speech </a:t>
            </a:r>
          </a:p>
          <a:p>
            <a:pPr marL="457200" lvl="1" indent="0" algn="just">
              <a:lnSpc>
                <a:spcPct val="2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API,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IntelliJ IDEA,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Visual Studio Code,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should be capable of running on computers with standard webcams and suitable hardware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specifications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2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1819"/>
            <a:ext cx="12099635" cy="864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" y="5509761"/>
            <a:ext cx="1194563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15836</TotalTime>
  <Words>615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MOTIVATION</vt:lpstr>
      <vt:lpstr>OBJECTIVES</vt:lpstr>
      <vt:lpstr>PowerPoint Presentation</vt:lpstr>
      <vt:lpstr>Key Features</vt:lpstr>
      <vt:lpstr>Implementation Plan</vt:lpstr>
      <vt:lpstr>PowerPoint Presentation</vt:lpstr>
      <vt:lpstr>TECHNICAL REQUIRMENTS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52</cp:revision>
  <dcterms:created xsi:type="dcterms:W3CDTF">2024-07-14T12:37:34Z</dcterms:created>
  <dcterms:modified xsi:type="dcterms:W3CDTF">2024-09-12T01:31:09Z</dcterms:modified>
</cp:coreProperties>
</file>