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C3D9-D8ED-4E72-8370-A25863E8411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E2C-5DD3-4528-AD0F-5FA0C43E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C3D9-D8ED-4E72-8370-A25863E8411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E2C-5DD3-4528-AD0F-5FA0C43E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C3D9-D8ED-4E72-8370-A25863E8411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E2C-5DD3-4528-AD0F-5FA0C43E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C3D9-D8ED-4E72-8370-A25863E8411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E2C-5DD3-4528-AD0F-5FA0C43E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C3D9-D8ED-4E72-8370-A25863E8411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E2C-5DD3-4528-AD0F-5FA0C43E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C3D9-D8ED-4E72-8370-A25863E8411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E2C-5DD3-4528-AD0F-5FA0C43E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C3D9-D8ED-4E72-8370-A25863E8411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E2C-5DD3-4528-AD0F-5FA0C43E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C3D9-D8ED-4E72-8370-A25863E8411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E2C-5DD3-4528-AD0F-5FA0C43E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C3D9-D8ED-4E72-8370-A25863E8411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E2C-5DD3-4528-AD0F-5FA0C43E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C3D9-D8ED-4E72-8370-A25863E8411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E2C-5DD3-4528-AD0F-5FA0C43E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C3D9-D8ED-4E72-8370-A25863E8411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9E2C-5DD3-4528-AD0F-5FA0C43E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C3D9-D8ED-4E72-8370-A25863E8411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9E2C-5DD3-4528-AD0F-5FA0C43E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SMART TUTOR</a:t>
            </a:r>
            <a:endParaRPr lang="en-US" sz="72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Arial Black" pitchFamily="34" charset="0"/>
              </a:rPr>
              <a:t>Team members </a:t>
            </a:r>
            <a:r>
              <a:rPr lang="en-US" dirty="0" smtClean="0"/>
              <a:t>: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Ayesha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Siddiqha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Tamanna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Kouser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.S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ogo-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571480"/>
            <a:ext cx="1500198" cy="1357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SMART TUTOR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Contact us:</a:t>
            </a:r>
            <a:endParaRPr lang="en-US" b="1" u="sng" dirty="0"/>
          </a:p>
        </p:txBody>
      </p:sp>
      <p:pic>
        <p:nvPicPr>
          <p:cNvPr id="4" name="Picture 3" descr="logo-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85728"/>
            <a:ext cx="1263325" cy="1143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Screenshot (8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285992"/>
            <a:ext cx="7082476" cy="42403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480" y="1428736"/>
            <a:ext cx="5954524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</a:t>
            </a:r>
          </a:p>
          <a:p>
            <a:pPr algn="ctr"/>
            <a:r>
              <a:rPr lang="en-US" sz="115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115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YOU</a:t>
            </a:r>
            <a:endParaRPr lang="en-US" sz="11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SMART TUTOR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u="sng" dirty="0" smtClean="0"/>
              <a:t>Introduction:</a:t>
            </a:r>
          </a:p>
          <a:p>
            <a:pPr>
              <a:buNone/>
            </a:pPr>
            <a:r>
              <a:rPr lang="en-US" sz="1800" dirty="0" smtClean="0"/>
              <a:t>        Smart Tutor your go-to destination for mastering knowledge through innovative flashcard learning. At Smart Tutor, we believe that learning should be engaging, efficient, and personalized. Our platform offers a vast library of customizable flashcards across various subjects, designed to help you retain information and excel in your studies. Whether you're a student, professional, or lifelong learner, Smart Tutor empowers you to achieve your educational goals with ease. Join our community and transform the way you learn, one flashcard at a time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000" b="1" u="sng" dirty="0" smtClean="0"/>
              <a:t>TECHNOLOGIES USED:</a:t>
            </a:r>
            <a:endParaRPr lang="en-US" sz="1900" b="1" u="sng" dirty="0" smtClean="0"/>
          </a:p>
          <a:p>
            <a:pPr>
              <a:buAutoNum type="arabicPeriod"/>
            </a:pPr>
            <a:endParaRPr lang="en-US" sz="1900" dirty="0"/>
          </a:p>
          <a:p>
            <a:pPr>
              <a:buAutoNum type="arabicPeriod"/>
            </a:pPr>
            <a:r>
              <a:rPr lang="en-US" sz="1900" dirty="0" smtClean="0"/>
              <a:t>HTML (version: HTML5)</a:t>
            </a:r>
          </a:p>
          <a:p>
            <a:pPr>
              <a:buAutoNum type="arabicPeriod"/>
            </a:pPr>
            <a:r>
              <a:rPr lang="en-IN" sz="1900" dirty="0" smtClean="0"/>
              <a:t>CSS(version:5.3)</a:t>
            </a:r>
          </a:p>
          <a:p>
            <a:pPr>
              <a:buAutoNum type="arabicPeriod"/>
            </a:pPr>
            <a:r>
              <a:rPr lang="en-IN" sz="1900" dirty="0" smtClean="0"/>
              <a:t>Java Script(version:5.3)</a:t>
            </a:r>
          </a:p>
          <a:p>
            <a:pPr>
              <a:buAutoNum type="arabicPeriod"/>
            </a:pPr>
            <a:r>
              <a:rPr lang="en-IN" sz="1900" dirty="0" smtClean="0"/>
              <a:t>BOOTSTRAP(version: Bootstrap 4.6)</a:t>
            </a:r>
          </a:p>
          <a:p>
            <a:pPr>
              <a:buAutoNum type="arabicPeriod"/>
            </a:pPr>
            <a:r>
              <a:rPr lang="en-IN" sz="1900" dirty="0" smtClean="0"/>
              <a:t>GOOGLE CHROME(version: </a:t>
            </a:r>
            <a:r>
              <a:rPr lang="en-IN" sz="1900" b="0" i="0" dirty="0" smtClean="0">
                <a:effectLst/>
                <a:latin typeface="-apple-system"/>
              </a:rPr>
              <a:t>119.0.6045.159)</a:t>
            </a:r>
            <a:endParaRPr lang="en-IN" sz="1900" dirty="0" smtClean="0">
              <a:latin typeface="-apple-system"/>
            </a:endParaRPr>
          </a:p>
          <a:p>
            <a:pPr>
              <a:buAutoNum type="arabicPeriod"/>
            </a:pPr>
            <a:r>
              <a:rPr lang="en-IN" sz="1900" dirty="0" smtClean="0">
                <a:latin typeface="-apple-system"/>
              </a:rPr>
              <a:t>VISUAL STUDIO CODE(</a:t>
            </a:r>
            <a:r>
              <a:rPr lang="en-IN" sz="1900" dirty="0" smtClean="0"/>
              <a:t>version:1.84.2)</a:t>
            </a:r>
          </a:p>
          <a:p>
            <a:pPr>
              <a:buAutoNum type="arabicPeriod"/>
            </a:pPr>
            <a:r>
              <a:rPr lang="en-IN" sz="1900" dirty="0" smtClean="0">
                <a:latin typeface="-apple-system"/>
              </a:rPr>
              <a:t>Git and </a:t>
            </a:r>
            <a:r>
              <a:rPr lang="en-IN" sz="1900" dirty="0" err="1">
                <a:latin typeface="-apple-system"/>
              </a:rPr>
              <a:t>G</a:t>
            </a:r>
            <a:r>
              <a:rPr lang="en-IN" sz="1900" dirty="0" err="1" smtClean="0">
                <a:latin typeface="-apple-system"/>
              </a:rPr>
              <a:t>ithub</a:t>
            </a:r>
            <a:endParaRPr lang="en-IN" sz="1900" dirty="0" smtClean="0">
              <a:latin typeface="-apple-system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logo-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85728"/>
            <a:ext cx="1263325" cy="1143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SMART TUTOR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err="1" smtClean="0"/>
              <a:t>Nav</a:t>
            </a:r>
            <a:r>
              <a:rPr lang="en-US" sz="2800" b="1" u="sng" dirty="0" smtClean="0"/>
              <a:t> bar:</a:t>
            </a: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r>
              <a:rPr lang="en-US" sz="2800" b="1" u="sng" dirty="0" smtClean="0"/>
              <a:t>Footer:</a:t>
            </a:r>
          </a:p>
          <a:p>
            <a:pPr>
              <a:buNone/>
            </a:pPr>
            <a:endParaRPr lang="en-US" sz="2800" b="1" u="sng" dirty="0" smtClean="0"/>
          </a:p>
        </p:txBody>
      </p:sp>
      <p:pic>
        <p:nvPicPr>
          <p:cNvPr id="4" name="Picture 3" descr="logo-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85728"/>
            <a:ext cx="1263325" cy="1143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na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285992"/>
            <a:ext cx="8072494" cy="1214446"/>
          </a:xfrm>
          <a:prstGeom prst="rect">
            <a:avLst/>
          </a:prstGeom>
        </p:spPr>
      </p:pic>
      <p:pic>
        <p:nvPicPr>
          <p:cNvPr id="6" name="Picture 5" descr="foo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4286256"/>
            <a:ext cx="8072494" cy="23574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SMART TUTOR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Carousal:</a:t>
            </a:r>
          </a:p>
          <a:p>
            <a:pPr>
              <a:buNone/>
            </a:pPr>
            <a:endParaRPr lang="en-US" b="1" u="sng" dirty="0"/>
          </a:p>
        </p:txBody>
      </p:sp>
      <p:pic>
        <p:nvPicPr>
          <p:cNvPr id="4" name="Picture 3" descr="logo-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85728"/>
            <a:ext cx="1263325" cy="1143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creenshot (7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500306"/>
            <a:ext cx="8072494" cy="3273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SMART TUTOR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Concepts to Explore:</a:t>
            </a:r>
            <a:endParaRPr lang="en-US" b="1" u="sng" dirty="0"/>
          </a:p>
        </p:txBody>
      </p:sp>
      <p:pic>
        <p:nvPicPr>
          <p:cNvPr id="6" name="Picture 5" descr="logo-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85728"/>
            <a:ext cx="1263325" cy="1143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Screenshot (7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643182"/>
            <a:ext cx="8286808" cy="2679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SMART TUTOR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Flash cards and concepts</a:t>
            </a:r>
            <a:endParaRPr lang="en-US" b="1" u="sng" dirty="0"/>
          </a:p>
        </p:txBody>
      </p:sp>
      <p:pic>
        <p:nvPicPr>
          <p:cNvPr id="4" name="Picture 3" descr="logo-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85728"/>
            <a:ext cx="1263325" cy="1143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Screenshot (7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571744"/>
            <a:ext cx="8045705" cy="2714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SMART TUTOR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Flash cards:</a:t>
            </a:r>
            <a:endParaRPr lang="en-US" b="1" u="sng" dirty="0"/>
          </a:p>
        </p:txBody>
      </p:sp>
      <p:pic>
        <p:nvPicPr>
          <p:cNvPr id="4" name="Picture 3" descr="logo-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85728"/>
            <a:ext cx="1263325" cy="1143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Screenshot (7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214554"/>
            <a:ext cx="7572396" cy="4000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SMART TUTOR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Registration: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Login:</a:t>
            </a:r>
            <a:endParaRPr lang="en-US" dirty="0"/>
          </a:p>
        </p:txBody>
      </p:sp>
      <p:pic>
        <p:nvPicPr>
          <p:cNvPr id="4" name="Picture 3" descr="logo-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85728"/>
            <a:ext cx="1263325" cy="1143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Screenshot (7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43116"/>
            <a:ext cx="3406189" cy="4429132"/>
          </a:xfrm>
          <a:prstGeom prst="rect">
            <a:avLst/>
          </a:prstGeom>
        </p:spPr>
      </p:pic>
      <p:pic>
        <p:nvPicPr>
          <p:cNvPr id="9" name="Picture 8" descr="Screenshot (8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252" y="2143116"/>
            <a:ext cx="3450069" cy="44861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SMART TUTOR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About us:</a:t>
            </a:r>
            <a:endParaRPr lang="en-US" b="1" u="sng" dirty="0"/>
          </a:p>
        </p:txBody>
      </p:sp>
      <p:pic>
        <p:nvPicPr>
          <p:cNvPr id="7" name="Picture 6" descr="logo-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85728"/>
            <a:ext cx="1263325" cy="1143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Screenshot (8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285992"/>
            <a:ext cx="7920689" cy="39729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184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SMART TUTOR</vt:lpstr>
      <vt:lpstr>SMART TUTOR</vt:lpstr>
      <vt:lpstr>SMART TUTOR</vt:lpstr>
      <vt:lpstr>SMART TUTOR</vt:lpstr>
      <vt:lpstr>SMART TUTOR</vt:lpstr>
      <vt:lpstr>SMART TUTOR</vt:lpstr>
      <vt:lpstr>SMART TUTOR</vt:lpstr>
      <vt:lpstr>SMART TUTOR</vt:lpstr>
      <vt:lpstr>SMART TUTOR</vt:lpstr>
      <vt:lpstr>SMART TUTOR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TUTOR</dc:title>
  <dc:creator>HP-LAPTOP</dc:creator>
  <cp:lastModifiedBy>HP-LAPTOP</cp:lastModifiedBy>
  <cp:revision>11</cp:revision>
  <dcterms:created xsi:type="dcterms:W3CDTF">2024-06-19T02:25:34Z</dcterms:created>
  <dcterms:modified xsi:type="dcterms:W3CDTF">2024-06-19T12:31:45Z</dcterms:modified>
</cp:coreProperties>
</file>