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af73fd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af73fd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af73fd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af73fd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af73fd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4af73fd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af73fd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af73fd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af73fdf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4af73fd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af73fd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af73fd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300"/>
              <a:t>Spotify Dataset Analysis: Trends, Insights, and Recommendations</a:t>
            </a:r>
            <a:endParaRPr i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Music Trends and Personalization Using Data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Analyze Spotify Data?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Music streaming platforms have reshaped the music industry.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Spotify provides detailed data for understanding trends and behaviors.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Project goal: Analyze Spotify data to uncover trends, insights, and create personalized song recommendations.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Spotify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Columns in the dataset: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Track details (name, artist, year, duration).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Musical features (acousticness, danceability, energy, valence, etc.).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Popularity scores and language.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Data Cleaning: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Removed duplicates and missing values.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Standardized numerical features for analysis.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Did I Analyze the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Preprocessing: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Converted year to integers, calculated song duration in seconds.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Normalized features like acousticness, danceability,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Visualizations: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Used Python and libraries like Pandas, Matplotlib, and Seaborn.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Machine Learning: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Applied K-Means clustering for song recommendations.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Analyses and Insights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Popular Songs and Artists: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Top tracks and artists ranked by average popularity scores each year.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Acoustic vs Danceable Songs: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Popular tracks tend to balance danceability and acousticness.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Danceable songs are often more popular.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Yearly Trends in Music: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Danceability has increased over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Acousticness shows a gradual decline.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Song Duration Insights: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Song lengths fluctuate, reflecting changing trends in listener preferences.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0" y="213350"/>
            <a:ext cx="8520600" cy="481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Insights, Challenges, and Conclusion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Key Insights: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Popular songs are typically danceable and upbeat.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Music trends evolve significantly across decades.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Clustering enhances personalized recommendations.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Challenges and Future Scope: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Challenges: Handling missing data and interpreting non-numerical features.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Future Work: Incorporating user listening data for deeper personalization.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Conclusion: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project highlights Spotify trends and provides groundwork for better recommendations.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