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33527D-1606-4E14-83D0-6D3EC0610BFB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AC26EC9-4396-4FC5-B520-C8F0E89B2C9B}">
      <dgm:prSet/>
      <dgm:spPr/>
      <dgm:t>
        <a:bodyPr/>
        <a:lstStyle/>
        <a:p>
          <a:r>
            <a:rPr lang="en-US"/>
            <a:t>Create</a:t>
          </a:r>
        </a:p>
      </dgm:t>
    </dgm:pt>
    <dgm:pt modelId="{113CAC2A-A8C3-4836-BC2D-B6C9CE944B4E}" type="parTrans" cxnId="{73B40051-BDDA-4166-AC67-528F3F7B929A}">
      <dgm:prSet/>
      <dgm:spPr/>
      <dgm:t>
        <a:bodyPr/>
        <a:lstStyle/>
        <a:p>
          <a:endParaRPr lang="en-US"/>
        </a:p>
      </dgm:t>
    </dgm:pt>
    <dgm:pt modelId="{8CD44556-62BD-4430-81EE-F63020CDD917}" type="sibTrans" cxnId="{73B40051-BDDA-4166-AC67-528F3F7B929A}">
      <dgm:prSet/>
      <dgm:spPr/>
      <dgm:t>
        <a:bodyPr/>
        <a:lstStyle/>
        <a:p>
          <a:endParaRPr lang="en-US"/>
        </a:p>
      </dgm:t>
    </dgm:pt>
    <dgm:pt modelId="{FE7ECCD6-88F6-435D-97C0-9EA7C0F1B173}">
      <dgm:prSet/>
      <dgm:spPr/>
      <dgm:t>
        <a:bodyPr/>
        <a:lstStyle/>
        <a:p>
          <a:r>
            <a:rPr lang="en-US"/>
            <a:t>Create a Context Object </a:t>
          </a:r>
        </a:p>
      </dgm:t>
    </dgm:pt>
    <dgm:pt modelId="{AEBA4B45-3F4E-4B45-8E16-DB2AB35225B6}" type="parTrans" cxnId="{BEA77DD4-2D88-4E28-9C52-B116F6E5696A}">
      <dgm:prSet/>
      <dgm:spPr/>
      <dgm:t>
        <a:bodyPr/>
        <a:lstStyle/>
        <a:p>
          <a:endParaRPr lang="en-US"/>
        </a:p>
      </dgm:t>
    </dgm:pt>
    <dgm:pt modelId="{12E1DD28-72AE-40C2-9917-A35C4CC16C1A}" type="sibTrans" cxnId="{BEA77DD4-2D88-4E28-9C52-B116F6E5696A}">
      <dgm:prSet/>
      <dgm:spPr/>
      <dgm:t>
        <a:bodyPr/>
        <a:lstStyle/>
        <a:p>
          <a:endParaRPr lang="en-US"/>
        </a:p>
      </dgm:t>
    </dgm:pt>
    <dgm:pt modelId="{E49D9FB9-F62E-45ED-B240-5261B9D08AAA}">
      <dgm:prSet/>
      <dgm:spPr/>
      <dgm:t>
        <a:bodyPr/>
        <a:lstStyle/>
        <a:p>
          <a:r>
            <a:rPr lang="en-US"/>
            <a:t>Wrap</a:t>
          </a:r>
        </a:p>
      </dgm:t>
    </dgm:pt>
    <dgm:pt modelId="{BB95A467-6B4B-4867-A8FC-AD0591EC89C2}" type="parTrans" cxnId="{D0A7D962-149A-4B01-A706-3532EDACDC14}">
      <dgm:prSet/>
      <dgm:spPr/>
      <dgm:t>
        <a:bodyPr/>
        <a:lstStyle/>
        <a:p>
          <a:endParaRPr lang="en-US"/>
        </a:p>
      </dgm:t>
    </dgm:pt>
    <dgm:pt modelId="{39832A19-73A2-4D29-B248-60FC5DF5403A}" type="sibTrans" cxnId="{D0A7D962-149A-4B01-A706-3532EDACDC14}">
      <dgm:prSet/>
      <dgm:spPr/>
      <dgm:t>
        <a:bodyPr/>
        <a:lstStyle/>
        <a:p>
          <a:endParaRPr lang="en-US"/>
        </a:p>
      </dgm:t>
    </dgm:pt>
    <dgm:pt modelId="{ADFE354F-A8DA-46AF-97B8-43E98F7631C8}">
      <dgm:prSet/>
      <dgm:spPr/>
      <dgm:t>
        <a:bodyPr/>
        <a:lstStyle/>
        <a:p>
          <a:r>
            <a:rPr lang="en-US"/>
            <a:t>Wrap Components with a Provider</a:t>
          </a:r>
        </a:p>
      </dgm:t>
    </dgm:pt>
    <dgm:pt modelId="{FEBECED3-4C71-4ACA-B01A-7825021733B2}" type="parTrans" cxnId="{BDDCFAEE-2DE6-4F22-8018-371258BCBE95}">
      <dgm:prSet/>
      <dgm:spPr/>
      <dgm:t>
        <a:bodyPr/>
        <a:lstStyle/>
        <a:p>
          <a:endParaRPr lang="en-US"/>
        </a:p>
      </dgm:t>
    </dgm:pt>
    <dgm:pt modelId="{E9BC274F-4D14-4BFD-A637-1648CF61C4D5}" type="sibTrans" cxnId="{BDDCFAEE-2DE6-4F22-8018-371258BCBE95}">
      <dgm:prSet/>
      <dgm:spPr/>
      <dgm:t>
        <a:bodyPr/>
        <a:lstStyle/>
        <a:p>
          <a:endParaRPr lang="en-US"/>
        </a:p>
      </dgm:t>
    </dgm:pt>
    <dgm:pt modelId="{50763EBE-AA61-4CE6-8948-B10B334AB0F5}">
      <dgm:prSet/>
      <dgm:spPr/>
      <dgm:t>
        <a:bodyPr/>
        <a:lstStyle/>
        <a:p>
          <a:r>
            <a:rPr lang="en-US"/>
            <a:t>Consume</a:t>
          </a:r>
        </a:p>
      </dgm:t>
    </dgm:pt>
    <dgm:pt modelId="{45E47173-F699-48B6-B420-5A57B215C45F}" type="parTrans" cxnId="{61103810-4444-41E4-B6F3-9091107DB8D1}">
      <dgm:prSet/>
      <dgm:spPr/>
      <dgm:t>
        <a:bodyPr/>
        <a:lstStyle/>
        <a:p>
          <a:endParaRPr lang="en-US"/>
        </a:p>
      </dgm:t>
    </dgm:pt>
    <dgm:pt modelId="{861DFF61-6E5B-4964-B535-8BCAE2B8D247}" type="sibTrans" cxnId="{61103810-4444-41E4-B6F3-9091107DB8D1}">
      <dgm:prSet/>
      <dgm:spPr/>
      <dgm:t>
        <a:bodyPr/>
        <a:lstStyle/>
        <a:p>
          <a:endParaRPr lang="en-US"/>
        </a:p>
      </dgm:t>
    </dgm:pt>
    <dgm:pt modelId="{A0D222CF-27AB-40C1-983D-9259857B251E}">
      <dgm:prSet/>
      <dgm:spPr/>
      <dgm:t>
        <a:bodyPr/>
        <a:lstStyle/>
        <a:p>
          <a:r>
            <a:rPr lang="en-US"/>
            <a:t>Consume the Context</a:t>
          </a:r>
        </a:p>
      </dgm:t>
    </dgm:pt>
    <dgm:pt modelId="{6F841564-E544-4B95-ADEC-3AAACF48B189}" type="parTrans" cxnId="{E91E278E-7F22-4648-9781-D9914461435F}">
      <dgm:prSet/>
      <dgm:spPr/>
      <dgm:t>
        <a:bodyPr/>
        <a:lstStyle/>
        <a:p>
          <a:endParaRPr lang="en-US"/>
        </a:p>
      </dgm:t>
    </dgm:pt>
    <dgm:pt modelId="{E9E2574D-D775-407C-8189-31D532A56304}" type="sibTrans" cxnId="{E91E278E-7F22-4648-9781-D9914461435F}">
      <dgm:prSet/>
      <dgm:spPr/>
      <dgm:t>
        <a:bodyPr/>
        <a:lstStyle/>
        <a:p>
          <a:endParaRPr lang="en-US"/>
        </a:p>
      </dgm:t>
    </dgm:pt>
    <dgm:pt modelId="{EE9D6AAD-68EA-481E-83B6-342D085DC04E}" type="pres">
      <dgm:prSet presAssocID="{6333527D-1606-4E14-83D0-6D3EC0610BF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3F65333-2185-4F16-A6AE-F485DF823A78}" type="pres">
      <dgm:prSet presAssocID="{1AC26EC9-4396-4FC5-B520-C8F0E89B2C9B}" presName="root" presStyleCnt="0"/>
      <dgm:spPr/>
    </dgm:pt>
    <dgm:pt modelId="{43F12CAB-F230-473C-BC82-1FF39026FCF3}" type="pres">
      <dgm:prSet presAssocID="{1AC26EC9-4396-4FC5-B520-C8F0E89B2C9B}" presName="rootComposite" presStyleCnt="0"/>
      <dgm:spPr/>
    </dgm:pt>
    <dgm:pt modelId="{42BCBA46-CFD3-4A0A-A033-4D8D96267011}" type="pres">
      <dgm:prSet presAssocID="{1AC26EC9-4396-4FC5-B520-C8F0E89B2C9B}" presName="rootText" presStyleLbl="node1" presStyleIdx="0" presStyleCnt="3"/>
      <dgm:spPr/>
    </dgm:pt>
    <dgm:pt modelId="{FA421F10-BE41-4020-BBA8-1413AE221589}" type="pres">
      <dgm:prSet presAssocID="{1AC26EC9-4396-4FC5-B520-C8F0E89B2C9B}" presName="rootConnector" presStyleLbl="node1" presStyleIdx="0" presStyleCnt="3"/>
      <dgm:spPr/>
    </dgm:pt>
    <dgm:pt modelId="{7940FA33-176B-4294-93D8-BAA10BF430B9}" type="pres">
      <dgm:prSet presAssocID="{1AC26EC9-4396-4FC5-B520-C8F0E89B2C9B}" presName="childShape" presStyleCnt="0"/>
      <dgm:spPr/>
    </dgm:pt>
    <dgm:pt modelId="{CD7A62C3-BC5C-4E36-837F-469AF77E325E}" type="pres">
      <dgm:prSet presAssocID="{AEBA4B45-3F4E-4B45-8E16-DB2AB35225B6}" presName="Name13" presStyleLbl="parChTrans1D2" presStyleIdx="0" presStyleCnt="3"/>
      <dgm:spPr/>
    </dgm:pt>
    <dgm:pt modelId="{201DAF75-82BB-4326-8577-4A8C2F5C8BE4}" type="pres">
      <dgm:prSet presAssocID="{FE7ECCD6-88F6-435D-97C0-9EA7C0F1B173}" presName="childText" presStyleLbl="bgAcc1" presStyleIdx="0" presStyleCnt="3">
        <dgm:presLayoutVars>
          <dgm:bulletEnabled val="1"/>
        </dgm:presLayoutVars>
      </dgm:prSet>
      <dgm:spPr/>
    </dgm:pt>
    <dgm:pt modelId="{62BC0978-5B3B-45B0-B9E6-9822773EB4BB}" type="pres">
      <dgm:prSet presAssocID="{E49D9FB9-F62E-45ED-B240-5261B9D08AAA}" presName="root" presStyleCnt="0"/>
      <dgm:spPr/>
    </dgm:pt>
    <dgm:pt modelId="{5D942DD6-37DC-4D08-81C5-98B609506B7C}" type="pres">
      <dgm:prSet presAssocID="{E49D9FB9-F62E-45ED-B240-5261B9D08AAA}" presName="rootComposite" presStyleCnt="0"/>
      <dgm:spPr/>
    </dgm:pt>
    <dgm:pt modelId="{4F1D1137-5035-4A2E-8038-ADFBDBE7B470}" type="pres">
      <dgm:prSet presAssocID="{E49D9FB9-F62E-45ED-B240-5261B9D08AAA}" presName="rootText" presStyleLbl="node1" presStyleIdx="1" presStyleCnt="3"/>
      <dgm:spPr/>
    </dgm:pt>
    <dgm:pt modelId="{1C31F2A4-755C-4EBD-83AE-19FA20113E99}" type="pres">
      <dgm:prSet presAssocID="{E49D9FB9-F62E-45ED-B240-5261B9D08AAA}" presName="rootConnector" presStyleLbl="node1" presStyleIdx="1" presStyleCnt="3"/>
      <dgm:spPr/>
    </dgm:pt>
    <dgm:pt modelId="{778B88BC-44AC-46B0-B8BB-B31C3637AA8F}" type="pres">
      <dgm:prSet presAssocID="{E49D9FB9-F62E-45ED-B240-5261B9D08AAA}" presName="childShape" presStyleCnt="0"/>
      <dgm:spPr/>
    </dgm:pt>
    <dgm:pt modelId="{9F139274-CB91-4EBC-96C1-076A62C2B835}" type="pres">
      <dgm:prSet presAssocID="{FEBECED3-4C71-4ACA-B01A-7825021733B2}" presName="Name13" presStyleLbl="parChTrans1D2" presStyleIdx="1" presStyleCnt="3"/>
      <dgm:spPr/>
    </dgm:pt>
    <dgm:pt modelId="{EC1EDA95-5D86-4E73-9D59-21640055F904}" type="pres">
      <dgm:prSet presAssocID="{ADFE354F-A8DA-46AF-97B8-43E98F7631C8}" presName="childText" presStyleLbl="bgAcc1" presStyleIdx="1" presStyleCnt="3">
        <dgm:presLayoutVars>
          <dgm:bulletEnabled val="1"/>
        </dgm:presLayoutVars>
      </dgm:prSet>
      <dgm:spPr/>
    </dgm:pt>
    <dgm:pt modelId="{2FAEF047-8911-4909-A4B2-1E2894793CF8}" type="pres">
      <dgm:prSet presAssocID="{50763EBE-AA61-4CE6-8948-B10B334AB0F5}" presName="root" presStyleCnt="0"/>
      <dgm:spPr/>
    </dgm:pt>
    <dgm:pt modelId="{7D62BE5F-3CD7-4CAA-A33D-44DD034E0A86}" type="pres">
      <dgm:prSet presAssocID="{50763EBE-AA61-4CE6-8948-B10B334AB0F5}" presName="rootComposite" presStyleCnt="0"/>
      <dgm:spPr/>
    </dgm:pt>
    <dgm:pt modelId="{DE7D287C-4DB5-45D5-A0F1-D2FA800E998F}" type="pres">
      <dgm:prSet presAssocID="{50763EBE-AA61-4CE6-8948-B10B334AB0F5}" presName="rootText" presStyleLbl="node1" presStyleIdx="2" presStyleCnt="3"/>
      <dgm:spPr/>
    </dgm:pt>
    <dgm:pt modelId="{BAB96827-6F29-4503-A75A-2B951CD8C7BB}" type="pres">
      <dgm:prSet presAssocID="{50763EBE-AA61-4CE6-8948-B10B334AB0F5}" presName="rootConnector" presStyleLbl="node1" presStyleIdx="2" presStyleCnt="3"/>
      <dgm:spPr/>
    </dgm:pt>
    <dgm:pt modelId="{1F0963A2-6127-492F-AFAA-BA0F8FD291E6}" type="pres">
      <dgm:prSet presAssocID="{50763EBE-AA61-4CE6-8948-B10B334AB0F5}" presName="childShape" presStyleCnt="0"/>
      <dgm:spPr/>
    </dgm:pt>
    <dgm:pt modelId="{D9776821-445F-4B99-85F7-9E3D61C2FBD7}" type="pres">
      <dgm:prSet presAssocID="{6F841564-E544-4B95-ADEC-3AAACF48B189}" presName="Name13" presStyleLbl="parChTrans1D2" presStyleIdx="2" presStyleCnt="3"/>
      <dgm:spPr/>
    </dgm:pt>
    <dgm:pt modelId="{F1614487-CDE5-409A-BD46-EB4DF6993D9E}" type="pres">
      <dgm:prSet presAssocID="{A0D222CF-27AB-40C1-983D-9259857B251E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7943C109-D9B2-4F99-BD08-60CDCEFEB69A}" type="presOf" srcId="{FE7ECCD6-88F6-435D-97C0-9EA7C0F1B173}" destId="{201DAF75-82BB-4326-8577-4A8C2F5C8BE4}" srcOrd="0" destOrd="0" presId="urn:microsoft.com/office/officeart/2005/8/layout/hierarchy3"/>
    <dgm:cxn modelId="{61103810-4444-41E4-B6F3-9091107DB8D1}" srcId="{6333527D-1606-4E14-83D0-6D3EC0610BFB}" destId="{50763EBE-AA61-4CE6-8948-B10B334AB0F5}" srcOrd="2" destOrd="0" parTransId="{45E47173-F699-48B6-B420-5A57B215C45F}" sibTransId="{861DFF61-6E5B-4964-B535-8BCAE2B8D247}"/>
    <dgm:cxn modelId="{001D9917-FCE1-4BFE-9E7D-E0502E632FA4}" type="presOf" srcId="{6333527D-1606-4E14-83D0-6D3EC0610BFB}" destId="{EE9D6AAD-68EA-481E-83B6-342D085DC04E}" srcOrd="0" destOrd="0" presId="urn:microsoft.com/office/officeart/2005/8/layout/hierarchy3"/>
    <dgm:cxn modelId="{36C69328-490D-4CF2-A03B-7CE57EFEEF5D}" type="presOf" srcId="{50763EBE-AA61-4CE6-8948-B10B334AB0F5}" destId="{BAB96827-6F29-4503-A75A-2B951CD8C7BB}" srcOrd="1" destOrd="0" presId="urn:microsoft.com/office/officeart/2005/8/layout/hierarchy3"/>
    <dgm:cxn modelId="{70698F2D-B176-4874-B80F-3791176D6FAC}" type="presOf" srcId="{A0D222CF-27AB-40C1-983D-9259857B251E}" destId="{F1614487-CDE5-409A-BD46-EB4DF6993D9E}" srcOrd="0" destOrd="0" presId="urn:microsoft.com/office/officeart/2005/8/layout/hierarchy3"/>
    <dgm:cxn modelId="{D0A7D962-149A-4B01-A706-3532EDACDC14}" srcId="{6333527D-1606-4E14-83D0-6D3EC0610BFB}" destId="{E49D9FB9-F62E-45ED-B240-5261B9D08AAA}" srcOrd="1" destOrd="0" parTransId="{BB95A467-6B4B-4867-A8FC-AD0591EC89C2}" sibTransId="{39832A19-73A2-4D29-B248-60FC5DF5403A}"/>
    <dgm:cxn modelId="{E48A026F-291F-41A1-9AD7-EEA73DA20637}" type="presOf" srcId="{FEBECED3-4C71-4ACA-B01A-7825021733B2}" destId="{9F139274-CB91-4EBC-96C1-076A62C2B835}" srcOrd="0" destOrd="0" presId="urn:microsoft.com/office/officeart/2005/8/layout/hierarchy3"/>
    <dgm:cxn modelId="{73B40051-BDDA-4166-AC67-528F3F7B929A}" srcId="{6333527D-1606-4E14-83D0-6D3EC0610BFB}" destId="{1AC26EC9-4396-4FC5-B520-C8F0E89B2C9B}" srcOrd="0" destOrd="0" parTransId="{113CAC2A-A8C3-4836-BC2D-B6C9CE944B4E}" sibTransId="{8CD44556-62BD-4430-81EE-F63020CDD917}"/>
    <dgm:cxn modelId="{63CA3580-D3F8-42BE-8880-5CE7B54B85A0}" type="presOf" srcId="{1AC26EC9-4396-4FC5-B520-C8F0E89B2C9B}" destId="{FA421F10-BE41-4020-BBA8-1413AE221589}" srcOrd="1" destOrd="0" presId="urn:microsoft.com/office/officeart/2005/8/layout/hierarchy3"/>
    <dgm:cxn modelId="{E91E278E-7F22-4648-9781-D9914461435F}" srcId="{50763EBE-AA61-4CE6-8948-B10B334AB0F5}" destId="{A0D222CF-27AB-40C1-983D-9259857B251E}" srcOrd="0" destOrd="0" parTransId="{6F841564-E544-4B95-ADEC-3AAACF48B189}" sibTransId="{E9E2574D-D775-407C-8189-31D532A56304}"/>
    <dgm:cxn modelId="{313C4E95-9BAC-4803-BA94-5EC9507E0160}" type="presOf" srcId="{1AC26EC9-4396-4FC5-B520-C8F0E89B2C9B}" destId="{42BCBA46-CFD3-4A0A-A033-4D8D96267011}" srcOrd="0" destOrd="0" presId="urn:microsoft.com/office/officeart/2005/8/layout/hierarchy3"/>
    <dgm:cxn modelId="{FB9895AE-F49C-4FF1-A4EC-C6BE7A92970C}" type="presOf" srcId="{E49D9FB9-F62E-45ED-B240-5261B9D08AAA}" destId="{4F1D1137-5035-4A2E-8038-ADFBDBE7B470}" srcOrd="0" destOrd="0" presId="urn:microsoft.com/office/officeart/2005/8/layout/hierarchy3"/>
    <dgm:cxn modelId="{32A057B1-AFFB-4678-8EA9-4A87D9D24526}" type="presOf" srcId="{50763EBE-AA61-4CE6-8948-B10B334AB0F5}" destId="{DE7D287C-4DB5-45D5-A0F1-D2FA800E998F}" srcOrd="0" destOrd="0" presId="urn:microsoft.com/office/officeart/2005/8/layout/hierarchy3"/>
    <dgm:cxn modelId="{EC9921B8-98B8-4DF2-9BB8-808976ACE158}" type="presOf" srcId="{6F841564-E544-4B95-ADEC-3AAACF48B189}" destId="{D9776821-445F-4B99-85F7-9E3D61C2FBD7}" srcOrd="0" destOrd="0" presId="urn:microsoft.com/office/officeart/2005/8/layout/hierarchy3"/>
    <dgm:cxn modelId="{BEA77DD4-2D88-4E28-9C52-B116F6E5696A}" srcId="{1AC26EC9-4396-4FC5-B520-C8F0E89B2C9B}" destId="{FE7ECCD6-88F6-435D-97C0-9EA7C0F1B173}" srcOrd="0" destOrd="0" parTransId="{AEBA4B45-3F4E-4B45-8E16-DB2AB35225B6}" sibTransId="{12E1DD28-72AE-40C2-9917-A35C4CC16C1A}"/>
    <dgm:cxn modelId="{BA0785DB-213A-47B9-9302-AA8F4D35C63F}" type="presOf" srcId="{AEBA4B45-3F4E-4B45-8E16-DB2AB35225B6}" destId="{CD7A62C3-BC5C-4E36-837F-469AF77E325E}" srcOrd="0" destOrd="0" presId="urn:microsoft.com/office/officeart/2005/8/layout/hierarchy3"/>
    <dgm:cxn modelId="{BDDCFAEE-2DE6-4F22-8018-371258BCBE95}" srcId="{E49D9FB9-F62E-45ED-B240-5261B9D08AAA}" destId="{ADFE354F-A8DA-46AF-97B8-43E98F7631C8}" srcOrd="0" destOrd="0" parTransId="{FEBECED3-4C71-4ACA-B01A-7825021733B2}" sibTransId="{E9BC274F-4D14-4BFD-A637-1648CF61C4D5}"/>
    <dgm:cxn modelId="{E04502F5-E9D7-42CA-8420-1353BA058042}" type="presOf" srcId="{ADFE354F-A8DA-46AF-97B8-43E98F7631C8}" destId="{EC1EDA95-5D86-4E73-9D59-21640055F904}" srcOrd="0" destOrd="0" presId="urn:microsoft.com/office/officeart/2005/8/layout/hierarchy3"/>
    <dgm:cxn modelId="{A8A70CFB-3501-4937-BBED-0A582FBE1E9A}" type="presOf" srcId="{E49D9FB9-F62E-45ED-B240-5261B9D08AAA}" destId="{1C31F2A4-755C-4EBD-83AE-19FA20113E99}" srcOrd="1" destOrd="0" presId="urn:microsoft.com/office/officeart/2005/8/layout/hierarchy3"/>
    <dgm:cxn modelId="{42A16058-6C3B-46D6-8D8D-AC6F04590366}" type="presParOf" srcId="{EE9D6AAD-68EA-481E-83B6-342D085DC04E}" destId="{03F65333-2185-4F16-A6AE-F485DF823A78}" srcOrd="0" destOrd="0" presId="urn:microsoft.com/office/officeart/2005/8/layout/hierarchy3"/>
    <dgm:cxn modelId="{E34648CA-863F-4A09-9A4F-98E3B0C6E94D}" type="presParOf" srcId="{03F65333-2185-4F16-A6AE-F485DF823A78}" destId="{43F12CAB-F230-473C-BC82-1FF39026FCF3}" srcOrd="0" destOrd="0" presId="urn:microsoft.com/office/officeart/2005/8/layout/hierarchy3"/>
    <dgm:cxn modelId="{96F588D1-DC36-4B87-8D24-A283908A1AE2}" type="presParOf" srcId="{43F12CAB-F230-473C-BC82-1FF39026FCF3}" destId="{42BCBA46-CFD3-4A0A-A033-4D8D96267011}" srcOrd="0" destOrd="0" presId="urn:microsoft.com/office/officeart/2005/8/layout/hierarchy3"/>
    <dgm:cxn modelId="{E37FA1D5-EB9E-4051-8902-099D1F6C994E}" type="presParOf" srcId="{43F12CAB-F230-473C-BC82-1FF39026FCF3}" destId="{FA421F10-BE41-4020-BBA8-1413AE221589}" srcOrd="1" destOrd="0" presId="urn:microsoft.com/office/officeart/2005/8/layout/hierarchy3"/>
    <dgm:cxn modelId="{98027D29-F347-4E30-9EDD-8627201FB792}" type="presParOf" srcId="{03F65333-2185-4F16-A6AE-F485DF823A78}" destId="{7940FA33-176B-4294-93D8-BAA10BF430B9}" srcOrd="1" destOrd="0" presId="urn:microsoft.com/office/officeart/2005/8/layout/hierarchy3"/>
    <dgm:cxn modelId="{BFD8BAD5-49F8-4163-AAFA-C342CB81077C}" type="presParOf" srcId="{7940FA33-176B-4294-93D8-BAA10BF430B9}" destId="{CD7A62C3-BC5C-4E36-837F-469AF77E325E}" srcOrd="0" destOrd="0" presId="urn:microsoft.com/office/officeart/2005/8/layout/hierarchy3"/>
    <dgm:cxn modelId="{E4F111BB-16C6-48C0-ACF0-B0BFD5FF1C08}" type="presParOf" srcId="{7940FA33-176B-4294-93D8-BAA10BF430B9}" destId="{201DAF75-82BB-4326-8577-4A8C2F5C8BE4}" srcOrd="1" destOrd="0" presId="urn:microsoft.com/office/officeart/2005/8/layout/hierarchy3"/>
    <dgm:cxn modelId="{7FC6A723-602D-4F9C-95B7-EFABDB14999F}" type="presParOf" srcId="{EE9D6AAD-68EA-481E-83B6-342D085DC04E}" destId="{62BC0978-5B3B-45B0-B9E6-9822773EB4BB}" srcOrd="1" destOrd="0" presId="urn:microsoft.com/office/officeart/2005/8/layout/hierarchy3"/>
    <dgm:cxn modelId="{E41E8049-9556-4BB7-81A5-9306339E3A53}" type="presParOf" srcId="{62BC0978-5B3B-45B0-B9E6-9822773EB4BB}" destId="{5D942DD6-37DC-4D08-81C5-98B609506B7C}" srcOrd="0" destOrd="0" presId="urn:microsoft.com/office/officeart/2005/8/layout/hierarchy3"/>
    <dgm:cxn modelId="{6B33F597-4C38-4626-B201-62975251FDA1}" type="presParOf" srcId="{5D942DD6-37DC-4D08-81C5-98B609506B7C}" destId="{4F1D1137-5035-4A2E-8038-ADFBDBE7B470}" srcOrd="0" destOrd="0" presId="urn:microsoft.com/office/officeart/2005/8/layout/hierarchy3"/>
    <dgm:cxn modelId="{705ED9FE-6055-4FAF-9715-78484A6567DD}" type="presParOf" srcId="{5D942DD6-37DC-4D08-81C5-98B609506B7C}" destId="{1C31F2A4-755C-4EBD-83AE-19FA20113E99}" srcOrd="1" destOrd="0" presId="urn:microsoft.com/office/officeart/2005/8/layout/hierarchy3"/>
    <dgm:cxn modelId="{0F613B4B-C11A-47DC-AA81-425CC72F1F3A}" type="presParOf" srcId="{62BC0978-5B3B-45B0-B9E6-9822773EB4BB}" destId="{778B88BC-44AC-46B0-B8BB-B31C3637AA8F}" srcOrd="1" destOrd="0" presId="urn:microsoft.com/office/officeart/2005/8/layout/hierarchy3"/>
    <dgm:cxn modelId="{AA04686D-F753-483D-9422-84FB4A148A53}" type="presParOf" srcId="{778B88BC-44AC-46B0-B8BB-B31C3637AA8F}" destId="{9F139274-CB91-4EBC-96C1-076A62C2B835}" srcOrd="0" destOrd="0" presId="urn:microsoft.com/office/officeart/2005/8/layout/hierarchy3"/>
    <dgm:cxn modelId="{020172B7-BAD0-41D3-A7BF-A958BD9C7BCC}" type="presParOf" srcId="{778B88BC-44AC-46B0-B8BB-B31C3637AA8F}" destId="{EC1EDA95-5D86-4E73-9D59-21640055F904}" srcOrd="1" destOrd="0" presId="urn:microsoft.com/office/officeart/2005/8/layout/hierarchy3"/>
    <dgm:cxn modelId="{93524C6A-F401-49C8-A843-DA8CAB480F9C}" type="presParOf" srcId="{EE9D6AAD-68EA-481E-83B6-342D085DC04E}" destId="{2FAEF047-8911-4909-A4B2-1E2894793CF8}" srcOrd="2" destOrd="0" presId="urn:microsoft.com/office/officeart/2005/8/layout/hierarchy3"/>
    <dgm:cxn modelId="{661D6EE8-D526-4B9C-B7B5-B75F92146857}" type="presParOf" srcId="{2FAEF047-8911-4909-A4B2-1E2894793CF8}" destId="{7D62BE5F-3CD7-4CAA-A33D-44DD034E0A86}" srcOrd="0" destOrd="0" presId="urn:microsoft.com/office/officeart/2005/8/layout/hierarchy3"/>
    <dgm:cxn modelId="{17C1E659-9FFA-4F8C-B449-94D1B21F3BBC}" type="presParOf" srcId="{7D62BE5F-3CD7-4CAA-A33D-44DD034E0A86}" destId="{DE7D287C-4DB5-45D5-A0F1-D2FA800E998F}" srcOrd="0" destOrd="0" presId="urn:microsoft.com/office/officeart/2005/8/layout/hierarchy3"/>
    <dgm:cxn modelId="{A546520E-7D1A-4A5E-924F-042B9A6AA79D}" type="presParOf" srcId="{7D62BE5F-3CD7-4CAA-A33D-44DD034E0A86}" destId="{BAB96827-6F29-4503-A75A-2B951CD8C7BB}" srcOrd="1" destOrd="0" presId="urn:microsoft.com/office/officeart/2005/8/layout/hierarchy3"/>
    <dgm:cxn modelId="{CDD89208-87AA-42C8-837B-3867C4CDE79C}" type="presParOf" srcId="{2FAEF047-8911-4909-A4B2-1E2894793CF8}" destId="{1F0963A2-6127-492F-AFAA-BA0F8FD291E6}" srcOrd="1" destOrd="0" presId="urn:microsoft.com/office/officeart/2005/8/layout/hierarchy3"/>
    <dgm:cxn modelId="{C1F6FB15-24A0-4504-B4D5-2AC73553892E}" type="presParOf" srcId="{1F0963A2-6127-492F-AFAA-BA0F8FD291E6}" destId="{D9776821-445F-4B99-85F7-9E3D61C2FBD7}" srcOrd="0" destOrd="0" presId="urn:microsoft.com/office/officeart/2005/8/layout/hierarchy3"/>
    <dgm:cxn modelId="{3EA72DF7-CDC1-49F3-9CBC-F887EACA3B33}" type="presParOf" srcId="{1F0963A2-6127-492F-AFAA-BA0F8FD291E6}" destId="{F1614487-CDE5-409A-BD46-EB4DF6993D9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5F0198-30D2-48EA-9EF9-1B1722E5193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7EC86EE-BF13-4368-A548-E411212D7A07}">
      <dgm:prSet/>
      <dgm:spPr/>
      <dgm:t>
        <a:bodyPr/>
        <a:lstStyle/>
        <a:p>
          <a:r>
            <a:rPr lang="en-US"/>
            <a:t>Create a context object using the createContext function from the 'react' library. </a:t>
          </a:r>
        </a:p>
      </dgm:t>
    </dgm:pt>
    <dgm:pt modelId="{DA249307-2D27-46E0-A2D8-2CE2F8BC970F}" type="parTrans" cxnId="{5095E9CD-5319-406C-A8A3-DAF6CB0803AD}">
      <dgm:prSet/>
      <dgm:spPr/>
      <dgm:t>
        <a:bodyPr/>
        <a:lstStyle/>
        <a:p>
          <a:endParaRPr lang="en-US"/>
        </a:p>
      </dgm:t>
    </dgm:pt>
    <dgm:pt modelId="{64C34ED9-64E4-45FE-9475-44867860A796}" type="sibTrans" cxnId="{5095E9CD-5319-406C-A8A3-DAF6CB0803AD}">
      <dgm:prSet/>
      <dgm:spPr/>
      <dgm:t>
        <a:bodyPr/>
        <a:lstStyle/>
        <a:p>
          <a:endParaRPr lang="en-US"/>
        </a:p>
      </dgm:t>
    </dgm:pt>
    <dgm:pt modelId="{05B5E1E8-0A42-4691-B164-95B700A99A31}">
      <dgm:prSet/>
      <dgm:spPr/>
      <dgm:t>
        <a:bodyPr/>
        <a:lstStyle/>
        <a:p>
          <a:r>
            <a:rPr lang="en-US"/>
            <a:t>This context object will hold the data that you want to share across your application.</a:t>
          </a:r>
        </a:p>
      </dgm:t>
    </dgm:pt>
    <dgm:pt modelId="{6613183F-86C7-463D-B9E9-1E4418753A24}" type="parTrans" cxnId="{9C4EF996-064B-4F23-B1FF-DC7C3A659D7A}">
      <dgm:prSet/>
      <dgm:spPr/>
      <dgm:t>
        <a:bodyPr/>
        <a:lstStyle/>
        <a:p>
          <a:endParaRPr lang="en-US"/>
        </a:p>
      </dgm:t>
    </dgm:pt>
    <dgm:pt modelId="{C09D315D-8E84-43B6-9BBD-A52076E846A6}" type="sibTrans" cxnId="{9C4EF996-064B-4F23-B1FF-DC7C3A659D7A}">
      <dgm:prSet/>
      <dgm:spPr/>
      <dgm:t>
        <a:bodyPr/>
        <a:lstStyle/>
        <a:p>
          <a:endParaRPr lang="en-US"/>
        </a:p>
      </dgm:t>
    </dgm:pt>
    <dgm:pt modelId="{FA27647A-0819-44C7-9232-8512497D6775}" type="pres">
      <dgm:prSet presAssocID="{935F0198-30D2-48EA-9EF9-1B1722E51931}" presName="root" presStyleCnt="0">
        <dgm:presLayoutVars>
          <dgm:dir/>
          <dgm:resizeHandles val="exact"/>
        </dgm:presLayoutVars>
      </dgm:prSet>
      <dgm:spPr/>
    </dgm:pt>
    <dgm:pt modelId="{F3BA6D8A-E316-4605-A0C1-E8C33FB2096C}" type="pres">
      <dgm:prSet presAssocID="{27EC86EE-BF13-4368-A548-E411212D7A07}" presName="compNode" presStyleCnt="0"/>
      <dgm:spPr/>
    </dgm:pt>
    <dgm:pt modelId="{FF02963D-CBE6-4F29-8545-B7EB2ECA0FF1}" type="pres">
      <dgm:prSet presAssocID="{27EC86EE-BF13-4368-A548-E411212D7A07}" presName="bgRect" presStyleLbl="bgShp" presStyleIdx="0" presStyleCnt="2"/>
      <dgm:spPr/>
    </dgm:pt>
    <dgm:pt modelId="{34BD490C-5461-4D7A-B97D-32C0720BB44F}" type="pres">
      <dgm:prSet presAssocID="{27EC86EE-BF13-4368-A548-E411212D7A0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B46C6A45-755B-4BD2-AAC3-9144F27B5FBB}" type="pres">
      <dgm:prSet presAssocID="{27EC86EE-BF13-4368-A548-E411212D7A07}" presName="spaceRect" presStyleCnt="0"/>
      <dgm:spPr/>
    </dgm:pt>
    <dgm:pt modelId="{7660E6FC-2FAC-4DCA-9A56-0250149231EB}" type="pres">
      <dgm:prSet presAssocID="{27EC86EE-BF13-4368-A548-E411212D7A07}" presName="parTx" presStyleLbl="revTx" presStyleIdx="0" presStyleCnt="2">
        <dgm:presLayoutVars>
          <dgm:chMax val="0"/>
          <dgm:chPref val="0"/>
        </dgm:presLayoutVars>
      </dgm:prSet>
      <dgm:spPr/>
    </dgm:pt>
    <dgm:pt modelId="{115171A9-CE43-4803-BB03-D439CAFA9026}" type="pres">
      <dgm:prSet presAssocID="{64C34ED9-64E4-45FE-9475-44867860A796}" presName="sibTrans" presStyleCnt="0"/>
      <dgm:spPr/>
    </dgm:pt>
    <dgm:pt modelId="{66AAC592-AABB-4508-BE58-C2D93D5592C5}" type="pres">
      <dgm:prSet presAssocID="{05B5E1E8-0A42-4691-B164-95B700A99A31}" presName="compNode" presStyleCnt="0"/>
      <dgm:spPr/>
    </dgm:pt>
    <dgm:pt modelId="{0390C8CE-7D5F-4753-9C03-1E6927B45524}" type="pres">
      <dgm:prSet presAssocID="{05B5E1E8-0A42-4691-B164-95B700A99A31}" presName="bgRect" presStyleLbl="bgShp" presStyleIdx="1" presStyleCnt="2"/>
      <dgm:spPr/>
    </dgm:pt>
    <dgm:pt modelId="{A9F98EFA-2714-4521-B8C1-7B26E08E7578}" type="pres">
      <dgm:prSet presAssocID="{05B5E1E8-0A42-4691-B164-95B700A99A3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28DB9F8-BE76-4C6D-A7FB-040382AB09AF}" type="pres">
      <dgm:prSet presAssocID="{05B5E1E8-0A42-4691-B164-95B700A99A31}" presName="spaceRect" presStyleCnt="0"/>
      <dgm:spPr/>
    </dgm:pt>
    <dgm:pt modelId="{8C1E27A7-39B7-4798-B49E-FB43BB977867}" type="pres">
      <dgm:prSet presAssocID="{05B5E1E8-0A42-4691-B164-95B700A99A3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295EA31-1DA7-4B82-A000-29F29710091D}" type="presOf" srcId="{27EC86EE-BF13-4368-A548-E411212D7A07}" destId="{7660E6FC-2FAC-4DCA-9A56-0250149231EB}" srcOrd="0" destOrd="0" presId="urn:microsoft.com/office/officeart/2018/2/layout/IconVerticalSolidList"/>
    <dgm:cxn modelId="{4669D438-D096-4232-A5C0-21EEA815A52F}" type="presOf" srcId="{05B5E1E8-0A42-4691-B164-95B700A99A31}" destId="{8C1E27A7-39B7-4798-B49E-FB43BB977867}" srcOrd="0" destOrd="0" presId="urn:microsoft.com/office/officeart/2018/2/layout/IconVerticalSolidList"/>
    <dgm:cxn modelId="{9C4EF996-064B-4F23-B1FF-DC7C3A659D7A}" srcId="{935F0198-30D2-48EA-9EF9-1B1722E51931}" destId="{05B5E1E8-0A42-4691-B164-95B700A99A31}" srcOrd="1" destOrd="0" parTransId="{6613183F-86C7-463D-B9E9-1E4418753A24}" sibTransId="{C09D315D-8E84-43B6-9BBD-A52076E846A6}"/>
    <dgm:cxn modelId="{F53353AD-1524-4188-94E0-EF241998A1D9}" type="presOf" srcId="{935F0198-30D2-48EA-9EF9-1B1722E51931}" destId="{FA27647A-0819-44C7-9232-8512497D6775}" srcOrd="0" destOrd="0" presId="urn:microsoft.com/office/officeart/2018/2/layout/IconVerticalSolidList"/>
    <dgm:cxn modelId="{5095E9CD-5319-406C-A8A3-DAF6CB0803AD}" srcId="{935F0198-30D2-48EA-9EF9-1B1722E51931}" destId="{27EC86EE-BF13-4368-A548-E411212D7A07}" srcOrd="0" destOrd="0" parTransId="{DA249307-2D27-46E0-A2D8-2CE2F8BC970F}" sibTransId="{64C34ED9-64E4-45FE-9475-44867860A796}"/>
    <dgm:cxn modelId="{F85A4695-62A2-480B-A4E2-38A1726C36DE}" type="presParOf" srcId="{FA27647A-0819-44C7-9232-8512497D6775}" destId="{F3BA6D8A-E316-4605-A0C1-E8C33FB2096C}" srcOrd="0" destOrd="0" presId="urn:microsoft.com/office/officeart/2018/2/layout/IconVerticalSolidList"/>
    <dgm:cxn modelId="{9C19C847-2135-4DE0-A500-D41BE8BC477D}" type="presParOf" srcId="{F3BA6D8A-E316-4605-A0C1-E8C33FB2096C}" destId="{FF02963D-CBE6-4F29-8545-B7EB2ECA0FF1}" srcOrd="0" destOrd="0" presId="urn:microsoft.com/office/officeart/2018/2/layout/IconVerticalSolidList"/>
    <dgm:cxn modelId="{D66E4ADD-746C-4BB9-ABA1-B21779D4805D}" type="presParOf" srcId="{F3BA6D8A-E316-4605-A0C1-E8C33FB2096C}" destId="{34BD490C-5461-4D7A-B97D-32C0720BB44F}" srcOrd="1" destOrd="0" presId="urn:microsoft.com/office/officeart/2018/2/layout/IconVerticalSolidList"/>
    <dgm:cxn modelId="{3C665624-1828-4BD9-967B-EA22EC0BBFBF}" type="presParOf" srcId="{F3BA6D8A-E316-4605-A0C1-E8C33FB2096C}" destId="{B46C6A45-755B-4BD2-AAC3-9144F27B5FBB}" srcOrd="2" destOrd="0" presId="urn:microsoft.com/office/officeart/2018/2/layout/IconVerticalSolidList"/>
    <dgm:cxn modelId="{1AC9D22F-F8E7-42C9-86B1-452B6727272F}" type="presParOf" srcId="{F3BA6D8A-E316-4605-A0C1-E8C33FB2096C}" destId="{7660E6FC-2FAC-4DCA-9A56-0250149231EB}" srcOrd="3" destOrd="0" presId="urn:microsoft.com/office/officeart/2018/2/layout/IconVerticalSolidList"/>
    <dgm:cxn modelId="{811B608D-AE07-4F40-AA47-AE6673BB4C28}" type="presParOf" srcId="{FA27647A-0819-44C7-9232-8512497D6775}" destId="{115171A9-CE43-4803-BB03-D439CAFA9026}" srcOrd="1" destOrd="0" presId="urn:microsoft.com/office/officeart/2018/2/layout/IconVerticalSolidList"/>
    <dgm:cxn modelId="{B7F964A1-8800-4008-9931-BFEE7CDF7970}" type="presParOf" srcId="{FA27647A-0819-44C7-9232-8512497D6775}" destId="{66AAC592-AABB-4508-BE58-C2D93D5592C5}" srcOrd="2" destOrd="0" presId="urn:microsoft.com/office/officeart/2018/2/layout/IconVerticalSolidList"/>
    <dgm:cxn modelId="{46A67F74-8EE0-4B68-AA06-9FB4D7724264}" type="presParOf" srcId="{66AAC592-AABB-4508-BE58-C2D93D5592C5}" destId="{0390C8CE-7D5F-4753-9C03-1E6927B45524}" srcOrd="0" destOrd="0" presId="urn:microsoft.com/office/officeart/2018/2/layout/IconVerticalSolidList"/>
    <dgm:cxn modelId="{1388A76B-72EB-4050-A375-7BCCFEB8795D}" type="presParOf" srcId="{66AAC592-AABB-4508-BE58-C2D93D5592C5}" destId="{A9F98EFA-2714-4521-B8C1-7B26E08E7578}" srcOrd="1" destOrd="0" presId="urn:microsoft.com/office/officeart/2018/2/layout/IconVerticalSolidList"/>
    <dgm:cxn modelId="{8C0C86F7-6ACE-48FF-8796-C8D8D7CE1E2C}" type="presParOf" srcId="{66AAC592-AABB-4508-BE58-C2D93D5592C5}" destId="{128DB9F8-BE76-4C6D-A7FB-040382AB09AF}" srcOrd="2" destOrd="0" presId="urn:microsoft.com/office/officeart/2018/2/layout/IconVerticalSolidList"/>
    <dgm:cxn modelId="{61565302-EA09-4A9B-83FC-6D98850B95EC}" type="presParOf" srcId="{66AAC592-AABB-4508-BE58-C2D93D5592C5}" destId="{8C1E27A7-39B7-4798-B49E-FB43BB97786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6DAE86-B73E-4635-9E71-4B6EBFC5EA4A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E4430F7-9440-457D-B9F9-1985A180B3E1}">
      <dgm:prSet/>
      <dgm:spPr/>
      <dgm:t>
        <a:bodyPr/>
        <a:lstStyle/>
        <a:p>
          <a:r>
            <a:rPr lang="en-US" dirty="0"/>
            <a:t>Need </a:t>
          </a:r>
          <a:r>
            <a:rPr lang="en-US" b="0" i="0" dirty="0"/>
            <a:t>to wrap the components that need access to the shared data with a Provider component. </a:t>
          </a:r>
          <a:endParaRPr lang="en-US" dirty="0"/>
        </a:p>
      </dgm:t>
    </dgm:pt>
    <dgm:pt modelId="{33384D8D-8CAF-40CA-92D2-5412A057256F}" type="parTrans" cxnId="{8836829C-43C0-4351-A4B1-3C6E6C1047C7}">
      <dgm:prSet/>
      <dgm:spPr/>
      <dgm:t>
        <a:bodyPr/>
        <a:lstStyle/>
        <a:p>
          <a:endParaRPr lang="en-US"/>
        </a:p>
      </dgm:t>
    </dgm:pt>
    <dgm:pt modelId="{4960ED32-E8C3-4A75-A8E4-7F1D6E0B2AD3}" type="sibTrans" cxnId="{8836829C-43C0-4351-A4B1-3C6E6C1047C7}">
      <dgm:prSet/>
      <dgm:spPr/>
      <dgm:t>
        <a:bodyPr/>
        <a:lstStyle/>
        <a:p>
          <a:endParaRPr lang="en-US"/>
        </a:p>
      </dgm:t>
    </dgm:pt>
    <dgm:pt modelId="{333ED1C6-CD3E-4574-96ED-CB32ADAF1AD0}">
      <dgm:prSet/>
      <dgm:spPr/>
      <dgm:t>
        <a:bodyPr/>
        <a:lstStyle/>
        <a:p>
          <a:r>
            <a:rPr lang="en-US" b="0" i="0" dirty="0"/>
            <a:t>The Provider component accepts a "value" prop that holds the shared data, </a:t>
          </a:r>
          <a:endParaRPr lang="en-US" dirty="0"/>
        </a:p>
      </dgm:t>
    </dgm:pt>
    <dgm:pt modelId="{1F315EF5-C628-48CC-90E4-ED545B043BC9}" type="parTrans" cxnId="{B6794767-A683-4FAA-BF2E-79D4913CF275}">
      <dgm:prSet/>
      <dgm:spPr/>
      <dgm:t>
        <a:bodyPr/>
        <a:lstStyle/>
        <a:p>
          <a:endParaRPr lang="en-US"/>
        </a:p>
      </dgm:t>
    </dgm:pt>
    <dgm:pt modelId="{D65BE8E0-EA9D-40F3-AD14-CF3DE670FF89}" type="sibTrans" cxnId="{B6794767-A683-4FAA-BF2E-79D4913CF275}">
      <dgm:prSet/>
      <dgm:spPr/>
      <dgm:t>
        <a:bodyPr/>
        <a:lstStyle/>
        <a:p>
          <a:endParaRPr lang="en-US"/>
        </a:p>
      </dgm:t>
    </dgm:pt>
    <dgm:pt modelId="{3B35BB50-6D5F-476F-8452-B1062D11D1D9}" type="pres">
      <dgm:prSet presAssocID="{B46DAE86-B73E-4635-9E71-4B6EBFC5EA4A}" presName="Name0" presStyleCnt="0">
        <dgm:presLayoutVars>
          <dgm:dir/>
          <dgm:animLvl val="lvl"/>
          <dgm:resizeHandles val="exact"/>
        </dgm:presLayoutVars>
      </dgm:prSet>
      <dgm:spPr/>
    </dgm:pt>
    <dgm:pt modelId="{5A2786B6-8F50-4AD9-A4CF-C687F3D5AD8D}" type="pres">
      <dgm:prSet presAssocID="{AE4430F7-9440-457D-B9F9-1985A180B3E1}" presName="linNode" presStyleCnt="0"/>
      <dgm:spPr/>
    </dgm:pt>
    <dgm:pt modelId="{490D5C7B-4D1D-474B-A24C-46F4E2FEAC20}" type="pres">
      <dgm:prSet presAssocID="{AE4430F7-9440-457D-B9F9-1985A180B3E1}" presName="parentText" presStyleLbl="node1" presStyleIdx="0" presStyleCnt="2" custScaleX="237520">
        <dgm:presLayoutVars>
          <dgm:chMax val="1"/>
          <dgm:bulletEnabled val="1"/>
        </dgm:presLayoutVars>
      </dgm:prSet>
      <dgm:spPr/>
    </dgm:pt>
    <dgm:pt modelId="{4A92F6CF-71F4-4971-990D-8BD292A35243}" type="pres">
      <dgm:prSet presAssocID="{4960ED32-E8C3-4A75-A8E4-7F1D6E0B2AD3}" presName="sp" presStyleCnt="0"/>
      <dgm:spPr/>
    </dgm:pt>
    <dgm:pt modelId="{4AADB8CD-5EDD-4B53-A03B-6E75D6A1A052}" type="pres">
      <dgm:prSet presAssocID="{333ED1C6-CD3E-4574-96ED-CB32ADAF1AD0}" presName="linNode" presStyleCnt="0"/>
      <dgm:spPr/>
    </dgm:pt>
    <dgm:pt modelId="{D9803191-8314-47FB-BA55-AF9D9B6BC2D2}" type="pres">
      <dgm:prSet presAssocID="{333ED1C6-CD3E-4574-96ED-CB32ADAF1AD0}" presName="parentText" presStyleLbl="node1" presStyleIdx="1" presStyleCnt="2" custScaleX="234836">
        <dgm:presLayoutVars>
          <dgm:chMax val="1"/>
          <dgm:bulletEnabled val="1"/>
        </dgm:presLayoutVars>
      </dgm:prSet>
      <dgm:spPr/>
    </dgm:pt>
  </dgm:ptLst>
  <dgm:cxnLst>
    <dgm:cxn modelId="{BD9F221F-B326-41EA-9780-6DE0462B16C0}" type="presOf" srcId="{AE4430F7-9440-457D-B9F9-1985A180B3E1}" destId="{490D5C7B-4D1D-474B-A24C-46F4E2FEAC20}" srcOrd="0" destOrd="0" presId="urn:microsoft.com/office/officeart/2005/8/layout/vList5"/>
    <dgm:cxn modelId="{B6794767-A683-4FAA-BF2E-79D4913CF275}" srcId="{B46DAE86-B73E-4635-9E71-4B6EBFC5EA4A}" destId="{333ED1C6-CD3E-4574-96ED-CB32ADAF1AD0}" srcOrd="1" destOrd="0" parTransId="{1F315EF5-C628-48CC-90E4-ED545B043BC9}" sibTransId="{D65BE8E0-EA9D-40F3-AD14-CF3DE670FF89}"/>
    <dgm:cxn modelId="{36C41978-DABC-4CE8-9A6D-1426C6FB1A56}" type="presOf" srcId="{B46DAE86-B73E-4635-9E71-4B6EBFC5EA4A}" destId="{3B35BB50-6D5F-476F-8452-B1062D11D1D9}" srcOrd="0" destOrd="0" presId="urn:microsoft.com/office/officeart/2005/8/layout/vList5"/>
    <dgm:cxn modelId="{8836829C-43C0-4351-A4B1-3C6E6C1047C7}" srcId="{B46DAE86-B73E-4635-9E71-4B6EBFC5EA4A}" destId="{AE4430F7-9440-457D-B9F9-1985A180B3E1}" srcOrd="0" destOrd="0" parTransId="{33384D8D-8CAF-40CA-92D2-5412A057256F}" sibTransId="{4960ED32-E8C3-4A75-A8E4-7F1D6E0B2AD3}"/>
    <dgm:cxn modelId="{54B89AA7-E325-4160-A491-BAE0192D3ABE}" type="presOf" srcId="{333ED1C6-CD3E-4574-96ED-CB32ADAF1AD0}" destId="{D9803191-8314-47FB-BA55-AF9D9B6BC2D2}" srcOrd="0" destOrd="0" presId="urn:microsoft.com/office/officeart/2005/8/layout/vList5"/>
    <dgm:cxn modelId="{CAFA49B4-3E20-4CA4-ACAA-0F53FE2D1197}" type="presParOf" srcId="{3B35BB50-6D5F-476F-8452-B1062D11D1D9}" destId="{5A2786B6-8F50-4AD9-A4CF-C687F3D5AD8D}" srcOrd="0" destOrd="0" presId="urn:microsoft.com/office/officeart/2005/8/layout/vList5"/>
    <dgm:cxn modelId="{10D31AB2-4093-433A-A79F-63A121A2497D}" type="presParOf" srcId="{5A2786B6-8F50-4AD9-A4CF-C687F3D5AD8D}" destId="{490D5C7B-4D1D-474B-A24C-46F4E2FEAC20}" srcOrd="0" destOrd="0" presId="urn:microsoft.com/office/officeart/2005/8/layout/vList5"/>
    <dgm:cxn modelId="{58C5A8CB-8AB1-425C-B659-34EAAB017381}" type="presParOf" srcId="{3B35BB50-6D5F-476F-8452-B1062D11D1D9}" destId="{4A92F6CF-71F4-4971-990D-8BD292A35243}" srcOrd="1" destOrd="0" presId="urn:microsoft.com/office/officeart/2005/8/layout/vList5"/>
    <dgm:cxn modelId="{E9A02F80-2E57-46D6-9C92-E040DB7BF202}" type="presParOf" srcId="{3B35BB50-6D5F-476F-8452-B1062D11D1D9}" destId="{4AADB8CD-5EDD-4B53-A03B-6E75D6A1A052}" srcOrd="2" destOrd="0" presId="urn:microsoft.com/office/officeart/2005/8/layout/vList5"/>
    <dgm:cxn modelId="{FD9872E7-28AD-45AB-842D-4257D7E3B88D}" type="presParOf" srcId="{4AADB8CD-5EDD-4B53-A03B-6E75D6A1A052}" destId="{D9803191-8314-47FB-BA55-AF9D9B6BC2D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7D636A-7F85-43E3-88D6-AC6F5D6C50E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80215F3-900B-480E-97FB-A1C8C9716B2F}">
      <dgm:prSet/>
      <dgm:spPr/>
      <dgm:t>
        <a:bodyPr/>
        <a:lstStyle/>
        <a:p>
          <a:r>
            <a:rPr lang="en-US" b="0" i="0"/>
            <a:t>Now that we've created the provider component, we need to consume the context in other components. </a:t>
          </a:r>
          <a:endParaRPr lang="en-US"/>
        </a:p>
      </dgm:t>
    </dgm:pt>
    <dgm:pt modelId="{2B349D46-5C21-4798-9DA3-655FFA0EC500}" type="parTrans" cxnId="{1201E687-3BCA-43BA-8D98-A2E30B368671}">
      <dgm:prSet/>
      <dgm:spPr/>
      <dgm:t>
        <a:bodyPr/>
        <a:lstStyle/>
        <a:p>
          <a:endParaRPr lang="en-US"/>
        </a:p>
      </dgm:t>
    </dgm:pt>
    <dgm:pt modelId="{C05AA5E9-BEA2-4C39-B1CD-A56A83D53FCD}" type="sibTrans" cxnId="{1201E687-3BCA-43BA-8D98-A2E30B368671}">
      <dgm:prSet/>
      <dgm:spPr/>
      <dgm:t>
        <a:bodyPr/>
        <a:lstStyle/>
        <a:p>
          <a:endParaRPr lang="en-US"/>
        </a:p>
      </dgm:t>
    </dgm:pt>
    <dgm:pt modelId="{386D7FC8-EAFE-4590-9DB9-4BD2A6AE297C}">
      <dgm:prSet/>
      <dgm:spPr/>
      <dgm:t>
        <a:bodyPr/>
        <a:lstStyle/>
        <a:p>
          <a:r>
            <a:rPr lang="en-US" b="0" i="0" dirty="0"/>
            <a:t>To do this, we use the "</a:t>
          </a:r>
          <a:r>
            <a:rPr lang="en-US" b="0" i="0" dirty="0" err="1"/>
            <a:t>useContext</a:t>
          </a:r>
          <a:r>
            <a:rPr lang="en-US" b="0" i="0" dirty="0"/>
            <a:t>" hook from React.</a:t>
          </a:r>
          <a:endParaRPr lang="en-US" dirty="0"/>
        </a:p>
      </dgm:t>
    </dgm:pt>
    <dgm:pt modelId="{016444E9-37CD-4418-AA80-7415D545294D}" type="parTrans" cxnId="{D17228FC-7391-4C6E-8C92-66D5163CCF69}">
      <dgm:prSet/>
      <dgm:spPr/>
      <dgm:t>
        <a:bodyPr/>
        <a:lstStyle/>
        <a:p>
          <a:endParaRPr lang="en-US"/>
        </a:p>
      </dgm:t>
    </dgm:pt>
    <dgm:pt modelId="{1060EE76-9CF7-45DF-AECA-03431D45DCD4}" type="sibTrans" cxnId="{D17228FC-7391-4C6E-8C92-66D5163CCF69}">
      <dgm:prSet/>
      <dgm:spPr/>
      <dgm:t>
        <a:bodyPr/>
        <a:lstStyle/>
        <a:p>
          <a:endParaRPr lang="en-US"/>
        </a:p>
      </dgm:t>
    </dgm:pt>
    <dgm:pt modelId="{AD65A585-0526-44A8-B56A-DF10C11FD616}" type="pres">
      <dgm:prSet presAssocID="{0B7D636A-7F85-43E3-88D6-AC6F5D6C50EC}" presName="linear" presStyleCnt="0">
        <dgm:presLayoutVars>
          <dgm:animLvl val="lvl"/>
          <dgm:resizeHandles val="exact"/>
        </dgm:presLayoutVars>
      </dgm:prSet>
      <dgm:spPr/>
    </dgm:pt>
    <dgm:pt modelId="{3A956314-D405-47C4-A460-22B387C2AD45}" type="pres">
      <dgm:prSet presAssocID="{880215F3-900B-480E-97FB-A1C8C9716B2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D2068D7-D3F5-4BBE-AEAD-9451020ED898}" type="pres">
      <dgm:prSet presAssocID="{C05AA5E9-BEA2-4C39-B1CD-A56A83D53FCD}" presName="spacer" presStyleCnt="0"/>
      <dgm:spPr/>
    </dgm:pt>
    <dgm:pt modelId="{3CFAAAB6-78C1-473E-BEE2-F4BC5440BF1B}" type="pres">
      <dgm:prSet presAssocID="{386D7FC8-EAFE-4590-9DB9-4BD2A6AE297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D53D82A-8575-458B-91C0-5F66EB093DC9}" type="presOf" srcId="{0B7D636A-7F85-43E3-88D6-AC6F5D6C50EC}" destId="{AD65A585-0526-44A8-B56A-DF10C11FD616}" srcOrd="0" destOrd="0" presId="urn:microsoft.com/office/officeart/2005/8/layout/vList2"/>
    <dgm:cxn modelId="{22A88B79-FD37-4A15-BAD7-0A97E4B18509}" type="presOf" srcId="{880215F3-900B-480E-97FB-A1C8C9716B2F}" destId="{3A956314-D405-47C4-A460-22B387C2AD45}" srcOrd="0" destOrd="0" presId="urn:microsoft.com/office/officeart/2005/8/layout/vList2"/>
    <dgm:cxn modelId="{1201E687-3BCA-43BA-8D98-A2E30B368671}" srcId="{0B7D636A-7F85-43E3-88D6-AC6F5D6C50EC}" destId="{880215F3-900B-480E-97FB-A1C8C9716B2F}" srcOrd="0" destOrd="0" parTransId="{2B349D46-5C21-4798-9DA3-655FFA0EC500}" sibTransId="{C05AA5E9-BEA2-4C39-B1CD-A56A83D53FCD}"/>
    <dgm:cxn modelId="{96E246BE-61EB-4FE5-A187-539D737C22BC}" type="presOf" srcId="{386D7FC8-EAFE-4590-9DB9-4BD2A6AE297C}" destId="{3CFAAAB6-78C1-473E-BEE2-F4BC5440BF1B}" srcOrd="0" destOrd="0" presId="urn:microsoft.com/office/officeart/2005/8/layout/vList2"/>
    <dgm:cxn modelId="{D17228FC-7391-4C6E-8C92-66D5163CCF69}" srcId="{0B7D636A-7F85-43E3-88D6-AC6F5D6C50EC}" destId="{386D7FC8-EAFE-4590-9DB9-4BD2A6AE297C}" srcOrd="1" destOrd="0" parTransId="{016444E9-37CD-4418-AA80-7415D545294D}" sibTransId="{1060EE76-9CF7-45DF-AECA-03431D45DCD4}"/>
    <dgm:cxn modelId="{24ACD456-1BAB-471B-9A5E-E72CE0F306D5}" type="presParOf" srcId="{AD65A585-0526-44A8-B56A-DF10C11FD616}" destId="{3A956314-D405-47C4-A460-22B387C2AD45}" srcOrd="0" destOrd="0" presId="urn:microsoft.com/office/officeart/2005/8/layout/vList2"/>
    <dgm:cxn modelId="{7AB44B67-70B3-4E0B-8681-A7018E3ACC98}" type="presParOf" srcId="{AD65A585-0526-44A8-B56A-DF10C11FD616}" destId="{9D2068D7-D3F5-4BBE-AEAD-9451020ED898}" srcOrd="1" destOrd="0" presId="urn:microsoft.com/office/officeart/2005/8/layout/vList2"/>
    <dgm:cxn modelId="{F8FB3D2D-07F6-4CA1-BFCE-E890DB18B32C}" type="presParOf" srcId="{AD65A585-0526-44A8-B56A-DF10C11FD616}" destId="{3CFAAAB6-78C1-473E-BEE2-F4BC5440BF1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BCBA46-CFD3-4A0A-A033-4D8D96267011}">
      <dsp:nvSpPr>
        <dsp:cNvPr id="0" name=""/>
        <dsp:cNvSpPr/>
      </dsp:nvSpPr>
      <dsp:spPr>
        <a:xfrm>
          <a:off x="1283" y="489167"/>
          <a:ext cx="3003723" cy="15018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71120" rIns="106680" bIns="7112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Create</a:t>
          </a:r>
        </a:p>
      </dsp:txBody>
      <dsp:txXfrm>
        <a:off x="45271" y="533155"/>
        <a:ext cx="2915747" cy="1413885"/>
      </dsp:txXfrm>
    </dsp:sp>
    <dsp:sp modelId="{CD7A62C3-BC5C-4E36-837F-469AF77E325E}">
      <dsp:nvSpPr>
        <dsp:cNvPr id="0" name=""/>
        <dsp:cNvSpPr/>
      </dsp:nvSpPr>
      <dsp:spPr>
        <a:xfrm>
          <a:off x="301656" y="1991029"/>
          <a:ext cx="300372" cy="1126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6396"/>
              </a:lnTo>
              <a:lnTo>
                <a:pt x="300372" y="112639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1DAF75-82BB-4326-8577-4A8C2F5C8BE4}">
      <dsp:nvSpPr>
        <dsp:cNvPr id="0" name=""/>
        <dsp:cNvSpPr/>
      </dsp:nvSpPr>
      <dsp:spPr>
        <a:xfrm>
          <a:off x="602028" y="2366494"/>
          <a:ext cx="2402978" cy="15018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Create a Context Object </a:t>
          </a:r>
        </a:p>
      </dsp:txBody>
      <dsp:txXfrm>
        <a:off x="646016" y="2410482"/>
        <a:ext cx="2315002" cy="1413885"/>
      </dsp:txXfrm>
    </dsp:sp>
    <dsp:sp modelId="{4F1D1137-5035-4A2E-8038-ADFBDBE7B470}">
      <dsp:nvSpPr>
        <dsp:cNvPr id="0" name=""/>
        <dsp:cNvSpPr/>
      </dsp:nvSpPr>
      <dsp:spPr>
        <a:xfrm>
          <a:off x="3755938" y="489167"/>
          <a:ext cx="3003723" cy="15018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71120" rIns="106680" bIns="7112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Wrap</a:t>
          </a:r>
        </a:p>
      </dsp:txBody>
      <dsp:txXfrm>
        <a:off x="3799926" y="533155"/>
        <a:ext cx="2915747" cy="1413885"/>
      </dsp:txXfrm>
    </dsp:sp>
    <dsp:sp modelId="{9F139274-CB91-4EBC-96C1-076A62C2B835}">
      <dsp:nvSpPr>
        <dsp:cNvPr id="0" name=""/>
        <dsp:cNvSpPr/>
      </dsp:nvSpPr>
      <dsp:spPr>
        <a:xfrm>
          <a:off x="4056310" y="1991029"/>
          <a:ext cx="300372" cy="1126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6396"/>
              </a:lnTo>
              <a:lnTo>
                <a:pt x="300372" y="112639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1EDA95-5D86-4E73-9D59-21640055F904}">
      <dsp:nvSpPr>
        <dsp:cNvPr id="0" name=""/>
        <dsp:cNvSpPr/>
      </dsp:nvSpPr>
      <dsp:spPr>
        <a:xfrm>
          <a:off x="4356682" y="2366494"/>
          <a:ext cx="2402978" cy="15018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Wrap Components with a Provider</a:t>
          </a:r>
        </a:p>
      </dsp:txBody>
      <dsp:txXfrm>
        <a:off x="4400670" y="2410482"/>
        <a:ext cx="2315002" cy="1413885"/>
      </dsp:txXfrm>
    </dsp:sp>
    <dsp:sp modelId="{DE7D287C-4DB5-45D5-A0F1-D2FA800E998F}">
      <dsp:nvSpPr>
        <dsp:cNvPr id="0" name=""/>
        <dsp:cNvSpPr/>
      </dsp:nvSpPr>
      <dsp:spPr>
        <a:xfrm>
          <a:off x="7510592" y="489167"/>
          <a:ext cx="3003723" cy="150186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71120" rIns="106680" bIns="7112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Consume</a:t>
          </a:r>
        </a:p>
      </dsp:txBody>
      <dsp:txXfrm>
        <a:off x="7554580" y="533155"/>
        <a:ext cx="2915747" cy="1413885"/>
      </dsp:txXfrm>
    </dsp:sp>
    <dsp:sp modelId="{D9776821-445F-4B99-85F7-9E3D61C2FBD7}">
      <dsp:nvSpPr>
        <dsp:cNvPr id="0" name=""/>
        <dsp:cNvSpPr/>
      </dsp:nvSpPr>
      <dsp:spPr>
        <a:xfrm>
          <a:off x="7810965" y="1991029"/>
          <a:ext cx="300372" cy="1126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6396"/>
              </a:lnTo>
              <a:lnTo>
                <a:pt x="300372" y="112639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14487-CDE5-409A-BD46-EB4DF6993D9E}">
      <dsp:nvSpPr>
        <dsp:cNvPr id="0" name=""/>
        <dsp:cNvSpPr/>
      </dsp:nvSpPr>
      <dsp:spPr>
        <a:xfrm>
          <a:off x="8111337" y="2366494"/>
          <a:ext cx="2402978" cy="15018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Consume the Context</a:t>
          </a:r>
        </a:p>
      </dsp:txBody>
      <dsp:txXfrm>
        <a:off x="8155325" y="2410482"/>
        <a:ext cx="2315002" cy="14138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02963D-CBE6-4F29-8545-B7EB2ECA0FF1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BD490C-5461-4D7A-B97D-32C0720BB44F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60E6FC-2FAC-4DCA-9A56-0250149231EB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 a context object using the createContext function from the 'react' library. </a:t>
          </a:r>
        </a:p>
      </dsp:txBody>
      <dsp:txXfrm>
        <a:off x="1509882" y="708097"/>
        <a:ext cx="9005717" cy="1307257"/>
      </dsp:txXfrm>
    </dsp:sp>
    <dsp:sp modelId="{0390C8CE-7D5F-4753-9C03-1E6927B45524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F98EFA-2714-4521-B8C1-7B26E08E7578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E27A7-39B7-4798-B49E-FB43BB977867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This context object will hold the data that you want to share across your application.</a:t>
          </a:r>
        </a:p>
      </dsp:txBody>
      <dsp:txXfrm>
        <a:off x="1509882" y="2342169"/>
        <a:ext cx="9005717" cy="13072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D5C7B-4D1D-474B-A24C-46F4E2FEAC20}">
      <dsp:nvSpPr>
        <dsp:cNvPr id="0" name=""/>
        <dsp:cNvSpPr/>
      </dsp:nvSpPr>
      <dsp:spPr>
        <a:xfrm>
          <a:off x="762002" y="53"/>
          <a:ext cx="8991595" cy="21255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Need </a:t>
          </a:r>
          <a:r>
            <a:rPr lang="en-US" sz="4000" b="0" i="0" kern="1200" dirty="0"/>
            <a:t>to wrap the components that need access to the shared data with a Provider component. </a:t>
          </a:r>
          <a:endParaRPr lang="en-US" sz="4000" kern="1200" dirty="0"/>
        </a:p>
      </dsp:txBody>
      <dsp:txXfrm>
        <a:off x="865764" y="103815"/>
        <a:ext cx="8784071" cy="1918045"/>
      </dsp:txXfrm>
    </dsp:sp>
    <dsp:sp modelId="{D9803191-8314-47FB-BA55-AF9D9B6BC2D2}">
      <dsp:nvSpPr>
        <dsp:cNvPr id="0" name=""/>
        <dsp:cNvSpPr/>
      </dsp:nvSpPr>
      <dsp:spPr>
        <a:xfrm>
          <a:off x="762002" y="2231901"/>
          <a:ext cx="8889989" cy="212556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i="0" kern="1200" dirty="0"/>
            <a:t>The Provider component accepts a "value" prop that holds the shared data, </a:t>
          </a:r>
          <a:endParaRPr lang="en-US" sz="4000" kern="1200" dirty="0"/>
        </a:p>
      </dsp:txBody>
      <dsp:txXfrm>
        <a:off x="865764" y="2335663"/>
        <a:ext cx="8682465" cy="19180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956314-D405-47C4-A460-22B387C2AD45}">
      <dsp:nvSpPr>
        <dsp:cNvPr id="0" name=""/>
        <dsp:cNvSpPr/>
      </dsp:nvSpPr>
      <dsp:spPr>
        <a:xfrm>
          <a:off x="0" y="34422"/>
          <a:ext cx="10515600" cy="20896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/>
            <a:t>Now that we've created the provider component, we need to consume the context in other components. </a:t>
          </a:r>
          <a:endParaRPr lang="en-US" sz="3800" kern="1200"/>
        </a:p>
      </dsp:txBody>
      <dsp:txXfrm>
        <a:off x="102007" y="136429"/>
        <a:ext cx="10311586" cy="1885605"/>
      </dsp:txXfrm>
    </dsp:sp>
    <dsp:sp modelId="{3CFAAAB6-78C1-473E-BEE2-F4BC5440BF1B}">
      <dsp:nvSpPr>
        <dsp:cNvPr id="0" name=""/>
        <dsp:cNvSpPr/>
      </dsp:nvSpPr>
      <dsp:spPr>
        <a:xfrm>
          <a:off x="0" y="2233482"/>
          <a:ext cx="10515600" cy="208961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 dirty="0"/>
            <a:t>To do this, we use the "</a:t>
          </a:r>
          <a:r>
            <a:rPr lang="en-US" sz="3800" b="0" i="0" kern="1200" dirty="0" err="1"/>
            <a:t>useContext</a:t>
          </a:r>
          <a:r>
            <a:rPr lang="en-US" sz="3800" b="0" i="0" kern="1200" dirty="0"/>
            <a:t>" hook from React.</a:t>
          </a:r>
          <a:endParaRPr lang="en-US" sz="3800" kern="1200" dirty="0"/>
        </a:p>
      </dsp:txBody>
      <dsp:txXfrm>
        <a:off x="102007" y="2335489"/>
        <a:ext cx="10311586" cy="1885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1240-49A6-6F83-5D37-85080DAC6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7E30C-C79F-F87F-633E-4111EB84C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929E0-3BBF-522A-E2F4-906353A5C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D109-09C1-4BF5-8364-35F990E9725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35CE4-4B0F-C115-948F-8D6DAA05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0EB52-1FB1-8CC3-FFEB-CE668DC3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091F-1F6C-45CA-8FDD-3C6343F84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4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8C94-DF91-016A-8A37-671178AB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75EC3-744A-A6BE-A2A3-96F3CED9A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41964-8D39-0E51-E749-DB03DE034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D109-09C1-4BF5-8364-35F990E9725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36019-A5EE-E04C-C639-09569194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4C6DA-B6B9-7EC4-15F2-BCB676FF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091F-1F6C-45CA-8FDD-3C6343F84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FFC44D-2850-893B-3922-F001EC847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22FD3-A641-0DF0-3D7D-24839AFA1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7B1F4-B305-2263-327C-E273F277C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D109-09C1-4BF5-8364-35F990E9725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0917F-60E2-6EE4-D527-27508808E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229FC-CA10-BCC5-2A7A-50F8D93DA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091F-1F6C-45CA-8FDD-3C6343F84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7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4184A-B4B3-1E26-0E4A-F7872536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59E7-656B-12F1-8D8C-B866845A9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3725A-5535-5194-5B42-C7AD5571A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D109-09C1-4BF5-8364-35F990E9725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AD926-2D5E-B3E2-3B9F-2217CBA2B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14E9A-CD5E-3965-0532-42019BB4E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091F-1F6C-45CA-8FDD-3C6343F84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5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9C3A1-6B70-CB57-80C0-BBCFC43A2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8D3DB-5FFA-355D-8D14-6EB20489A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D1DA1-B28E-C383-FF75-6E07171E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D109-09C1-4BF5-8364-35F990E9725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BA0EE-B992-F2FF-4147-E44C697F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A31A3-C73B-8190-0016-683866212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091F-1F6C-45CA-8FDD-3C6343F84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3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54F4-3351-37AE-8286-60A6C064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33E67-82A9-49D7-3A45-F39CEF8C3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AEB27-2B27-2218-74B2-AEFD803D0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F229A-B1A5-BECC-B269-54007EBC5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D109-09C1-4BF5-8364-35F990E9725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0C413-B307-4503-446A-F055F06B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3DD85-C3E8-BBDC-B2ED-351813590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091F-1F6C-45CA-8FDD-3C6343F84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5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62E5C-6B76-CF09-3872-D464CDE7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FAA25-7D43-115F-C658-09FB5894A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27268-1BA9-1C47-CB4D-E9B64D4BC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27173-F27D-EA03-C78C-B1D546FC3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BBB651-E557-BFF7-AD06-09AB8C947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790141-708E-5035-D2A7-5549AE77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D109-09C1-4BF5-8364-35F990E9725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BD7635-C5EB-B2FE-7027-62CBCA863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6C47FF-9F81-512C-4DAF-1F6C542A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091F-1F6C-45CA-8FDD-3C6343F84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6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25E60-B0CF-153D-58E2-6609AC78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FF381D-33FB-E4F2-C0FB-DA1BA2E8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D109-09C1-4BF5-8364-35F990E9725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06FBD5-D415-2CDD-186D-DDB622C2F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AB157-0637-C715-0C93-0D83EC4B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091F-1F6C-45CA-8FDD-3C6343F84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B6DBC3-45F3-9038-804F-C25150BA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D109-09C1-4BF5-8364-35F990E9725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6AA050-6606-3347-2CA4-54FFC005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9B3AA-3042-DE09-24A8-C86F4E45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091F-1F6C-45CA-8FDD-3C6343F84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0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8B7F-B220-2CE8-DA14-EB07D5775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07CD9-D8AD-8E2E-ABE5-9A56412E5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AEF56-EC03-CEAB-39A0-61C7D8D01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4D19C-62CD-3586-B916-31EE1DDF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D109-09C1-4BF5-8364-35F990E9725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D53A0-A6BF-52D3-5313-B48726AE6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BD402-B53E-B189-86CA-CDC6598E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091F-1F6C-45CA-8FDD-3C6343F84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65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4D2F-F321-0174-48EB-877C68E1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A4002E-9CC7-D95E-3B6B-F89492E2F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4FF6D-BC3F-92C2-9D37-72CEB48B0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9C100-FC21-428E-ACBD-28485E10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D109-09C1-4BF5-8364-35F990E9725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35209-93C3-2517-4791-751AE204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11170-A30E-D9A7-3991-7DB51576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091F-1F6C-45CA-8FDD-3C6343F84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7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6DF9E0-DC64-552C-D1A8-83E8A52D2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46C4D-5033-7EE8-46BE-2688E8C59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4E87D-6AE8-181D-44BB-39BB8865A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ED109-09C1-4BF5-8364-35F990E9725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8AF21-EE63-6EE1-2E59-7C9FBC259E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BFB7D-9CFC-2B58-F532-678D7F45C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4091F-1F6C-45CA-8FDD-3C6343F84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2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eecodecamp.org/news/context-api-in-react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70569B-1E9A-F5B3-8866-4D37D8193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8716" y="955309"/>
            <a:ext cx="7074568" cy="2898975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React Context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11E88-577A-492D-38C8-D37D3E65C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4916" y="4533813"/>
            <a:ext cx="6930189" cy="9384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hlinkClick r:id="rId2"/>
              </a:rPr>
              <a:t>How to Use the React Context API in Your Projects (freecodecamp.org)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50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97795-E11A-B022-EFF1-439B3F14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Management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A298B-60E1-CBBC-4213-401BAF8A7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>
                <a:solidFill>
                  <a:srgbClr val="111111"/>
                </a:solidFill>
                <a:effectLst/>
                <a:latin typeface="-apple-system"/>
              </a:rPr>
              <a:t>React state management is a process for managing the data that React components need to render themselves. </a:t>
            </a:r>
          </a:p>
          <a:p>
            <a:pPr marL="0" indent="0">
              <a:buNone/>
            </a:pPr>
            <a:r>
              <a:rPr lang="en-US" b="0" i="0">
                <a:solidFill>
                  <a:srgbClr val="0A0A23"/>
                </a:solidFill>
                <a:effectLst/>
                <a:latin typeface="Lato" panose="020F0502020204030204" pitchFamily="34" charset="0"/>
              </a:rPr>
              <a:t>A common way to manage state is by passing props. </a:t>
            </a:r>
          </a:p>
          <a:p>
            <a:pPr marL="0" indent="0">
              <a:buNone/>
            </a:pPr>
            <a:r>
              <a:rPr lang="en-US" b="0" i="0">
                <a:solidFill>
                  <a:srgbClr val="0A0A23"/>
                </a:solidFill>
                <a:effectLst/>
                <a:latin typeface="Lato" panose="020F0502020204030204" pitchFamily="34" charset="0"/>
              </a:rPr>
              <a:t>Passing props means sending data from one component to another. 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9D6874-2E8F-CC67-8641-A8EF64095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667" y="4445564"/>
            <a:ext cx="9891347" cy="59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63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2123-4A1A-86EA-4079-BAFF1A6C9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5C79EE-7558-A33E-53F3-DA001D28F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1237972"/>
            <a:ext cx="6705893" cy="5108854"/>
          </a:xfrm>
        </p:spPr>
      </p:pic>
    </p:spTree>
    <p:extLst>
      <p:ext uri="{BB962C8B-B14F-4D97-AF65-F5344CB8AC3E}">
        <p14:creationId xmlns:p14="http://schemas.microsoft.com/office/powerpoint/2010/main" val="2670232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D6759-DF25-0F7E-6F8D-5510FD726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BB7EA-AA1A-19CB-5E68-CCC799045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344893-E72E-6F6F-0321-B789AAAE8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695" y="1825625"/>
            <a:ext cx="6245191" cy="430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86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F35944-61CB-83BF-3EB9-D66486493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STEPS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C13122-09FA-6C34-C1DA-4E773CB1EF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5807638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9480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34E9D-EBF6-041E-7286-A1C619F70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sz="3100" b="1" i="0">
                <a:effectLst/>
                <a:latin typeface="-apple-system"/>
              </a:rPr>
              <a:t>Create a Context Object </a:t>
            </a:r>
            <a:br>
              <a:rPr lang="en-US" sz="3100" b="1" i="0">
                <a:effectLst/>
                <a:latin typeface="-apple-system"/>
              </a:rPr>
            </a:br>
            <a:endParaRPr lang="en-US" sz="31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695202-4E12-E036-40E9-4C7415EA19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221124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6970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2DFD8-AE0E-CB41-E52C-7DA09A751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sz="3100" b="1" i="0">
                <a:effectLst/>
                <a:latin typeface="-apple-system"/>
              </a:rPr>
              <a:t>Wrap Components with a Provider</a:t>
            </a:r>
            <a:br>
              <a:rPr lang="en-US" sz="3100" b="1" i="0">
                <a:effectLst/>
                <a:latin typeface="-apple-system"/>
              </a:rPr>
            </a:br>
            <a:endParaRPr lang="en-US" sz="31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89DBD0-9151-86BD-CF94-EED1ECB133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6543133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1718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BCA18F-DE15-582A-B6B3-DA5B27EB4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sz="3100" b="1" i="0">
                <a:effectLst/>
                <a:latin typeface="-apple-system"/>
              </a:rPr>
              <a:t>Consume the Context</a:t>
            </a:r>
            <a:br>
              <a:rPr lang="en-US" sz="3100" b="1" i="0">
                <a:effectLst/>
                <a:latin typeface="-apple-system"/>
              </a:rPr>
            </a:br>
            <a:endParaRPr lang="en-US" sz="31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1900332-FA7F-0B94-5FD1-1C81494AF3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099916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4886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188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Lato</vt:lpstr>
      <vt:lpstr>Office Theme</vt:lpstr>
      <vt:lpstr>React Context API</vt:lpstr>
      <vt:lpstr>State Management</vt:lpstr>
      <vt:lpstr>Problem?</vt:lpstr>
      <vt:lpstr>Solution</vt:lpstr>
      <vt:lpstr>STEPS</vt:lpstr>
      <vt:lpstr>Create a Context Object  </vt:lpstr>
      <vt:lpstr>Wrap Components with a Provider </vt:lpstr>
      <vt:lpstr>Consume the Context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context api</dc:title>
  <dc:creator>Ayesha Falak</dc:creator>
  <cp:lastModifiedBy>Ayesha Falak</cp:lastModifiedBy>
  <cp:revision>4</cp:revision>
  <dcterms:created xsi:type="dcterms:W3CDTF">2023-10-30T11:39:58Z</dcterms:created>
  <dcterms:modified xsi:type="dcterms:W3CDTF">2023-11-01T05:43:27Z</dcterms:modified>
</cp:coreProperties>
</file>