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EFF"/>
    <a:srgbClr val="2CBFA3"/>
    <a:srgbClr val="1CE9B6"/>
    <a:srgbClr val="53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1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667B-5CFC-42BE-BFAE-F6B7D2EAAF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EA5E-BF3A-4FE5-96DA-DA02DAC6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eforest.net/item/avada-responsive-multipurpose-theme/283322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hyperlink" Target="https://themeforest.net/item/x-the-theme/5871901" TargetMode="External"/><Relationship Id="rId5" Type="http://schemas.openxmlformats.org/officeDocument/2006/relationships/hyperlink" Target="https://themeforest.net/item/salient-responsive-multipurpose-theme/4363266" TargetMode="External"/><Relationship Id="rId4" Type="http://schemas.openxmlformats.org/officeDocument/2006/relationships/hyperlink" Target="https://themeforest.net/item/enfold-responsive-multipurpose-theme/451999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511" y="722231"/>
            <a:ext cx="10742978" cy="2387600"/>
          </a:xfrm>
        </p:spPr>
        <p:txBody>
          <a:bodyPr/>
          <a:lstStyle/>
          <a:p>
            <a:r>
              <a:rPr lang="en-US" dirty="0">
                <a:solidFill>
                  <a:srgbClr val="2CBFA3"/>
                </a:solidFill>
                <a:latin typeface="Century Gothic" panose="020B0502020202020204" pitchFamily="34" charset="0"/>
              </a:rPr>
              <a:t>Get Started with WordPress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331648"/>
            <a:ext cx="12192000" cy="3526351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68" y="3331649"/>
            <a:ext cx="6013264" cy="3526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861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2F8169-8616-411E-BBF3-C8056711488B}"/>
              </a:ext>
            </a:extLst>
          </p:cNvPr>
          <p:cNvSpPr txBox="1">
            <a:spLocks/>
          </p:cNvSpPr>
          <p:nvPr/>
        </p:nvSpPr>
        <p:spPr>
          <a:xfrm>
            <a:off x="838200" y="40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2CBFA3"/>
                </a:solidFill>
                <a:latin typeface="Century Gothic" panose="020B0502020202020204" pitchFamily="34" charset="0"/>
              </a:rPr>
              <a:t>Essential WordPress Plugins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3259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3020863"/>
            <a:ext cx="2771610" cy="7040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81358" y="2145584"/>
            <a:ext cx="274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E-Commerce Plugins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5761" y="2709261"/>
            <a:ext cx="635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powers </a:t>
            </a:r>
            <a:r>
              <a:rPr lang="en-US" sz="6000" dirty="0">
                <a:solidFill>
                  <a:srgbClr val="437EFF"/>
                </a:solidFill>
              </a:rPr>
              <a:t>28% </a:t>
            </a:r>
            <a:r>
              <a:rPr lang="en-US" sz="2400" dirty="0"/>
              <a:t>of all online stores worldwide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128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8169-8616-411E-BBF3-C8056711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4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2CBFA3"/>
                </a:solidFill>
                <a:latin typeface="Century Gothic" panose="020B0502020202020204" pitchFamily="34" charset="0"/>
              </a:rPr>
              <a:t>Introduction to WordPress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3259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2203" y="1740006"/>
            <a:ext cx="700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WordPress runs </a:t>
            </a:r>
            <a:r>
              <a:rPr lang="en-US" sz="6000" dirty="0">
                <a:solidFill>
                  <a:srgbClr val="437EFF"/>
                </a:solidFill>
              </a:rPr>
              <a:t>25%-35%</a:t>
            </a:r>
            <a:r>
              <a:rPr lang="en-US" sz="2400" dirty="0"/>
              <a:t> of the internet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7562" y="3959538"/>
            <a:ext cx="3828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WordPress is </a:t>
            </a:r>
            <a:r>
              <a:rPr lang="en-US" sz="6000" dirty="0">
                <a:solidFill>
                  <a:srgbClr val="437EFF"/>
                </a:solidFill>
              </a:rPr>
              <a:t>15</a:t>
            </a:r>
            <a:r>
              <a:rPr lang="en-US" sz="2400" dirty="0"/>
              <a:t> years old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9509" y="2849772"/>
            <a:ext cx="8262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WordPress’ share of the global CMS market is </a:t>
            </a:r>
            <a:r>
              <a:rPr lang="en-US" sz="6000" dirty="0">
                <a:solidFill>
                  <a:srgbClr val="437EFF"/>
                </a:solidFill>
              </a:rPr>
              <a:t>50-60%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7123" y="5069305"/>
            <a:ext cx="7360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WordPress is based on </a:t>
            </a:r>
            <a:r>
              <a:rPr lang="en-US" sz="6000" dirty="0">
                <a:solidFill>
                  <a:srgbClr val="437EFF"/>
                </a:solidFill>
              </a:rPr>
              <a:t>PHP </a:t>
            </a:r>
            <a:r>
              <a:rPr lang="en-US" sz="2400" dirty="0"/>
              <a:t>and</a:t>
            </a:r>
            <a:r>
              <a:rPr lang="en-US" sz="6000" dirty="0">
                <a:solidFill>
                  <a:srgbClr val="437EFF"/>
                </a:solidFill>
              </a:rPr>
              <a:t> MySQL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558698" y="6596318"/>
            <a:ext cx="36333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https://www.codeinwp.com/blog/wordpress-statistics/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8169-8616-411E-BBF3-C8056711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4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2CBFA3"/>
                </a:solidFill>
                <a:latin typeface="Century Gothic" panose="020B0502020202020204" pitchFamily="34" charset="0"/>
              </a:rPr>
              <a:t>Introduction to WordPress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3259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58698" y="6596318"/>
            <a:ext cx="36333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https://www.codeinwp.com/blog/wordpress-statistics/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7028" y="4967165"/>
            <a:ext cx="8470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WordPress is the </a:t>
            </a:r>
            <a:r>
              <a:rPr lang="en-US" sz="6000" dirty="0">
                <a:solidFill>
                  <a:srgbClr val="437EFF"/>
                </a:solidFill>
              </a:rPr>
              <a:t>Most Hacked</a:t>
            </a:r>
            <a:r>
              <a:rPr lang="en-US" sz="2400" dirty="0"/>
              <a:t> CMS of them all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24" y="5147301"/>
            <a:ext cx="843563" cy="8435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0939" y="2810368"/>
            <a:ext cx="846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WordPress powers </a:t>
            </a:r>
            <a:r>
              <a:rPr lang="en-US" sz="6000" dirty="0">
                <a:solidFill>
                  <a:srgbClr val="437EFF"/>
                </a:solidFill>
              </a:rPr>
              <a:t>14.7%</a:t>
            </a:r>
            <a:r>
              <a:rPr lang="en-US" sz="2400" dirty="0"/>
              <a:t> of the world’s top 100 websites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034" y="1731970"/>
            <a:ext cx="8262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WordPress’ share of the global CMS market is </a:t>
            </a:r>
            <a:r>
              <a:rPr lang="en-US" sz="6000" dirty="0">
                <a:solidFill>
                  <a:srgbClr val="437EFF"/>
                </a:solidFill>
              </a:rPr>
              <a:t>50-60%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58548" y="3888766"/>
            <a:ext cx="7436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are </a:t>
            </a:r>
            <a:r>
              <a:rPr lang="en-US" sz="6000" dirty="0">
                <a:solidFill>
                  <a:srgbClr val="437EFF"/>
                </a:solidFill>
              </a:rPr>
              <a:t>50K+</a:t>
            </a:r>
            <a:r>
              <a:rPr lang="en-US" sz="2400" dirty="0"/>
              <a:t> WP plugins in the official directory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71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8169-8616-411E-BBF3-C8056711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4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2CBFA3"/>
                </a:solidFill>
                <a:latin typeface="Century Gothic" panose="020B0502020202020204" pitchFamily="34" charset="0"/>
              </a:rPr>
              <a:t>Introduction to WordPress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3259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58698" y="6596318"/>
            <a:ext cx="36333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https://www.codeinwp.com/blog/wordpress-statistics/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96" y="3341939"/>
            <a:ext cx="2931926" cy="146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2" y="3353962"/>
            <a:ext cx="3530276" cy="1089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4" y="1945078"/>
            <a:ext cx="4378672" cy="899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87" y="5316969"/>
            <a:ext cx="5831137" cy="1143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53" y="1004341"/>
            <a:ext cx="2678612" cy="2678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40" y="1270701"/>
            <a:ext cx="5076302" cy="22240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98" y="3353962"/>
            <a:ext cx="3041796" cy="1413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882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2F8169-8616-411E-BBF3-C8056711488B}"/>
              </a:ext>
            </a:extLst>
          </p:cNvPr>
          <p:cNvSpPr txBox="1">
            <a:spLocks/>
          </p:cNvSpPr>
          <p:nvPr/>
        </p:nvSpPr>
        <p:spPr>
          <a:xfrm>
            <a:off x="838200" y="40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2CBFA3"/>
                </a:solidFill>
                <a:latin typeface="Century Gothic" panose="020B0502020202020204" pitchFamily="34" charset="0"/>
              </a:rPr>
              <a:t>Web Hosting and Domain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3259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12" y="2270919"/>
            <a:ext cx="4017462" cy="915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91" y="3557677"/>
            <a:ext cx="4297218" cy="6016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58" y="4530423"/>
            <a:ext cx="3652084" cy="901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5" b="26930"/>
          <a:stretch/>
        </p:blipFill>
        <p:spPr>
          <a:xfrm>
            <a:off x="6391328" y="2124360"/>
            <a:ext cx="4101830" cy="1062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1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2F8169-8616-411E-BBF3-C8056711488B}"/>
              </a:ext>
            </a:extLst>
          </p:cNvPr>
          <p:cNvSpPr txBox="1">
            <a:spLocks/>
          </p:cNvSpPr>
          <p:nvPr/>
        </p:nvSpPr>
        <p:spPr>
          <a:xfrm>
            <a:off x="838200" y="40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2CBFA3"/>
                </a:solidFill>
                <a:latin typeface="Century Gothic" panose="020B0502020202020204" pitchFamily="34" charset="0"/>
              </a:rPr>
              <a:t>Getting Started with WordPress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3259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253673"/>
            <a:ext cx="271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Installing WordPress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959" y="2886364"/>
            <a:ext cx="389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Pick a theme for your website</a:t>
            </a:r>
          </a:p>
        </p:txBody>
      </p:sp>
      <p:sp>
        <p:nvSpPr>
          <p:cNvPr id="8" name="TextBox 7">
            <a:hlinkClick r:id="rId3"/>
          </p:cNvPr>
          <p:cNvSpPr txBox="1"/>
          <p:nvPr/>
        </p:nvSpPr>
        <p:spPr>
          <a:xfrm>
            <a:off x="2639287" y="3519055"/>
            <a:ext cx="1204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437EFF"/>
                </a:solidFill>
              </a:rPr>
              <a:t>Avada</a:t>
            </a:r>
            <a:endParaRPr lang="en-US" sz="3200" dirty="0">
              <a:solidFill>
                <a:srgbClr val="437EFF"/>
              </a:solidFill>
            </a:endParaRPr>
          </a:p>
        </p:txBody>
      </p:sp>
      <p:sp>
        <p:nvSpPr>
          <p:cNvPr id="9" name="TextBox 8">
            <a:hlinkClick r:id="rId4"/>
          </p:cNvPr>
          <p:cNvSpPr txBox="1"/>
          <p:nvPr/>
        </p:nvSpPr>
        <p:spPr>
          <a:xfrm>
            <a:off x="4518887" y="3519054"/>
            <a:ext cx="1242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37EFF"/>
                </a:solidFill>
              </a:rPr>
              <a:t>Enfold</a:t>
            </a:r>
          </a:p>
        </p:txBody>
      </p:sp>
      <p:sp>
        <p:nvSpPr>
          <p:cNvPr id="10" name="TextBox 9">
            <a:hlinkClick r:id="rId5"/>
          </p:cNvPr>
          <p:cNvSpPr txBox="1"/>
          <p:nvPr/>
        </p:nvSpPr>
        <p:spPr>
          <a:xfrm>
            <a:off x="6436383" y="3519053"/>
            <a:ext cx="131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37EFF"/>
                </a:solidFill>
              </a:rPr>
              <a:t>Salient</a:t>
            </a:r>
          </a:p>
        </p:txBody>
      </p:sp>
      <p:sp>
        <p:nvSpPr>
          <p:cNvPr id="11" name="TextBox 10">
            <a:hlinkClick r:id="rId6"/>
          </p:cNvPr>
          <p:cNvSpPr txBox="1"/>
          <p:nvPr/>
        </p:nvSpPr>
        <p:spPr>
          <a:xfrm>
            <a:off x="8425244" y="3519052"/>
            <a:ext cx="2638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37EFF"/>
                </a:solidFill>
              </a:rPr>
              <a:t>X | The Theme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959" y="4274854"/>
            <a:ext cx="322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Install WordPress theme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9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2F8169-8616-411E-BBF3-C8056711488B}"/>
              </a:ext>
            </a:extLst>
          </p:cNvPr>
          <p:cNvSpPr txBox="1">
            <a:spLocks/>
          </p:cNvSpPr>
          <p:nvPr/>
        </p:nvSpPr>
        <p:spPr>
          <a:xfrm>
            <a:off x="838200" y="40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2CBFA3"/>
                </a:solidFill>
                <a:latin typeface="Century Gothic" panose="020B0502020202020204" pitchFamily="34" charset="0"/>
              </a:rPr>
              <a:t>Setting Up Website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3259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959" y="1660970"/>
            <a:ext cx="2921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your 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885" y="2179564"/>
            <a:ext cx="924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You decide how much or how little of your theme you’d like to customize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959" y="2768848"/>
            <a:ext cx="3261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Decide a menu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5279" y="3353473"/>
            <a:ext cx="60948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Most websites comprise of the following pages: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	Home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	About Us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	Services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	Contact Us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959" y="5415425"/>
            <a:ext cx="25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Publish your pages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000050"/>
            <a:ext cx="1765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up menu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27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2F8169-8616-411E-BBF3-C8056711488B}"/>
              </a:ext>
            </a:extLst>
          </p:cNvPr>
          <p:cNvSpPr txBox="1">
            <a:spLocks/>
          </p:cNvSpPr>
          <p:nvPr/>
        </p:nvSpPr>
        <p:spPr>
          <a:xfrm>
            <a:off x="838200" y="40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2CBFA3"/>
                </a:solidFill>
                <a:latin typeface="Century Gothic" panose="020B0502020202020204" pitchFamily="34" charset="0"/>
              </a:rPr>
              <a:t>Configuring WordPress Settings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3259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959" y="2187441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Difference between a ‘Post’ and a ‘Page’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885" y="2706035"/>
            <a:ext cx="1050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Post is a dynamic entity with a published/updated date and a Page is a static entity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958" y="3224629"/>
            <a:ext cx="407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Configuring WordPress settings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3884" y="3743223"/>
            <a:ext cx="25448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General Settings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Writing Settings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Reading Settings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Discussion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47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2F8169-8616-411E-BBF3-C8056711488B}"/>
              </a:ext>
            </a:extLst>
          </p:cNvPr>
          <p:cNvSpPr txBox="1">
            <a:spLocks/>
          </p:cNvSpPr>
          <p:nvPr/>
        </p:nvSpPr>
        <p:spPr>
          <a:xfrm>
            <a:off x="838200" y="40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2CBFA3"/>
                </a:solidFill>
                <a:latin typeface="Century Gothic" panose="020B0502020202020204" pitchFamily="34" charset="0"/>
              </a:rPr>
              <a:t>Essential WordPress Plugins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3259"/>
          </a:xfrm>
          <a:prstGeom prst="rect">
            <a:avLst/>
          </a:prstGeom>
          <a:solidFill>
            <a:srgbClr val="1CE9B6"/>
          </a:solidFill>
          <a:ln>
            <a:solidFill>
              <a:srgbClr val="1CE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358" y="3407849"/>
            <a:ext cx="3219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Google Analytics Plugins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884" y="2458159"/>
            <a:ext cx="1904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Yoast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SEO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Hummingbird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1358" y="2028521"/>
            <a:ext cx="304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WordPress SEO Plugins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358" y="4842599"/>
            <a:ext cx="358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Optimization Plugins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3884" y="53699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WP 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Smush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6928" y="4326335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Security Plugins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1936" y="2513350"/>
            <a:ext cx="20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Contact Form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26928" y="2028521"/>
            <a:ext cx="282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Contact Form Plugins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454" y="4856135"/>
            <a:ext cx="2940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All in One WP Security</a:t>
            </a:r>
          </a:p>
          <a:p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Sucuri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Updraft Plus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6928" y="3224504"/>
            <a:ext cx="399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Website Optimization Plugins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66937" y="369904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WP Super Cache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3884" y="3864670"/>
            <a:ext cx="4128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Google Analytics Dashboard for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WordPress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1216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286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Get Started with WordPress</vt:lpstr>
      <vt:lpstr>Introduction to WordPress</vt:lpstr>
      <vt:lpstr>Introduction to WordPress</vt:lpstr>
      <vt:lpstr>Introduction to WordPress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BIBF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Jalil</dc:creator>
  <cp:lastModifiedBy>Ayesha Siddiqa</cp:lastModifiedBy>
  <cp:revision>46</cp:revision>
  <dcterms:created xsi:type="dcterms:W3CDTF">2018-11-26T06:22:25Z</dcterms:created>
  <dcterms:modified xsi:type="dcterms:W3CDTF">2018-12-02T14:52:48Z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D4CD268C-7EAA-4DDF-9BE4-5BA85FB2636A</vt:lpwstr>
  </property>
  <property fmtid="{D5CDD505-2E9C-101B-9397-08002B2CF9AE}" pid="3" name="ArticulatePath">
    <vt:lpwstr>How to Set Up Your First WordPress Site</vt:lpwstr>
  </property>
</Properties>
</file>