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07" r:id="rId7"/>
    <p:sldId id="281" r:id="rId8"/>
    <p:sldId id="282" r:id="rId9"/>
    <p:sldId id="314" r:id="rId10"/>
    <p:sldId id="315" r:id="rId11"/>
    <p:sldId id="322"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34F36-B551-6FA6-FF80-557AA6A12148}" v="1052" dt="2024-04-23T18:48:24.606"/>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2" autoAdjust="0"/>
    <p:restoredTop sz="95388" autoAdjust="0"/>
  </p:normalViewPr>
  <p:slideViewPr>
    <p:cSldViewPr snapToGrid="0" snapToObjects="1">
      <p:cViewPr>
        <p:scale>
          <a:sx n="100" d="100"/>
          <a:sy n="100" d="100"/>
        </p:scale>
        <p:origin x="-706" y="-53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82799"/>
            <a:ext cx="6392421" cy="3831221"/>
          </a:xfrm>
        </p:spPr>
        <p:txBody>
          <a:bodyPr anchor="ctr"/>
          <a:lstStyle/>
          <a:p>
            <a:r>
              <a:rPr lang="en-US" dirty="0"/>
              <a:t>Site Map and deliverables</a:t>
            </a:r>
            <a:br>
              <a:rPr lang="en-US" dirty="0"/>
            </a:br>
            <a:r>
              <a:rPr lang="en-US" sz="1600" b="0" dirty="0"/>
              <a:t>Ayesha Hoque</a:t>
            </a:r>
            <a:br>
              <a:rPr lang="en-US" sz="1600" b="0" dirty="0"/>
            </a:br>
            <a:r>
              <a:rPr lang="en-US" sz="1600" b="0" dirty="0"/>
              <a:t>csc 3750</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deliverables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vert="horz" lIns="91440" tIns="0" rIns="91440" bIns="0" rtlCol="0" anchor="t">
            <a:normAutofit/>
          </a:bodyPr>
          <a:lstStyle/>
          <a:p>
            <a:r>
              <a:rPr lang="en-US" dirty="0"/>
              <a:t>Purpose?</a:t>
            </a:r>
          </a:p>
          <a:p>
            <a:r>
              <a:rPr lang="en-US" dirty="0"/>
              <a:t>Audience?</a:t>
            </a:r>
            <a:endParaRPr lang="en-US" dirty="0">
              <a:cs typeface="Sabon Next LT"/>
            </a:endParaRPr>
          </a:p>
          <a:p>
            <a:r>
              <a:rPr lang="en-US" dirty="0"/>
              <a:t>Opportunity/problem the site addresses?</a:t>
            </a:r>
            <a:endParaRPr lang="en-US" dirty="0">
              <a:cs typeface="Sabon Next LT"/>
            </a:endParaRPr>
          </a:p>
          <a:p>
            <a:r>
              <a:rPr lang="en-US" dirty="0"/>
              <a:t>Content?</a:t>
            </a:r>
            <a:endParaRPr lang="en-US" dirty="0">
              <a:cs typeface="Sabon Next LT"/>
            </a:endParaRPr>
          </a:p>
          <a:p>
            <a:r>
              <a:rPr lang="en-US" dirty="0">
                <a:cs typeface="Sabon Next LT"/>
              </a:rPr>
              <a:t>2+ similar sites on the web?</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037203" y="1061623"/>
            <a:ext cx="5723586" cy="4739104"/>
          </a:xfrm>
        </p:spPr>
        <p:txBody>
          <a:bodyPr/>
          <a:lstStyle/>
          <a:p>
            <a:r>
              <a:rPr lang="en-US" dirty="0"/>
              <a:t>Purpose</a:t>
            </a:r>
            <a:br>
              <a:rPr lang="en-US" dirty="0"/>
            </a:br>
            <a:br>
              <a:rPr lang="en-US" sz="2000" dirty="0"/>
            </a:br>
            <a:r>
              <a:rPr lang="en-US" sz="2000" b="0" dirty="0">
                <a:latin typeface="Sabon Next LT"/>
                <a:cs typeface="Arial"/>
              </a:rPr>
              <a:t>The purpose of the site is to let people know we could help them navigate different ways one could work on their beauty such as skincare, makeup, and hair care. The site also has a product page which recommends products listed if anyone wishes to buy them. It has a contact page if anyone has questions about the mission and advice we give.</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90210" y="718608"/>
            <a:ext cx="5211174" cy="1660457"/>
          </a:xfrm>
        </p:spPr>
        <p:txBody>
          <a:bodyPr/>
          <a:lstStyle/>
          <a:p>
            <a:r>
              <a:rPr lang="en-US" dirty="0"/>
              <a:t>audience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90210" y="2587132"/>
            <a:ext cx="5223269" cy="2971042"/>
          </a:xfrm>
        </p:spPr>
        <p:txBody>
          <a:bodyPr vert="horz" lIns="91440" tIns="0" rIns="91440" bIns="0" rtlCol="0" anchor="t">
            <a:noAutofit/>
          </a:bodyPr>
          <a:lstStyle/>
          <a:p>
            <a:r>
              <a:rPr lang="en-US" dirty="0">
                <a:solidFill>
                  <a:srgbClr val="1F2C8F"/>
                </a:solidFill>
                <a:ea typeface="+mn-lt"/>
                <a:cs typeface="+mn-lt"/>
              </a:rPr>
              <a:t>The audience for a makeup, skincare, and hair care website is typically individuals of all backgrounds who are interested in enhancing their personal grooming routines. This audience includes beauty enthusiasts seeking the latest trends, product reviews, and application techniques to elevate their makeup looks. </a:t>
            </a:r>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cs typeface="Arial"/>
              </a:rPr>
              <a:t>Opportunity/Problems</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vert="horz" lIns="91440" tIns="0" rIns="91440" bIns="0" rtlCol="0" anchor="t">
            <a:normAutofit/>
          </a:bodyPr>
          <a:lstStyle/>
          <a:p>
            <a:pPr marL="347345" indent="-347345"/>
            <a:r>
              <a:rPr lang="en-US" sz="2400" dirty="0">
                <a:cs typeface="Sabon Next LT"/>
              </a:rPr>
              <a:t>The problem this website is addressing is that the people who are on this website need help to enhance their physical appearance.</a:t>
            </a:r>
          </a:p>
          <a:p>
            <a:pPr marL="347345" indent="-347345"/>
            <a:r>
              <a:rPr lang="en-US" sz="2400" dirty="0">
                <a:cs typeface="Sabon Next LT"/>
              </a:rPr>
              <a:t>This website takes the opportunity and addresses ways to improve one's appearance after utilizing the resources on my website.</a:t>
            </a:r>
          </a:p>
          <a:p>
            <a:pPr marL="347345" indent="-347345"/>
            <a:r>
              <a:rPr lang="en-US" sz="2400" dirty="0">
                <a:cs typeface="Sabon Next LT"/>
              </a:rPr>
              <a:t>If there are any other concerns the users could contact me to let me know what else to include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452512"/>
            <a:ext cx="7067807" cy="1600979"/>
          </a:xfrm>
        </p:spPr>
        <p:txBody>
          <a:bodyPr/>
          <a:lstStyle/>
          <a:p>
            <a:r>
              <a:rPr lang="en-US" dirty="0"/>
              <a:t>content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163797"/>
            <a:ext cx="7067808" cy="3696755"/>
          </a:xfrm>
        </p:spPr>
        <p:txBody>
          <a:bodyPr vert="horz" lIns="91440" tIns="0" rIns="91440" bIns="0" rtlCol="0" anchor="t">
            <a:noAutofit/>
          </a:bodyPr>
          <a:lstStyle/>
          <a:p>
            <a:r>
              <a:rPr lang="en-US" dirty="0">
                <a:solidFill>
                  <a:srgbClr val="202C8F"/>
                </a:solidFill>
                <a:ea typeface="+mn-lt"/>
                <a:cs typeface="+mn-lt"/>
              </a:rPr>
              <a:t>A makeup, skincare, and hair care website offers a rich array of content aimed at empowering individuals to enhance their beauty routines and achieve their desired looks. From comprehensive skincare guides covering topics like anti-aging treatments, acne management, and sensitive skin care, to makeup tutorials showcasing the latest trends in eyeshadow techniques, contouring methods, and lip artistry, the website serves as a valuable resource for beauty enthusiasts at every skill level.</a:t>
            </a:r>
            <a:endParaRPr lang="en-US" dirty="0">
              <a:solidFill>
                <a:srgbClr val="202C8F"/>
              </a:solidFill>
              <a:cs typeface="Sabon Next LT"/>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459683"/>
            <a:ext cx="7796464" cy="1222385"/>
          </a:xfrm>
        </p:spPr>
        <p:txBody>
          <a:bodyPr/>
          <a:lstStyle/>
          <a:p>
            <a:r>
              <a:rPr lang="en-US" dirty="0"/>
              <a:t>Similar Websites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4" name="Content Placeholder 3" descr="A black text on a white background&#10;&#10;Description automatically generated">
            <a:extLst>
              <a:ext uri="{FF2B5EF4-FFF2-40B4-BE49-F238E27FC236}">
                <a16:creationId xmlns:a16="http://schemas.microsoft.com/office/drawing/2014/main" id="{206002C7-81B5-B7BA-436C-562472F8D039}"/>
              </a:ext>
            </a:extLst>
          </p:cNvPr>
          <p:cNvPicPr>
            <a:picLocks noGrp="1" noChangeAspect="1"/>
          </p:cNvPicPr>
          <p:nvPr>
            <p:ph sz="half" idx="2"/>
          </p:nvPr>
        </p:nvPicPr>
        <p:blipFill>
          <a:blip r:embed="rId3"/>
          <a:stretch>
            <a:fillRect/>
          </a:stretch>
        </p:blipFill>
        <p:spPr>
          <a:xfrm>
            <a:off x="914400" y="1994628"/>
            <a:ext cx="3283119" cy="1289134"/>
          </a:xfrm>
        </p:spPr>
      </p:pic>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911683" y="3427885"/>
            <a:ext cx="3272856" cy="2934147"/>
          </a:xfrm>
        </p:spPr>
        <p:txBody>
          <a:bodyPr vert="horz" lIns="91440" tIns="0" rIns="91440" bIns="0" rtlCol="0" anchor="t">
            <a:normAutofit/>
          </a:bodyPr>
          <a:lstStyle/>
          <a:p>
            <a:r>
              <a:rPr lang="en-US" dirty="0">
                <a:cs typeface="Sabon Next LT"/>
              </a:rPr>
              <a:t>It is a website that gives advice on a topic that the admin gives and recommends products.</a:t>
            </a:r>
          </a:p>
          <a:p>
            <a:pPr marL="283210" lvl="1" indent="-283210"/>
            <a:r>
              <a:rPr lang="en-US" dirty="0"/>
              <a:t>beauty advice</a:t>
            </a:r>
            <a:endParaRPr lang="en-US" dirty="0">
              <a:cs typeface="Sabon Next LT"/>
            </a:endParaRPr>
          </a:p>
          <a:p>
            <a:pPr marL="283210" lvl="1" indent="-283210"/>
            <a:r>
              <a:rPr lang="en-US" dirty="0">
                <a:cs typeface="Sabon Next LT"/>
              </a:rPr>
              <a:t>product recommendation</a:t>
            </a:r>
          </a:p>
          <a:p>
            <a:pPr marL="283210" lvl="1" indent="-283210"/>
            <a:r>
              <a:rPr lang="en-US" dirty="0">
                <a:cs typeface="Sabon Next LT"/>
              </a:rPr>
              <a:t>about page</a:t>
            </a:r>
          </a:p>
          <a:p>
            <a:pPr marL="283210" lvl="1" indent="-283210"/>
            <a:r>
              <a:rPr lang="en-US" dirty="0">
                <a:cs typeface="Sabon Next LT"/>
              </a:rPr>
              <a:t>Contact page</a:t>
            </a:r>
          </a:p>
        </p:txBody>
      </p:sp>
      <p:pic>
        <p:nvPicPr>
          <p:cNvPr id="5" name="Picture 4" descr="A black text on a white background&#10;&#10;Description automatically generated">
            <a:extLst>
              <a:ext uri="{FF2B5EF4-FFF2-40B4-BE49-F238E27FC236}">
                <a16:creationId xmlns:a16="http://schemas.microsoft.com/office/drawing/2014/main" id="{F8B3E0F6-FD24-5582-CA04-81D333C97C85}"/>
              </a:ext>
            </a:extLst>
          </p:cNvPr>
          <p:cNvPicPr>
            <a:picLocks noChangeAspect="1"/>
          </p:cNvPicPr>
          <p:nvPr/>
        </p:nvPicPr>
        <p:blipFill>
          <a:blip r:embed="rId4"/>
          <a:stretch>
            <a:fillRect/>
          </a:stretch>
        </p:blipFill>
        <p:spPr>
          <a:xfrm>
            <a:off x="4813375" y="1823357"/>
            <a:ext cx="3085345" cy="1457477"/>
          </a:xfrm>
          <a:prstGeom prst="rect">
            <a:avLst/>
          </a:prstGeom>
        </p:spPr>
      </p:pic>
      <p:sp>
        <p:nvSpPr>
          <p:cNvPr id="6" name="TextBox 5">
            <a:extLst>
              <a:ext uri="{FF2B5EF4-FFF2-40B4-BE49-F238E27FC236}">
                <a16:creationId xmlns:a16="http://schemas.microsoft.com/office/drawing/2014/main" id="{B467F14A-03E1-0D4F-3BBA-E40E09405B5B}"/>
              </a:ext>
            </a:extLst>
          </p:cNvPr>
          <p:cNvSpPr txBox="1"/>
          <p:nvPr/>
        </p:nvSpPr>
        <p:spPr>
          <a:xfrm>
            <a:off x="4990495" y="3430210"/>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02C8F"/>
                </a:solidFill>
                <a:cs typeface="Segoe UI"/>
              </a:rPr>
              <a:t>It is a website that gives advice on DIY and the admin recommends products that will help</a:t>
            </a:r>
          </a:p>
          <a:p>
            <a:pPr marL="283210" lvl="1" indent="-283210">
              <a:buFont typeface=""/>
              <a:buChar char="•"/>
            </a:pPr>
            <a:r>
              <a:rPr lang="en-US" dirty="0">
                <a:solidFill>
                  <a:srgbClr val="202C8F"/>
                </a:solidFill>
                <a:cs typeface="Arial"/>
              </a:rPr>
              <a:t>DIY</a:t>
            </a:r>
          </a:p>
          <a:p>
            <a:pPr marL="283210" lvl="1" indent="-283210">
              <a:buFont typeface=""/>
              <a:buChar char="•"/>
            </a:pPr>
            <a:r>
              <a:rPr lang="en-US" dirty="0">
                <a:solidFill>
                  <a:srgbClr val="202C8F"/>
                </a:solidFill>
                <a:cs typeface="Arial"/>
              </a:rPr>
              <a:t>Same Navigation Bar</a:t>
            </a:r>
          </a:p>
          <a:p>
            <a:pPr marL="283210" lvl="1" indent="-283210">
              <a:buFont typeface=""/>
              <a:buChar char="•"/>
            </a:pPr>
            <a:r>
              <a:rPr lang="en-US" dirty="0">
                <a:solidFill>
                  <a:srgbClr val="202C8F"/>
                </a:solidFill>
                <a:cs typeface="Arial"/>
              </a:rPr>
              <a:t>Product recommendation</a:t>
            </a:r>
          </a:p>
          <a:p>
            <a:pPr marL="283210" lvl="1" indent="-283210">
              <a:buFont typeface=""/>
              <a:buChar char="•"/>
            </a:pPr>
            <a:r>
              <a:rPr lang="en-US" dirty="0">
                <a:solidFill>
                  <a:srgbClr val="202C8F"/>
                </a:solidFill>
                <a:cs typeface="Arial"/>
              </a:rPr>
              <a:t>Contact page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26495" y="815369"/>
            <a:ext cx="10511627" cy="1012785"/>
          </a:xfrm>
        </p:spPr>
        <p:txBody>
          <a:bodyPr/>
          <a:lstStyle/>
          <a:p>
            <a:r>
              <a:rPr lang="en-US" dirty="0"/>
              <a:t>site map</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4" name="Picture 3" descr="A diagram of a product&#10;&#10;Description automatically generated">
            <a:extLst>
              <a:ext uri="{FF2B5EF4-FFF2-40B4-BE49-F238E27FC236}">
                <a16:creationId xmlns:a16="http://schemas.microsoft.com/office/drawing/2014/main" id="{A587A3C3-9968-8E2C-B40C-6E46047D9C59}"/>
              </a:ext>
            </a:extLst>
          </p:cNvPr>
          <p:cNvPicPr>
            <a:picLocks noChangeAspect="1"/>
          </p:cNvPicPr>
          <p:nvPr/>
        </p:nvPicPr>
        <p:blipFill>
          <a:blip r:embed="rId3"/>
          <a:stretch>
            <a:fillRect/>
          </a:stretch>
        </p:blipFill>
        <p:spPr>
          <a:xfrm>
            <a:off x="2263245" y="2055813"/>
            <a:ext cx="7834843" cy="3992185"/>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Ayesha Hoque</a:t>
            </a:r>
          </a:p>
          <a:p>
            <a:r>
              <a:rPr lang="en-US" dirty="0"/>
              <a:t>hh7751@wayne.edu</a:t>
            </a:r>
            <a:endParaRPr lang="en-US" dirty="0">
              <a:cs typeface="Sabon Next LT"/>
            </a:endParaRP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A76D1-3C6D-40BC-A42D-496B6EDE8B8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99543C-82E8-4821-93BD-5A60BEB423E2}">
  <ds:schemaRefs>
    <ds:schemaRef ds:uri="http://schemas.microsoft.com/sharepoint/v3/contenttype/forms"/>
  </ds:schemaRefs>
</ds:datastoreItem>
</file>

<file path=customXml/itemProps3.xml><?xml version="1.0" encoding="utf-8"?>
<ds:datastoreItem xmlns:ds="http://schemas.openxmlformats.org/officeDocument/2006/customXml" ds:itemID="{5D7B7F6F-2C08-4296-B7AB-C2C3F4219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422</Words>
  <Application>Microsoft Office PowerPoint</Application>
  <PresentationFormat>Widescreen</PresentationFormat>
  <Paragraphs>120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Site Map and deliverables Ayesha Hoque csc 3750</vt:lpstr>
      <vt:lpstr>deliverables</vt:lpstr>
      <vt:lpstr>Purpose  The purpose of the site is to let people know we could help them navigate different ways one could work on their beauty such as skincare, makeup, and hair care. The site also has a product page which recommends products listed if anyone wishes to buy them. It has a contact page if anyone has questions about the mission and advice we give.</vt:lpstr>
      <vt:lpstr>audience</vt:lpstr>
      <vt:lpstr>Opportunity/Problems</vt:lpstr>
      <vt:lpstr>content</vt:lpstr>
      <vt:lpstr>Similar Websites</vt:lpstr>
      <vt:lpstr>site map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subject/>
  <dc:creator/>
  <cp:lastModifiedBy/>
  <cp:revision>230</cp:revision>
  <dcterms:created xsi:type="dcterms:W3CDTF">2024-04-23T17:38:15Z</dcterms:created>
  <dcterms:modified xsi:type="dcterms:W3CDTF">2024-04-23T19:52:15Z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