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63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32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76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838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23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48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71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84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020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1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77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F635-7BF9-44A8-847C-4668CC64E616}" type="datetimeFigureOut">
              <a:rPr lang="en-NZ" smtClean="0"/>
              <a:t>3/07/2013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8F63-FC2C-43ED-AB04-5400148C0D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887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26297" y="1979691"/>
            <a:ext cx="685800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1177" y="1795025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Female</a:t>
            </a:r>
            <a:endParaRPr lang="en-NZ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177" y="27066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Male</a:t>
            </a:r>
            <a:endParaRPr lang="en-NZ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26297" y="2891300"/>
            <a:ext cx="1469303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6297" y="1610359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silent</a:t>
            </a:r>
            <a:endParaRPr lang="en-NZ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1177" y="345537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Temporal</a:t>
            </a:r>
          </a:p>
          <a:p>
            <a:pPr algn="ctr"/>
            <a:r>
              <a:rPr lang="en-US" b="1" dirty="0" smtClean="0"/>
              <a:t>Situation</a:t>
            </a:r>
            <a:endParaRPr lang="en-NZ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2449" y="2499020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silent</a:t>
            </a:r>
            <a:endParaRPr lang="en-NZ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23044" y="3766066"/>
            <a:ext cx="685800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8316" y="3950732"/>
            <a:ext cx="59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both </a:t>
            </a:r>
          </a:p>
          <a:p>
            <a:pPr algn="ctr"/>
            <a:r>
              <a:rPr lang="en-US" sz="1400" b="1" dirty="0" smtClean="0"/>
              <a:t>silent</a:t>
            </a:r>
            <a:endParaRPr lang="en-NZ" sz="14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118602" y="1979691"/>
            <a:ext cx="1462798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9548" y="1610359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talking</a:t>
            </a:r>
            <a:endParaRPr lang="en-NZ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95600" y="2884774"/>
            <a:ext cx="1600200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18602" y="3764381"/>
            <a:ext cx="776998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44350" y="3950732"/>
            <a:ext cx="7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female</a:t>
            </a:r>
          </a:p>
          <a:p>
            <a:pPr algn="ctr"/>
            <a:r>
              <a:rPr lang="en-US" sz="1400" b="1" dirty="0" smtClean="0"/>
              <a:t>talking</a:t>
            </a:r>
            <a:endParaRPr lang="en-NZ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95600" y="3762697"/>
            <a:ext cx="685800" cy="3369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5128" y="3950731"/>
            <a:ext cx="746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overlap</a:t>
            </a:r>
            <a:endParaRPr lang="en-NZ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6170" y="2499020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talking</a:t>
            </a:r>
            <a:endParaRPr lang="en-NZ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599130" y="3778540"/>
            <a:ext cx="896670" cy="0"/>
          </a:xfrm>
          <a:prstGeom prst="line">
            <a:avLst/>
          </a:prstGeom>
          <a:ln w="38100"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1281" y="3950732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male</a:t>
            </a:r>
          </a:p>
          <a:p>
            <a:pPr algn="ctr"/>
            <a:r>
              <a:rPr lang="en-US" sz="1400" b="1" dirty="0" smtClean="0"/>
              <a:t>talking</a:t>
            </a:r>
            <a:endParaRPr lang="en-NZ" sz="14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581400" y="1979691"/>
            <a:ext cx="1941604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9647" y="1610359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silent</a:t>
            </a:r>
            <a:endParaRPr lang="en-NZ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495800" y="3778541"/>
            <a:ext cx="590473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3950731"/>
            <a:ext cx="59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both </a:t>
            </a:r>
          </a:p>
          <a:p>
            <a:pPr algn="ctr"/>
            <a:r>
              <a:rPr lang="en-US" sz="1400" b="1" dirty="0" smtClean="0"/>
              <a:t>silent</a:t>
            </a:r>
            <a:endParaRPr lang="en-NZ" sz="1400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495800" y="2884774"/>
            <a:ext cx="590473" cy="6526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23004" y="1979691"/>
            <a:ext cx="1715996" cy="13317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5891" y="1610359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talking</a:t>
            </a:r>
            <a:endParaRPr lang="en-NZ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418700" y="2499020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silent</a:t>
            </a:r>
            <a:endParaRPr lang="en-NZ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086273" y="2884774"/>
            <a:ext cx="1001101" cy="6526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86273" y="3778541"/>
            <a:ext cx="436731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59094" y="3945099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male</a:t>
            </a:r>
          </a:p>
          <a:p>
            <a:pPr algn="ctr"/>
            <a:r>
              <a:rPr lang="en-US" sz="1400" b="1" dirty="0" smtClean="0"/>
              <a:t>talking</a:t>
            </a:r>
            <a:endParaRPr lang="en-NZ" sz="14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523004" y="3778541"/>
            <a:ext cx="564370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81712" y="2499020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talking</a:t>
            </a:r>
            <a:endParaRPr lang="en-NZ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431817" y="3951673"/>
            <a:ext cx="746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overlap</a:t>
            </a:r>
            <a:endParaRPr lang="en-NZ" sz="1400" b="1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087374" y="2891300"/>
            <a:ext cx="1913626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7034" y="2499020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silent</a:t>
            </a:r>
            <a:endParaRPr lang="en-NZ" b="1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087374" y="3778540"/>
            <a:ext cx="1151626" cy="1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50985" y="3950731"/>
            <a:ext cx="7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female</a:t>
            </a:r>
          </a:p>
          <a:p>
            <a:pPr algn="ctr"/>
            <a:r>
              <a:rPr lang="en-US" sz="1400" b="1" dirty="0" smtClean="0"/>
              <a:t>talking</a:t>
            </a:r>
            <a:endParaRPr lang="en-NZ" sz="1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239000" y="1994745"/>
            <a:ext cx="762000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239000" y="3780015"/>
            <a:ext cx="762000" cy="0"/>
          </a:xfrm>
          <a:prstGeom prst="line">
            <a:avLst/>
          </a:prstGeom>
          <a:ln w="381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23316" y="3950731"/>
            <a:ext cx="59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both </a:t>
            </a:r>
          </a:p>
          <a:p>
            <a:pPr algn="ctr"/>
            <a:r>
              <a:rPr lang="en-US" sz="1400" b="1" dirty="0" smtClean="0"/>
              <a:t>silent</a:t>
            </a:r>
            <a:endParaRPr lang="en-NZ" sz="14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2118601" y="1523997"/>
            <a:ext cx="0" cy="294431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895600" y="2499020"/>
            <a:ext cx="0" cy="197493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588658" y="1523997"/>
            <a:ext cx="0" cy="294431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23004" y="1523997"/>
            <a:ext cx="0" cy="294431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39000" y="1523997"/>
            <a:ext cx="0" cy="294431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495800" y="2499020"/>
            <a:ext cx="0" cy="197493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086151" y="2499020"/>
            <a:ext cx="0" cy="197493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087374" y="2499020"/>
            <a:ext cx="0" cy="197493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423044" y="1523997"/>
            <a:ext cx="0" cy="294431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001000" y="1523997"/>
            <a:ext cx="0" cy="294431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30112" y="5105400"/>
            <a:ext cx="181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overlap = both talking</a:t>
            </a:r>
            <a:endParaRPr lang="en-NZ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271603" y="2499020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silent</a:t>
            </a:r>
            <a:endParaRPr lang="en-NZ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67435" y="1610359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silent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2229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35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Hakim</dc:creator>
  <cp:lastModifiedBy>Ayesha Hakim</cp:lastModifiedBy>
  <cp:revision>24</cp:revision>
  <dcterms:created xsi:type="dcterms:W3CDTF">2013-05-02T02:35:00Z</dcterms:created>
  <dcterms:modified xsi:type="dcterms:W3CDTF">2013-07-03T00:35:14Z</dcterms:modified>
</cp:coreProperties>
</file>