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940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26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6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6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6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44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52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9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26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6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97B-F620-490E-9CA7-9C4DDDFA0FE3}" type="datetimeFigureOut">
              <a:rPr lang="en-NZ" smtClean="0"/>
              <a:t>16/08/2013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C8BB-0078-473A-8872-B895001209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75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64" y="230218"/>
            <a:ext cx="6648036" cy="6410267"/>
          </a:xfrm>
        </p:spPr>
      </p:pic>
      <p:sp>
        <p:nvSpPr>
          <p:cNvPr id="25" name="Oval 24"/>
          <p:cNvSpPr/>
          <p:nvPr/>
        </p:nvSpPr>
        <p:spPr>
          <a:xfrm>
            <a:off x="2657947" y="2772624"/>
            <a:ext cx="609600" cy="6096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286000" y="2904654"/>
            <a:ext cx="2438400" cy="67674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57947" y="2057400"/>
            <a:ext cx="2315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+mj-lt"/>
                <a:cs typeface="Aharoni" pitchFamily="2" charset="-79"/>
              </a:rPr>
              <a:t>Mahalanobis</a:t>
            </a:r>
            <a:r>
              <a:rPr lang="en-US" sz="1600" b="1" dirty="0" smtClean="0">
                <a:latin typeface="+mj-lt"/>
                <a:cs typeface="Aharoni" pitchFamily="2" charset="-79"/>
              </a:rPr>
              <a:t> distance of </a:t>
            </a:r>
          </a:p>
          <a:p>
            <a:pPr algn="ctr"/>
            <a:r>
              <a:rPr lang="en-US" sz="1600" b="1" dirty="0" smtClean="0">
                <a:latin typeface="+mj-lt"/>
                <a:cs typeface="Aharoni" pitchFamily="2" charset="-79"/>
              </a:rPr>
              <a:t>test frame from µ</a:t>
            </a:r>
            <a:r>
              <a:rPr lang="en-US" sz="1600" b="1" baseline="-25000" dirty="0" err="1" smtClean="0">
                <a:latin typeface="+mj-lt"/>
                <a:cs typeface="Aharoni" pitchFamily="2" charset="-79"/>
              </a:rPr>
              <a:t>ang</a:t>
            </a:r>
            <a:endParaRPr lang="en-NZ" sz="1600" b="1" baseline="-25000" dirty="0">
              <a:latin typeface="+mj-lt"/>
              <a:cs typeface="Aharoni" pitchFamily="2" charset="-79"/>
            </a:endParaRPr>
          </a:p>
        </p:txBody>
      </p:sp>
      <p:cxnSp>
        <p:nvCxnSpPr>
          <p:cNvPr id="28" name="Straight Arrow Connector 27"/>
          <p:cNvCxnSpPr>
            <a:stCxn id="26" idx="2"/>
            <a:endCxn id="25" idx="7"/>
          </p:cNvCxnSpPr>
          <p:nvPr/>
        </p:nvCxnSpPr>
        <p:spPr>
          <a:xfrm flipH="1">
            <a:off x="3178273" y="2642175"/>
            <a:ext cx="637459" cy="219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204805" y="3124013"/>
            <a:ext cx="89274" cy="82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2627012" y="2980853"/>
            <a:ext cx="89274" cy="82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/>
          <p:cNvSpPr txBox="1"/>
          <p:nvPr/>
        </p:nvSpPr>
        <p:spPr>
          <a:xfrm>
            <a:off x="2251295" y="3962400"/>
            <a:ext cx="264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  <a:cs typeface="Aharoni" pitchFamily="2" charset="-79"/>
              </a:rPr>
              <a:t>P</a:t>
            </a:r>
            <a:r>
              <a:rPr lang="en-US" sz="1600" b="1" baseline="-25000" dirty="0" smtClean="0">
                <a:latin typeface="+mj-lt"/>
                <a:cs typeface="Aharoni" pitchFamily="2" charset="-79"/>
              </a:rPr>
              <a:t>1</a:t>
            </a:r>
            <a:r>
              <a:rPr lang="en-US" sz="1600" b="1" dirty="0" smtClean="0">
                <a:latin typeface="+mj-lt"/>
                <a:cs typeface="Aharoni" pitchFamily="2" charset="-79"/>
              </a:rPr>
              <a:t> and P</a:t>
            </a:r>
            <a:r>
              <a:rPr lang="en-US" sz="1600" b="1" baseline="-25000" dirty="0" smtClean="0">
                <a:latin typeface="+mj-lt"/>
                <a:cs typeface="Aharoni" pitchFamily="2" charset="-79"/>
              </a:rPr>
              <a:t>2</a:t>
            </a:r>
            <a:r>
              <a:rPr lang="en-US" sz="1600" b="1" dirty="0" smtClean="0">
                <a:latin typeface="+mj-lt"/>
                <a:cs typeface="Aharoni" pitchFamily="2" charset="-79"/>
              </a:rPr>
              <a:t>: possible locations</a:t>
            </a:r>
          </a:p>
          <a:p>
            <a:pPr algn="ctr"/>
            <a:r>
              <a:rPr lang="en-US" sz="1600" b="1" dirty="0" smtClean="0">
                <a:latin typeface="+mj-lt"/>
                <a:cs typeface="Aharoni" pitchFamily="2" charset="-79"/>
              </a:rPr>
              <a:t>of test frame</a:t>
            </a:r>
            <a:endParaRPr lang="en-NZ" sz="1600" b="1" baseline="-25000" dirty="0">
              <a:latin typeface="+mj-lt"/>
              <a:cs typeface="Aharoni" pitchFamily="2" charset="-79"/>
            </a:endParaRPr>
          </a:p>
        </p:txBody>
      </p:sp>
      <p:cxnSp>
        <p:nvCxnSpPr>
          <p:cNvPr id="37" name="Straight Arrow Connector 36"/>
          <p:cNvCxnSpPr>
            <a:stCxn id="35" idx="0"/>
            <a:endCxn id="33" idx="4"/>
          </p:cNvCxnSpPr>
          <p:nvPr/>
        </p:nvCxnSpPr>
        <p:spPr>
          <a:xfrm flipH="1" flipV="1">
            <a:off x="3249442" y="3206814"/>
            <a:ext cx="322119" cy="7555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4" idx="5"/>
          </p:cNvCxnSpPr>
          <p:nvPr/>
        </p:nvCxnSpPr>
        <p:spPr>
          <a:xfrm flipH="1" flipV="1">
            <a:off x="2703212" y="3051528"/>
            <a:ext cx="868349" cy="9108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1772" y="302325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  <a:cs typeface="Aharoni" pitchFamily="2" charset="-79"/>
              </a:rPr>
              <a:t>P</a:t>
            </a:r>
            <a:r>
              <a:rPr lang="en-US" sz="1600" b="1" baseline="-25000" dirty="0" smtClean="0">
                <a:latin typeface="+mj-lt"/>
                <a:cs typeface="Aharoni" pitchFamily="2" charset="-79"/>
              </a:rPr>
              <a:t>1</a:t>
            </a:r>
            <a:endParaRPr lang="en-NZ" sz="1600" b="1" baseline="-25000" dirty="0">
              <a:latin typeface="+mj-lt"/>
              <a:cs typeface="Aharoni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40612" y="285190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  <a:cs typeface="Aharoni" pitchFamily="2" charset="-79"/>
              </a:rPr>
              <a:t>P</a:t>
            </a:r>
            <a:r>
              <a:rPr lang="en-US" sz="1600" b="1" baseline="-25000" dirty="0">
                <a:latin typeface="+mj-lt"/>
                <a:cs typeface="Aharoni" pitchFamily="2" charset="-79"/>
              </a:rPr>
              <a:t>2</a:t>
            </a:r>
            <a:endParaRPr lang="en-NZ" sz="1600" b="1" baseline="-25000" dirty="0"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30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Hakim</dc:creator>
  <cp:lastModifiedBy>Ayesha Hakim</cp:lastModifiedBy>
  <cp:revision>6</cp:revision>
  <dcterms:created xsi:type="dcterms:W3CDTF">2013-08-15T23:36:25Z</dcterms:created>
  <dcterms:modified xsi:type="dcterms:W3CDTF">2013-08-15T23:55:55Z</dcterms:modified>
</cp:coreProperties>
</file>