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11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366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5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90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89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59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13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03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72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083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7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9FB5CA-346C-47CD-A0A7-DA60930BF79C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B4CA81-B6BE-4C2B-8395-28F8B3707F00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6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F7D0-D189-0F5B-D67D-B3B4730C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323" y="1673989"/>
            <a:ext cx="9549354" cy="153886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75000"/>
                  </a:schemeClr>
                </a:solidFill>
              </a:rPr>
              <a:t>SPENDING SMART</a:t>
            </a:r>
            <a:r>
              <a:rPr lang="en-US" sz="8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PK" sz="8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16B45-49A1-52CD-1C2D-7088B4DC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122" y="4807670"/>
            <a:ext cx="4374037" cy="1715678"/>
          </a:xfrm>
        </p:spPr>
        <p:txBody>
          <a:bodyPr/>
          <a:lstStyle/>
          <a:p>
            <a:r>
              <a:rPr lang="en-US" b="1" dirty="0"/>
              <a:t>Presented by: </a:t>
            </a:r>
            <a:br>
              <a:rPr lang="en-US" dirty="0"/>
            </a:b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                    ABDULLAH MAQBOOL</a:t>
            </a:r>
            <a:br>
              <a:rPr lang="en-US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                    AISHA JAVID</a:t>
            </a:r>
            <a:br>
              <a:rPr lang="en-US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                    AYESHA MUSHTAQ</a:t>
            </a:r>
            <a:endParaRPr lang="en-PK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4239E-0768-ADBA-2736-10634D7AD8AC}"/>
              </a:ext>
            </a:extLst>
          </p:cNvPr>
          <p:cNvSpPr txBox="1"/>
          <p:nvPr/>
        </p:nvSpPr>
        <p:spPr>
          <a:xfrm>
            <a:off x="2168774" y="2787570"/>
            <a:ext cx="806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pc="1200" dirty="0">
                <a:solidFill>
                  <a:schemeClr val="bg2">
                    <a:lumMod val="75000"/>
                  </a:schemeClr>
                </a:solidFill>
              </a:rPr>
              <a:t>The art of Budgeting and Saving</a:t>
            </a:r>
            <a:endParaRPr lang="en-PK" b="1" spc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D324A-4D56-B345-A3D7-A2A2AC73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86" y="-293918"/>
            <a:ext cx="2384981" cy="238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F3B6-7656-7F17-B394-967A04A9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0E74-156E-82E1-6501-8CEC6976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49950"/>
            <a:ext cx="9720073" cy="2125744"/>
          </a:xfrm>
        </p:spPr>
        <p:txBody>
          <a:bodyPr/>
          <a:lstStyle/>
          <a:p>
            <a:pPr lvl="8"/>
            <a:r>
              <a:rPr lang="en-US" dirty="0"/>
              <a:t>Spending smart means using </a:t>
            </a:r>
            <a:r>
              <a:rPr lang="en-US" i="1" dirty="0"/>
              <a:t>your money wisely by making careful and planned decisions to avoid waste and manage expenses effectively.</a:t>
            </a:r>
          </a:p>
          <a:p>
            <a:r>
              <a:rPr lang="en-US" dirty="0"/>
              <a:t>Spending smart is basically making </a:t>
            </a:r>
            <a:r>
              <a:rPr lang="en-US" b="1" i="1" dirty="0"/>
              <a:t>thoughtful financial decisions</a:t>
            </a:r>
            <a:r>
              <a:rPr lang="en-US" i="1" dirty="0"/>
              <a:t> </a:t>
            </a:r>
            <a:r>
              <a:rPr lang="en-US" dirty="0"/>
              <a:t>by prioritizing essential expenses and avoiding unnecessary purchases. It helps maximize value, ensure financial stability, and achieve long-term goals without wasting money.</a:t>
            </a:r>
          </a:p>
          <a:p>
            <a:endParaRPr lang="en-PK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4A066-56C8-7EAA-F9F9-6235EF65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50" y="0"/>
            <a:ext cx="1847654" cy="18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D89A-CC59-BF61-498F-EA69933D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problems we are facing today?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8E02-FBD6-993B-0800-27D016A2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16697" cy="42279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Debt Accumulation: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i="1" dirty="0"/>
              <a:t>Leads to financial instability and difficulty managing expenses.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Financial Stress: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/>
              <a:t>Causes anxiety and pressure due to poor money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Lack of Saving: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/>
              <a:t>Makes it hard to prepare for emergencies or future investments.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Wasteful Spending: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/>
              <a:t>Results in unnecessary purchases that drain resources.</a:t>
            </a:r>
            <a:br>
              <a:rPr lang="en-US" i="1" dirty="0"/>
            </a:br>
            <a:endParaRPr lang="en-PK" i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BCE6CD-7B09-4853-B680-E4B3E79C3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56E61-092B-5CB4-4192-2327366E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63" y="0"/>
            <a:ext cx="1820159" cy="18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DD0B-29A9-F49A-6F47-21A626AD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3182"/>
            <a:ext cx="9720072" cy="1499616"/>
          </a:xfrm>
        </p:spPr>
        <p:txBody>
          <a:bodyPr/>
          <a:lstStyle/>
          <a:p>
            <a:r>
              <a:rPr lang="en-US" dirty="0"/>
              <a:t>Reason to make this app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1E9C-A615-F9C9-DB1D-7201107B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33" y="2620652"/>
            <a:ext cx="9720073" cy="3176832"/>
          </a:xfrm>
        </p:spPr>
        <p:txBody>
          <a:bodyPr>
            <a:normAutofit/>
          </a:bodyPr>
          <a:lstStyle/>
          <a:p>
            <a:r>
              <a:rPr lang="en-US" dirty="0"/>
              <a:t>The reason to create a </a:t>
            </a:r>
            <a:r>
              <a:rPr lang="en-US" b="1" dirty="0"/>
              <a:t>Smart Spending app</a:t>
            </a:r>
            <a:r>
              <a:rPr lang="en-US" dirty="0"/>
              <a:t> is to help individuals manage their finances effectively and make informed purchasing decisions.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Budget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Expense Awareness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Saving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Debt Prevention</a:t>
            </a:r>
          </a:p>
          <a:p>
            <a:pPr marL="0" indent="0" algn="ctr"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60334-AEA3-7105-2FB2-03530A0F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63" y="0"/>
            <a:ext cx="1763598" cy="17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F3D8-0418-6465-563E-74D33C3A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34" y="842945"/>
            <a:ext cx="5499220" cy="970207"/>
          </a:xfrm>
        </p:spPr>
        <p:txBody>
          <a:bodyPr/>
          <a:lstStyle/>
          <a:p>
            <a:r>
              <a:rPr lang="en-US" dirty="0"/>
              <a:t>HOW OUR APP WORKS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4AD1-F464-0761-2E42-E27EB078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07" y="395926"/>
            <a:ext cx="6674179" cy="631595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Start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Ask Offline/Online Mode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Get Basic Info (Name, Age, Occupation)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Ask for Budget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Ask for each Expense Category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Choose 1 Financial Option (Savings, Insurance, Investment)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Add All Expenses</a:t>
            </a:r>
          </a:p>
          <a:p>
            <a:pPr marL="0" indent="0" algn="ctr">
              <a:buNone/>
            </a:pPr>
            <a:r>
              <a:rPr lang="en-US" b="1" dirty="0"/>
              <a:t> ↓</a:t>
            </a:r>
          </a:p>
          <a:p>
            <a:pPr marL="0" indent="0" algn="ctr">
              <a:buNone/>
            </a:pPr>
            <a:r>
              <a:rPr lang="en-US" b="1" dirty="0"/>
              <a:t>Show Report Table with Total and Remaining Budget </a:t>
            </a:r>
          </a:p>
          <a:p>
            <a:pPr marL="0" indent="0" algn="ctr">
              <a:buNone/>
            </a:pPr>
            <a:r>
              <a:rPr lang="en-US" b="1" dirty="0"/>
              <a:t>↓</a:t>
            </a:r>
          </a:p>
          <a:p>
            <a:pPr marL="0" indent="0" algn="ctr">
              <a:buNone/>
            </a:pPr>
            <a:r>
              <a:rPr lang="en-US" b="1" dirty="0"/>
              <a:t>End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13885-B077-4F61-156B-572FFDEEF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25" y="-92664"/>
            <a:ext cx="1905816" cy="19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49B81-9C0B-DD5D-9E9B-71449579B250}"/>
              </a:ext>
            </a:extLst>
          </p:cNvPr>
          <p:cNvSpPr txBox="1"/>
          <p:nvPr/>
        </p:nvSpPr>
        <p:spPr>
          <a:xfrm>
            <a:off x="612742" y="53732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SAMPLE</a:t>
            </a:r>
            <a:r>
              <a:rPr lang="en-US" sz="3200" b="1" dirty="0"/>
              <a:t> OUTPUT</a:t>
            </a:r>
            <a:endParaRPr lang="en-PK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E24A-419C-268C-AC81-3049C2CF0E00}"/>
              </a:ext>
            </a:extLst>
          </p:cNvPr>
          <p:cNvSpPr txBox="1"/>
          <p:nvPr/>
        </p:nvSpPr>
        <p:spPr>
          <a:xfrm>
            <a:off x="716437" y="1800520"/>
            <a:ext cx="4788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WELCOME TO SPENDING SMART!</a:t>
            </a:r>
          </a:p>
          <a:p>
            <a:r>
              <a:rPr lang="en-US" sz="1800" dirty="0"/>
              <a:t>CHOOSE MODE:1. OFFLINE MODE2. ONLINE MODE</a:t>
            </a:r>
          </a:p>
          <a:p>
            <a:r>
              <a:rPr lang="en-US" sz="1800" dirty="0"/>
              <a:t>ENTER CHOICE: 1--- OFFLINE MODE</a:t>
            </a:r>
          </a:p>
          <a:p>
            <a:r>
              <a:rPr lang="en-US" sz="1800" dirty="0"/>
              <a:t>ENTER NAME: ALICE</a:t>
            </a:r>
          </a:p>
          <a:p>
            <a:r>
              <a:rPr lang="en-US" sz="1800" dirty="0"/>
              <a:t>ENTER AGE: 25</a:t>
            </a:r>
          </a:p>
          <a:p>
            <a:r>
              <a:rPr lang="en-US" sz="1800" dirty="0"/>
              <a:t>ENTER OCCUPATION: SOFTWARE ENGINEER</a:t>
            </a:r>
          </a:p>
          <a:p>
            <a:r>
              <a:rPr lang="en-US" sz="1800" dirty="0"/>
              <a:t>DO YOU WANT TO ENTER YOUR TOTAL BUDGET? (Y/N):Y</a:t>
            </a:r>
          </a:p>
          <a:p>
            <a:r>
              <a:rPr lang="en-US" sz="1800" dirty="0"/>
              <a:t>ENTER YOUR TOTAL BUDGET: 3000</a:t>
            </a:r>
          </a:p>
          <a:p>
            <a:r>
              <a:rPr lang="en-US" sz="1800" dirty="0"/>
              <a:t>DO YOU WANT TO ENTER RENT AMOUNT? (Y/N):Y</a:t>
            </a:r>
          </a:p>
          <a:p>
            <a:r>
              <a:rPr lang="en-US" sz="1800" dirty="0"/>
              <a:t>ENTER RENT AMOUNT: 1200</a:t>
            </a:r>
          </a:p>
          <a:p>
            <a:r>
              <a:rPr lang="en-US" sz="1800" dirty="0"/>
              <a:t>DO YOU WANT TO ENTER ELECTRICITY BILL AMOUNT? (Y/N): Y</a:t>
            </a:r>
          </a:p>
          <a:p>
            <a:r>
              <a:rPr lang="en-US" sz="1800" dirty="0"/>
              <a:t>ENTER ELECTRICITY BILL AMOUNT: 100</a:t>
            </a:r>
            <a:endParaRPr lang="en-US" dirty="0"/>
          </a:p>
          <a:p>
            <a:endParaRPr lang="en-P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DEE1A4-0BC3-4673-2AA9-1981372AE66B}"/>
              </a:ext>
            </a:extLst>
          </p:cNvPr>
          <p:cNvCxnSpPr/>
          <p:nvPr/>
        </p:nvCxnSpPr>
        <p:spPr>
          <a:xfrm>
            <a:off x="499621" y="1319753"/>
            <a:ext cx="71172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5E050E-58AB-6571-84E9-D84DC1357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22" y="9427"/>
            <a:ext cx="1961561" cy="19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D6FED-BA3C-96A0-193F-8D49D104502C}"/>
              </a:ext>
            </a:extLst>
          </p:cNvPr>
          <p:cNvSpPr txBox="1"/>
          <p:nvPr/>
        </p:nvSpPr>
        <p:spPr>
          <a:xfrm>
            <a:off x="518473" y="480767"/>
            <a:ext cx="31391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SAMPLE</a:t>
            </a:r>
            <a:r>
              <a:rPr lang="en-US" sz="2800" b="1" dirty="0"/>
              <a:t>  OUTPUT</a:t>
            </a:r>
            <a:endParaRPr lang="en-PK" sz="2800" b="1" dirty="0"/>
          </a:p>
          <a:p>
            <a:endParaRPr lang="en-P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96CD8A-B780-72C6-4768-FB6A622391E1}"/>
              </a:ext>
            </a:extLst>
          </p:cNvPr>
          <p:cNvCxnSpPr>
            <a:cxnSpLocks/>
          </p:cNvCxnSpPr>
          <p:nvPr/>
        </p:nvCxnSpPr>
        <p:spPr>
          <a:xfrm>
            <a:off x="433633" y="1280986"/>
            <a:ext cx="64856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894514-5D7B-CCCB-2324-3D42B2495E8C}"/>
              </a:ext>
            </a:extLst>
          </p:cNvPr>
          <p:cNvSpPr txBox="1"/>
          <p:nvPr/>
        </p:nvSpPr>
        <p:spPr>
          <a:xfrm>
            <a:off x="772998" y="1640264"/>
            <a:ext cx="60120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 YOU WANT TO ENTER GAS BILL AMOUNT? (Y/N): Y</a:t>
            </a:r>
          </a:p>
          <a:p>
            <a:pPr marL="0" indent="0">
              <a:buNone/>
            </a:pPr>
            <a:r>
              <a:rPr lang="en-US" sz="1800" dirty="0"/>
              <a:t>ENTER GAS BILL AMOUNT: 50</a:t>
            </a:r>
          </a:p>
          <a:p>
            <a:pPr marL="0" indent="0">
              <a:buNone/>
            </a:pPr>
            <a:r>
              <a:rPr lang="en-US" sz="1800" dirty="0"/>
              <a:t>DO YOU WANT TO ENTER SUBSCRIPTION CHARGES? (Y/N): Y</a:t>
            </a:r>
          </a:p>
          <a:p>
            <a:pPr marL="0" indent="0">
              <a:buNone/>
            </a:pPr>
            <a:r>
              <a:rPr lang="en-US" sz="1800" dirty="0"/>
              <a:t>ENTER SUBSCRIPTION CHARGES: 80</a:t>
            </a:r>
          </a:p>
          <a:p>
            <a:pPr marL="0" indent="0">
              <a:buNone/>
            </a:pPr>
            <a:r>
              <a:rPr lang="en-US" sz="1800" dirty="0"/>
              <a:t>DO YOU WANT TO ENTER ENTERTAINMENT BUDGET? (Y/N): Y</a:t>
            </a:r>
          </a:p>
          <a:p>
            <a:pPr marL="0" indent="0">
              <a:buNone/>
            </a:pPr>
            <a:r>
              <a:rPr lang="en-US" sz="1800" dirty="0"/>
              <a:t>ENTER ENTERTAINMENT BUDGET: 200</a:t>
            </a:r>
          </a:p>
          <a:p>
            <a:pPr marL="0" indent="0">
              <a:buNone/>
            </a:pPr>
            <a:r>
              <a:rPr lang="en-US" sz="1800" dirty="0"/>
              <a:t>DO YOU WANT TO ENTER GROCERIES BUDGET? (Y/N): Y</a:t>
            </a:r>
          </a:p>
          <a:p>
            <a:pPr marL="0" indent="0">
              <a:buNone/>
            </a:pPr>
            <a:r>
              <a:rPr lang="en-US" sz="1800" dirty="0"/>
              <a:t>ENTER GROCERIES BUDGET: 400</a:t>
            </a:r>
          </a:p>
          <a:p>
            <a:pPr marL="0" indent="0">
              <a:buNone/>
            </a:pPr>
            <a:r>
              <a:rPr lang="en-US" sz="1800" dirty="0"/>
              <a:t>DO YOU WANT TO ENTER TRAVELING BUDGET? (Y/N): Y</a:t>
            </a:r>
          </a:p>
          <a:p>
            <a:pPr marL="0" indent="0">
              <a:buNone/>
            </a:pPr>
            <a:r>
              <a:rPr lang="en-US" sz="1800" dirty="0"/>
              <a:t>ENTER TRAVELING BUDGET: 100</a:t>
            </a:r>
          </a:p>
          <a:p>
            <a:pPr marL="0" indent="0">
              <a:buNone/>
            </a:pPr>
            <a:r>
              <a:rPr lang="en-US" sz="1800" dirty="0"/>
              <a:t>DO YOU WANT TO ENTER TRANSPORT BUDGET? (Y/N): Y</a:t>
            </a:r>
          </a:p>
          <a:p>
            <a:pPr marL="0" indent="0">
              <a:buNone/>
            </a:pPr>
            <a:r>
              <a:rPr lang="en-US" sz="1800" dirty="0"/>
              <a:t>ENTER TRANSPORT BUDGET: 150</a:t>
            </a: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83916-CE4D-4769-B2C4-084333DA0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22" y="0"/>
            <a:ext cx="1961561" cy="19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C0137-4D44-11B8-CC6D-9158C1C046EF}"/>
              </a:ext>
            </a:extLst>
          </p:cNvPr>
          <p:cNvSpPr txBox="1"/>
          <p:nvPr/>
        </p:nvSpPr>
        <p:spPr>
          <a:xfrm>
            <a:off x="631701" y="2234153"/>
            <a:ext cx="73717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CATEGORY           AMOUNT--RENT             </a:t>
            </a:r>
          </a:p>
          <a:p>
            <a:pPr marL="0" indent="0">
              <a:buNone/>
            </a:pPr>
            <a:r>
              <a:rPr lang="en-US" sz="1800" dirty="0"/>
              <a:t> 1200ELECTRICITY       100GAS              50SUBSCRIPTIONS     </a:t>
            </a:r>
          </a:p>
          <a:p>
            <a:pPr marL="0" indent="0">
              <a:buNone/>
            </a:pPr>
            <a:r>
              <a:rPr lang="en-US" sz="1800" dirty="0"/>
              <a:t> 80ENTERTAINMENT    200GROCERIES       400TRAVELING        </a:t>
            </a:r>
          </a:p>
          <a:p>
            <a:pPr marL="0" indent="0">
              <a:buNone/>
            </a:pPr>
            <a:r>
              <a:rPr lang="en-US" sz="1800" dirty="0"/>
              <a:t>  100TRANSPORT        150PERSONAL CARE        70FINANCIALCHOICE      </a:t>
            </a:r>
          </a:p>
          <a:p>
            <a:pPr marL="0" indent="0">
              <a:buNone/>
            </a:pPr>
            <a:r>
              <a:rPr lang="en-US" sz="1800" dirty="0"/>
              <a:t> 300-----------------------------------TOTAL EXPENSES    </a:t>
            </a:r>
          </a:p>
          <a:p>
            <a:pPr marL="0" indent="0">
              <a:buNone/>
            </a:pPr>
            <a:r>
              <a:rPr lang="en-US" sz="1800" dirty="0"/>
              <a:t> 2550REMAINING BUDGET </a:t>
            </a:r>
          </a:p>
          <a:p>
            <a:pPr marL="0" indent="0">
              <a:buNone/>
            </a:pPr>
            <a:r>
              <a:rPr lang="en-US" sz="1800" dirty="0"/>
              <a:t> 450YOU ARE WITHIN YOUR BUDGET!---</a:t>
            </a:r>
          </a:p>
          <a:p>
            <a:pPr marL="0" indent="0">
              <a:buNone/>
            </a:pPr>
            <a:r>
              <a:rPr lang="en-US" sz="1800" dirty="0"/>
              <a:t>---THANK YOU, ALICE! KEEP TRACKING YOUR EXPENSES.</a:t>
            </a:r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FC6A8-6933-1D5E-5EA2-D710C8A81504}"/>
              </a:ext>
            </a:extLst>
          </p:cNvPr>
          <p:cNvSpPr txBox="1"/>
          <p:nvPr/>
        </p:nvSpPr>
        <p:spPr>
          <a:xfrm>
            <a:off x="631701" y="609089"/>
            <a:ext cx="25202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SAMPLE</a:t>
            </a:r>
            <a:r>
              <a:rPr lang="en-US" sz="2800" b="1" dirty="0"/>
              <a:t> OUTPUT</a:t>
            </a:r>
            <a:endParaRPr lang="en-PK" sz="2800" b="1" dirty="0"/>
          </a:p>
          <a:p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934D0A-6053-1DF2-2E26-8ABE8D0F6660}"/>
              </a:ext>
            </a:extLst>
          </p:cNvPr>
          <p:cNvCxnSpPr/>
          <p:nvPr/>
        </p:nvCxnSpPr>
        <p:spPr>
          <a:xfrm>
            <a:off x="493478" y="1384681"/>
            <a:ext cx="72019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0DD18C-6201-9EFB-8192-109AD1182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22" y="9427"/>
            <a:ext cx="1961561" cy="19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C65292-9B7B-528E-99D4-6FC40561298C}"/>
              </a:ext>
            </a:extLst>
          </p:cNvPr>
          <p:cNvSpPr txBox="1"/>
          <p:nvPr/>
        </p:nvSpPr>
        <p:spPr>
          <a:xfrm>
            <a:off x="355486" y="2055044"/>
            <a:ext cx="11481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THANKS FOR YOUR ATTENTIONS</a:t>
            </a:r>
            <a:endParaRPr lang="en-PK" sz="6000" b="1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4C2EE-7C44-E6CD-4C15-C57AFA91B808}"/>
              </a:ext>
            </a:extLst>
          </p:cNvPr>
          <p:cNvSpPr txBox="1"/>
          <p:nvPr/>
        </p:nvSpPr>
        <p:spPr>
          <a:xfrm>
            <a:off x="3780148" y="397811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 PL UKai CN" panose="02000503000000000000" pitchFamily="2" charset="-128"/>
                <a:ea typeface="AR PL UKai CN" panose="02000503000000000000" pitchFamily="2" charset="-128"/>
              </a:rPr>
              <a:t>ANY QUESTIONS?</a:t>
            </a:r>
            <a:endParaRPr lang="en-PK" sz="4400" b="1" dirty="0">
              <a:latin typeface="AR PL UKai CN" panose="02000503000000000000" pitchFamily="2" charset="-128"/>
              <a:ea typeface="AR PL UKai CN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696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</TotalTime>
  <Words>517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 PL UKai CN</vt:lpstr>
      <vt:lpstr>Arial</vt:lpstr>
      <vt:lpstr>Tw Cen MT</vt:lpstr>
      <vt:lpstr>Tw Cen MT Condensed</vt:lpstr>
      <vt:lpstr>Wingdings</vt:lpstr>
      <vt:lpstr>Wingdings 3</vt:lpstr>
      <vt:lpstr>Integral</vt:lpstr>
      <vt:lpstr>SPENDING SMART </vt:lpstr>
      <vt:lpstr>Introduction:</vt:lpstr>
      <vt:lpstr>What are the problems we are facing today?</vt:lpstr>
      <vt:lpstr>Reason to make this app</vt:lpstr>
      <vt:lpstr>HOW OUR APP WORKS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SPENDING SMART </dc:title>
  <dc:creator>abdullahmaq455@gmail.com</dc:creator>
  <cp:lastModifiedBy>Mr</cp:lastModifiedBy>
  <cp:revision>5</cp:revision>
  <dcterms:created xsi:type="dcterms:W3CDTF">2025-05-29T13:58:03Z</dcterms:created>
  <dcterms:modified xsi:type="dcterms:W3CDTF">2025-06-08T08:35:36Z</dcterms:modified>
</cp:coreProperties>
</file>