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25"/>
  </p:notesMasterIdLst>
  <p:handoutMasterIdLst>
    <p:handoutMasterId r:id="rId26"/>
  </p:handoutMasterIdLst>
  <p:sldIdLst>
    <p:sldId id="1860" r:id="rId6"/>
    <p:sldId id="1871" r:id="rId7"/>
    <p:sldId id="1872" r:id="rId8"/>
    <p:sldId id="1873" r:id="rId9"/>
    <p:sldId id="1874" r:id="rId10"/>
    <p:sldId id="1875" r:id="rId11"/>
    <p:sldId id="1826" r:id="rId12"/>
    <p:sldId id="1854" r:id="rId13"/>
    <p:sldId id="1861" r:id="rId14"/>
    <p:sldId id="1862" r:id="rId15"/>
    <p:sldId id="1863" r:id="rId16"/>
    <p:sldId id="1865" r:id="rId17"/>
    <p:sldId id="1864" r:id="rId18"/>
    <p:sldId id="1866" r:id="rId19"/>
    <p:sldId id="1867" r:id="rId20"/>
    <p:sldId id="1868" r:id="rId21"/>
    <p:sldId id="1869" r:id="rId22"/>
    <p:sldId id="1870" r:id="rId23"/>
    <p:sldId id="1532" r:id="rId24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/>
        </p14:section>
        <p14:section name="Soft Black template" id="{888AB95E-1B7E-4E95-8F39-C5D0E8372BC2}">
          <p14:sldIdLst>
            <p14:sldId id="1860"/>
            <p14:sldId id="1871"/>
            <p14:sldId id="1872"/>
            <p14:sldId id="1873"/>
            <p14:sldId id="1874"/>
            <p14:sldId id="1875"/>
            <p14:sldId id="1826"/>
            <p14:sldId id="1854"/>
            <p14:sldId id="1861"/>
            <p14:sldId id="1862"/>
            <p14:sldId id="1863"/>
            <p14:sldId id="1865"/>
            <p14:sldId id="1864"/>
            <p14:sldId id="1866"/>
            <p14:sldId id="1867"/>
            <p14:sldId id="1868"/>
            <p14:sldId id="1869"/>
            <p14:sldId id="1870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2D2D2"/>
    <a:srgbClr val="00BCF2"/>
    <a:srgbClr val="0078D4"/>
    <a:srgbClr val="037BDA"/>
    <a:srgbClr val="1A1A1A"/>
    <a:srgbClr val="0D0D0D"/>
    <a:srgbClr val="5C2D91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2133" autoAdjust="0"/>
  </p:normalViewPr>
  <p:slideViewPr>
    <p:cSldViewPr snapToGrid="0">
      <p:cViewPr varScale="1">
        <p:scale>
          <a:sx n="114" d="100"/>
          <a:sy n="114" d="100"/>
        </p:scale>
        <p:origin x="224" y="16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4/29/20 1:44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4/29/20 1:44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4/29/20 1:44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4/29/20 1:44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17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4/29/20 1:44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07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4/29/20 1:44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7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52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665648-237B-4F95-B822-037276A9D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6DDEDED-E833-4EEC-B013-F77EC5C26E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3AC5816-9323-4710-BEBB-A91B469F86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D12AE-2B8E-4428-B733-3FF41EFAAF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256EE-AA3A-4CA3-9123-488A34A0F7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A14D42-15AE-4F57-8665-3857BDD0F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019AFB-32F5-45AD-BAE8-274898E469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9719" y="2082801"/>
            <a:ext cx="2785572" cy="313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17E371-BA1A-4C07-A8CA-FDB5D995E7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FDFD0B-18AE-42C2-B954-009EB5BCB7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07295C-A1CE-411D-92FB-37053D008E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5EFB12-6B9D-4CEA-9A93-7CE2569582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1520" y="2006600"/>
            <a:ext cx="2831127" cy="2952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7DC85-42C2-473B-85BD-4E8BEAC12D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C0CB1-0CB9-4C5F-B7EA-2028382BB8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69396"/>
            <a:ext cx="2750057" cy="30656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618000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 userDrawn="1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44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40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483672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3962399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53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B245-A8B8-4839-9D8A-006C84B355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5117A3-E69B-4D89-A69A-EF7381798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D7B5D50-6898-43D7-ABF7-5775BC3EA8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E3BFA-8414-4FFD-843C-73F7C77850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9C836-D2B0-4625-B600-FA1BAF9EE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32905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5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95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819E6A-7717-4450-AADB-55788A466B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8905" y="162443"/>
            <a:ext cx="2750057" cy="300005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08016-D558-4A1E-B1D6-D817A075FD3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79981" y="563878"/>
            <a:ext cx="2003244" cy="22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3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0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382845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8D9E4-C7FC-4442-BE0C-4990BB194F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9485" y="3962400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60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7" r:id="rId1"/>
    <p:sldLayoutId id="2147484762" r:id="rId2"/>
    <p:sldLayoutId id="2147484766" r:id="rId3"/>
    <p:sldLayoutId id="2147484768" r:id="rId4"/>
    <p:sldLayoutId id="2147484769" r:id="rId5"/>
    <p:sldLayoutId id="2147484770" r:id="rId6"/>
    <p:sldLayoutId id="2147484240" r:id="rId7"/>
    <p:sldLayoutId id="2147484241" r:id="rId8"/>
    <p:sldLayoutId id="2147484474" r:id="rId9"/>
    <p:sldLayoutId id="2147484245" r:id="rId10"/>
    <p:sldLayoutId id="2147484247" r:id="rId11"/>
    <p:sldLayoutId id="2147484639" r:id="rId12"/>
    <p:sldLayoutId id="2147484603" r:id="rId13"/>
    <p:sldLayoutId id="2147484700" r:id="rId14"/>
    <p:sldLayoutId id="2147484701" r:id="rId15"/>
    <p:sldLayoutId id="2147484702" r:id="rId16"/>
    <p:sldLayoutId id="2147484640" r:id="rId17"/>
    <p:sldLayoutId id="2147484641" r:id="rId18"/>
    <p:sldLayoutId id="2147484583" r:id="rId19"/>
    <p:sldLayoutId id="2147484249" r:id="rId20"/>
    <p:sldLayoutId id="2147484582" r:id="rId21"/>
    <p:sldLayoutId id="2147484584" r:id="rId22"/>
    <p:sldLayoutId id="2147484256" r:id="rId23"/>
    <p:sldLayoutId id="2147484257" r:id="rId24"/>
    <p:sldLayoutId id="2147484585" r:id="rId25"/>
    <p:sldLayoutId id="2147484760" r:id="rId26"/>
    <p:sldLayoutId id="2147484761" r:id="rId27"/>
    <p:sldLayoutId id="2147484299" r:id="rId28"/>
    <p:sldLayoutId id="2147484263" r:id="rId2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1" r:id="rId1"/>
    <p:sldLayoutId id="2147484777" r:id="rId2"/>
    <p:sldLayoutId id="2147484764" r:id="rId3"/>
    <p:sldLayoutId id="2147484650" r:id="rId4"/>
    <p:sldLayoutId id="2147484651" r:id="rId5"/>
    <p:sldLayoutId id="2147484652" r:id="rId6"/>
    <p:sldLayoutId id="2147484653" r:id="rId7"/>
    <p:sldLayoutId id="2147484654" r:id="rId8"/>
    <p:sldLayoutId id="2147484655" r:id="rId9"/>
    <p:sldLayoutId id="2147484656" r:id="rId10"/>
    <p:sldLayoutId id="2147484738" r:id="rId11"/>
    <p:sldLayoutId id="2147484739" r:id="rId12"/>
    <p:sldLayoutId id="2147484740" r:id="rId13"/>
    <p:sldLayoutId id="2147484661" r:id="rId14"/>
    <p:sldLayoutId id="2147484663" r:id="rId15"/>
    <p:sldLayoutId id="2147484665" r:id="rId16"/>
    <p:sldLayoutId id="2147484774" r:id="rId17"/>
    <p:sldLayoutId id="2147484775" r:id="rId18"/>
    <p:sldLayoutId id="2147484776" r:id="rId19"/>
    <p:sldLayoutId id="2147484666" r:id="rId20"/>
    <p:sldLayoutId id="2147484667" r:id="rId21"/>
    <p:sldLayoutId id="2147484668" r:id="rId22"/>
    <p:sldLayoutId id="2147484669" r:id="rId23"/>
    <p:sldLayoutId id="2147484759" r:id="rId24"/>
    <p:sldLayoutId id="2147484670" r:id="rId25"/>
    <p:sldLayoutId id="2147484773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incubator/create-react-app" TargetMode="Externa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</a:t>
            </a:r>
            <a:r>
              <a:rPr lang="en-US" dirty="0" err="1"/>
              <a:t>React.js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Ayesha khan</a:t>
            </a:r>
          </a:p>
        </p:txBody>
      </p:sp>
    </p:spTree>
    <p:extLst>
      <p:ext uri="{BB962C8B-B14F-4D97-AF65-F5344CB8AC3E}">
        <p14:creationId xmlns:p14="http://schemas.microsoft.com/office/powerpoint/2010/main" val="21832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C8DB-8F5E-D545-B139-CE5A1833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09E63-4329-8E48-894D-1610355AA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947952"/>
          </a:xfrm>
        </p:spPr>
        <p:txBody>
          <a:bodyPr/>
          <a:lstStyle/>
          <a:p>
            <a:r>
              <a:rPr lang="en-US" dirty="0"/>
              <a:t>Class Component</a:t>
            </a:r>
          </a:p>
          <a:p>
            <a:r>
              <a:rPr lang="en-US" dirty="0"/>
              <a:t>Functional Component</a:t>
            </a:r>
          </a:p>
        </p:txBody>
      </p:sp>
    </p:spTree>
    <p:extLst>
      <p:ext uri="{BB962C8B-B14F-4D97-AF65-F5344CB8AC3E}">
        <p14:creationId xmlns:p14="http://schemas.microsoft.com/office/powerpoint/2010/main" val="32577377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21F0-C1CA-1C49-A592-3D1C7256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CAFBF-937D-BF4B-B477-722E522B0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US" dirty="0"/>
              <a:t>It must extends the Reacts Component Class.(base class)</a:t>
            </a:r>
          </a:p>
          <a:p>
            <a:r>
              <a:rPr lang="en-US" dirty="0"/>
              <a:t>It requires a renders method.</a:t>
            </a:r>
          </a:p>
          <a:p>
            <a:r>
              <a:rPr lang="en-US" dirty="0"/>
              <a:t>It can maintains a private internal “state”.</a:t>
            </a:r>
          </a:p>
          <a:p>
            <a:r>
              <a:rPr lang="en-US" dirty="0"/>
              <a:t>They provide Lifecycle hooks.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4567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03BC-1E36-4849-9A01-D4B88AA4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Class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DF8F4-852B-9443-A77F-8068BCA949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Ayesha khan</a:t>
            </a:r>
          </a:p>
        </p:txBody>
      </p:sp>
    </p:spTree>
    <p:extLst>
      <p:ext uri="{BB962C8B-B14F-4D97-AF65-F5344CB8AC3E}">
        <p14:creationId xmlns:p14="http://schemas.microsoft.com/office/powerpoint/2010/main" val="348688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7218-7E53-3B46-A0BE-126D6BEE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Fuctional</a:t>
            </a:r>
            <a:r>
              <a:rPr lang="en-US" dirty="0"/>
              <a:t>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20760-5911-FE46-974E-623C6CAB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465016"/>
          </a:xfrm>
        </p:spPr>
        <p:txBody>
          <a:bodyPr/>
          <a:lstStyle/>
          <a:p>
            <a:r>
              <a:rPr lang="en-US" dirty="0"/>
              <a:t>They are simple functions receiving props and returning JSX.</a:t>
            </a:r>
          </a:p>
          <a:p>
            <a:r>
              <a:rPr lang="en-US" dirty="0" err="1"/>
              <a:t>Absense</a:t>
            </a:r>
            <a:r>
              <a:rPr lang="en-US" dirty="0"/>
              <a:t> of this keyword and state.</a:t>
            </a:r>
          </a:p>
          <a:p>
            <a:r>
              <a:rPr lang="en-US" dirty="0"/>
              <a:t>They don’t have constructor.</a:t>
            </a:r>
          </a:p>
        </p:txBody>
      </p:sp>
    </p:spTree>
    <p:extLst>
      <p:ext uri="{BB962C8B-B14F-4D97-AF65-F5344CB8AC3E}">
        <p14:creationId xmlns:p14="http://schemas.microsoft.com/office/powerpoint/2010/main" val="24000742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04DC-8263-8242-B2F0-6BD64254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Functional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9ED4D-4818-2941-BD17-9BD88CB2C6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Ayesha khan</a:t>
            </a:r>
          </a:p>
        </p:txBody>
      </p:sp>
    </p:spTree>
    <p:extLst>
      <p:ext uri="{BB962C8B-B14F-4D97-AF65-F5344CB8AC3E}">
        <p14:creationId xmlns:p14="http://schemas.microsoft.com/office/powerpoint/2010/main" val="42319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5224-6105-9D4D-9BD2-91F49106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0007E-5013-C649-8CBF-7904003689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378839"/>
          </a:xfrm>
        </p:spPr>
        <p:txBody>
          <a:bodyPr/>
          <a:lstStyle/>
          <a:p>
            <a:r>
              <a:rPr lang="en-US" dirty="0"/>
              <a:t>It is an Object that can be used for displaying dynamic data.</a:t>
            </a:r>
          </a:p>
          <a:p>
            <a:r>
              <a:rPr lang="en-US" dirty="0" err="1"/>
              <a:t>Initialised</a:t>
            </a:r>
            <a:r>
              <a:rPr lang="en-US" dirty="0"/>
              <a:t> under class constructor and within the constructor we call the super() method.</a:t>
            </a:r>
          </a:p>
        </p:txBody>
      </p:sp>
    </p:spTree>
    <p:extLst>
      <p:ext uri="{BB962C8B-B14F-4D97-AF65-F5344CB8AC3E}">
        <p14:creationId xmlns:p14="http://schemas.microsoft.com/office/powerpoint/2010/main" val="215506030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00BB-E665-024C-B247-9B35C89E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2D5E1-B711-E444-BF7D-5E0E46F524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Ayesha khan</a:t>
            </a:r>
          </a:p>
        </p:txBody>
      </p:sp>
    </p:spTree>
    <p:extLst>
      <p:ext uri="{BB962C8B-B14F-4D97-AF65-F5344CB8AC3E}">
        <p14:creationId xmlns:p14="http://schemas.microsoft.com/office/powerpoint/2010/main" val="200405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9D14-8451-5543-8852-A8E17F26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D2431-4B46-C54A-9DBC-D47A0B385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809726"/>
          </a:xfrm>
        </p:spPr>
        <p:txBody>
          <a:bodyPr/>
          <a:lstStyle/>
          <a:p>
            <a:r>
              <a:rPr lang="en-US" dirty="0"/>
              <a:t>Props are used whenever we want to pass some data from parent component to react component.</a:t>
            </a:r>
          </a:p>
          <a:p>
            <a:r>
              <a:rPr lang="en-US" dirty="0"/>
              <a:t>They are immutable which means it cannot be changed by the child component..</a:t>
            </a:r>
          </a:p>
        </p:txBody>
      </p:sp>
    </p:spTree>
    <p:extLst>
      <p:ext uri="{BB962C8B-B14F-4D97-AF65-F5344CB8AC3E}">
        <p14:creationId xmlns:p14="http://schemas.microsoft.com/office/powerpoint/2010/main" val="405926749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903B-D339-E347-AAA8-7FD84433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 on props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4A23F-3A6D-3B4B-A932-F6B465DCA8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Ayesha khan</a:t>
            </a:r>
          </a:p>
        </p:txBody>
      </p:sp>
    </p:spTree>
    <p:extLst>
      <p:ext uri="{BB962C8B-B14F-4D97-AF65-F5344CB8AC3E}">
        <p14:creationId xmlns:p14="http://schemas.microsoft.com/office/powerpoint/2010/main" val="239851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52D027-85F3-C843-8EBF-189AC1DC5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19" y="166059"/>
            <a:ext cx="1819507" cy="144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7412-120E-6546-AA50-DEBA45BC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BC3EC-9E1F-DA4E-89B8-9B2BB23EE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809726"/>
          </a:xfrm>
        </p:spPr>
        <p:txBody>
          <a:bodyPr/>
          <a:lstStyle/>
          <a:p>
            <a:r>
              <a:rPr lang="en-IN" b="1" dirty="0"/>
              <a:t>React</a:t>
            </a:r>
            <a:r>
              <a:rPr lang="en-IN" dirty="0"/>
              <a:t> is a JavaScript library for building user interfaces. </a:t>
            </a:r>
          </a:p>
          <a:p>
            <a:r>
              <a:rPr lang="en-IN" dirty="0"/>
              <a:t>You just need to design simple views for each state in your application, and React will efficiently update and render just the right components when your data changes.</a:t>
            </a:r>
          </a:p>
        </p:txBody>
      </p:sp>
    </p:spTree>
    <p:extLst>
      <p:ext uri="{BB962C8B-B14F-4D97-AF65-F5344CB8AC3E}">
        <p14:creationId xmlns:p14="http://schemas.microsoft.com/office/powerpoint/2010/main" val="15912661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CE61-BC53-DE4F-A582-5CEB5320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C5F87-B5D5-EA4E-BC0F-7D4FB441D2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60920"/>
          </a:xfrm>
        </p:spPr>
        <p:txBody>
          <a:bodyPr/>
          <a:lstStyle/>
          <a:p>
            <a:r>
              <a:rPr lang="en-US" dirty="0"/>
              <a:t>It has component based Architecture</a:t>
            </a:r>
          </a:p>
          <a:p>
            <a:r>
              <a:rPr lang="en-US" dirty="0"/>
              <a:t>Components makes our code reusable.</a:t>
            </a:r>
          </a:p>
          <a:p>
            <a:r>
              <a:rPr lang="en-US" dirty="0"/>
              <a:t>React is declarative-tell react what the UI should look like and it will create the actual UI</a:t>
            </a:r>
          </a:p>
          <a:p>
            <a:r>
              <a:rPr lang="en-US" dirty="0"/>
              <a:t>React will handle efficiently updating and rendering of components-DOM updates</a:t>
            </a:r>
          </a:p>
          <a:p>
            <a:pPr marL="0" indent="0">
              <a:buNone/>
            </a:pPr>
            <a:r>
              <a:rPr lang="en-US" dirty="0"/>
              <a:t>.  you can integrate react into any of your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9398977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4B2F-4180-F447-907C-82FF76DF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406C4-B577-3F4B-A126-A30E37695B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Header component for home page..</a:t>
            </a:r>
          </a:p>
          <a:p>
            <a:pPr marL="0" indent="0">
              <a:buNone/>
            </a:pPr>
            <a:r>
              <a:rPr lang="en-US" dirty="0"/>
              <a:t>  Now this header component can be reuse anywhere in the 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C7198F-20F2-5D49-B5E4-0DB42B7AEC97}"/>
              </a:ext>
            </a:extLst>
          </p:cNvPr>
          <p:cNvSpPr/>
          <p:nvPr/>
        </p:nvSpPr>
        <p:spPr bwMode="auto">
          <a:xfrm>
            <a:off x="880946" y="2776654"/>
            <a:ext cx="2230244" cy="62446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HOME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D0DA4-2FAA-B44F-9167-A573ACFB7946}"/>
              </a:ext>
            </a:extLst>
          </p:cNvPr>
          <p:cNvSpPr/>
          <p:nvPr/>
        </p:nvSpPr>
        <p:spPr bwMode="auto">
          <a:xfrm>
            <a:off x="4081346" y="2776654"/>
            <a:ext cx="2375210" cy="62446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    Artists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12A87-343B-D240-A56B-71A3C2E4A7E2}"/>
              </a:ext>
            </a:extLst>
          </p:cNvPr>
          <p:cNvSpPr/>
          <p:nvPr/>
        </p:nvSpPr>
        <p:spPr bwMode="auto">
          <a:xfrm>
            <a:off x="7950820" y="2776654"/>
            <a:ext cx="2297151" cy="62446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Favourite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artists</a:t>
            </a:r>
          </a:p>
        </p:txBody>
      </p:sp>
    </p:spTree>
    <p:extLst>
      <p:ext uri="{BB962C8B-B14F-4D97-AF65-F5344CB8AC3E}">
        <p14:creationId xmlns:p14="http://schemas.microsoft.com/office/powerpoint/2010/main" val="124165428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C203-5773-944E-A574-BB3B4FCA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development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D3EE3-6B13-E94B-88DD-36C2CADB16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465016"/>
          </a:xfrm>
        </p:spPr>
        <p:txBody>
          <a:bodyPr/>
          <a:lstStyle/>
          <a:p>
            <a:r>
              <a:rPr lang="en-US" dirty="0"/>
              <a:t>Two things that we need</a:t>
            </a:r>
          </a:p>
          <a:p>
            <a:pPr marL="514350" indent="-514350">
              <a:buAutoNum type="arabicParenR"/>
            </a:pPr>
            <a:r>
              <a:rPr lang="en-US" dirty="0"/>
              <a:t>Node</a:t>
            </a:r>
          </a:p>
          <a:p>
            <a:pPr marL="514350" indent="-514350">
              <a:buAutoNum type="arabicParenR"/>
            </a:pPr>
            <a:r>
              <a:rPr lang="en-US" dirty="0"/>
              <a:t>Text editor of your choice</a:t>
            </a:r>
          </a:p>
        </p:txBody>
      </p:sp>
    </p:spTree>
    <p:extLst>
      <p:ext uri="{BB962C8B-B14F-4D97-AF65-F5344CB8AC3E}">
        <p14:creationId xmlns:p14="http://schemas.microsoft.com/office/powerpoint/2010/main" val="20068397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F967-4EAF-EE4A-9221-7599FD07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create new react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9AB9A-29F1-BC4F-A93B-D39E742E71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447098"/>
          </a:xfrm>
        </p:spPr>
        <p:txBody>
          <a:bodyPr/>
          <a:lstStyle/>
          <a:p>
            <a:r>
              <a:rPr lang="en-US" dirty="0"/>
              <a:t>We will use create react app</a:t>
            </a:r>
          </a:p>
          <a:p>
            <a:r>
              <a:rPr lang="en-IN" dirty="0">
                <a:hlinkClick r:id="rId2"/>
              </a:rPr>
              <a:t>Create React App</a:t>
            </a:r>
            <a:r>
              <a:rPr lang="en-IN" dirty="0"/>
              <a:t> is a command line interface tool that allows  you to quickly create and run react applications with no configuration.</a:t>
            </a:r>
          </a:p>
          <a:p>
            <a:endParaRPr lang="en-IN" dirty="0"/>
          </a:p>
          <a:p>
            <a:r>
              <a:rPr lang="en-IN" dirty="0"/>
              <a:t>Command : </a:t>
            </a:r>
            <a:r>
              <a:rPr lang="en-IN" dirty="0" err="1"/>
              <a:t>npx</a:t>
            </a:r>
            <a:r>
              <a:rPr lang="en-IN" dirty="0"/>
              <a:t> create-react-app </a:t>
            </a:r>
            <a:r>
              <a:rPr lang="en-IN" dirty="0" err="1"/>
              <a:t>myapp</a:t>
            </a:r>
            <a:endParaRPr lang="en-IN"/>
          </a:p>
          <a:p>
            <a:pPr marL="0" indent="0">
              <a:buNone/>
            </a:pPr>
            <a:r>
              <a:rPr lang="en-IN" dirty="0"/>
              <a:t> this installs create-react-app as well as create new project.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731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What exactly is JSX? And Why We Need It?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877985"/>
          </a:xfrm>
        </p:spPr>
        <p:txBody>
          <a:bodyPr/>
          <a:lstStyle/>
          <a:p>
            <a:r>
              <a:rPr lang="en-IN" dirty="0"/>
              <a:t>JSX allows us to write HTML directly within the JavaScript code.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JSX is an extension of the JavaScript language based on ES6, and is translated into regular JavaScript at runtime.</a:t>
            </a:r>
          </a:p>
          <a:p>
            <a:r>
              <a:rPr lang="en-IN" dirty="0"/>
              <a:t>JSX makes our code simpler and elegant.</a:t>
            </a:r>
          </a:p>
          <a:p>
            <a:r>
              <a:rPr lang="en-IN" dirty="0"/>
              <a:t>Without JSX it can be done by </a:t>
            </a:r>
            <a:r>
              <a:rPr lang="en-IN" dirty="0" err="1"/>
              <a:t>CreateElement</a:t>
            </a:r>
            <a:r>
              <a:rPr lang="en-IN" dirty="0"/>
              <a:t>() Method which takes three arguments..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33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JSX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Ayesha Khan</a:t>
            </a:r>
          </a:p>
        </p:txBody>
      </p:sp>
    </p:spTree>
    <p:extLst>
      <p:ext uri="{BB962C8B-B14F-4D97-AF65-F5344CB8AC3E}">
        <p14:creationId xmlns:p14="http://schemas.microsoft.com/office/powerpoint/2010/main" val="72695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0418-FF06-7049-A9D4-8668FB2A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React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9873F-CB1F-3F40-B492-986BFDABE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809726"/>
          </a:xfrm>
        </p:spPr>
        <p:txBody>
          <a:bodyPr/>
          <a:lstStyle/>
          <a:p>
            <a:r>
              <a:rPr lang="en-IN" dirty="0"/>
              <a:t>Components are independent and reusable bits of code. They serve the same purpose as JavaScript functions, but work in isolation and returns HTML via a render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201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2CA35654-AA95-4EAF-8C1E-008A884F020F}"/>
    </a:ext>
  </a:extLst>
</a:theme>
</file>

<file path=ppt/theme/theme2.xml><?xml version="1.0" encoding="utf-8"?>
<a:theme xmlns:a="http://schemas.openxmlformats.org/drawingml/2006/main" name="SOFT BLACK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5909D274-6178-43D8-BFA6-D91DA2D000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37F06C4865FD4A8A403F66497FF9A9" ma:contentTypeVersion="9" ma:contentTypeDescription="Create a new document." ma:contentTypeScope="" ma:versionID="a89df2058cab5a593722d353eaead93e">
  <xsd:schema xmlns:xsd="http://www.w3.org/2001/XMLSchema" xmlns:xs="http://www.w3.org/2001/XMLSchema" xmlns:p="http://schemas.microsoft.com/office/2006/metadata/properties" xmlns:ns2="78bc6fde-72ac-489a-b0a4-ba51770a119a" xmlns:ns3="efd76e83-4173-4a26-b431-618a788339a8" targetNamespace="http://schemas.microsoft.com/office/2006/metadata/properties" ma:root="true" ma:fieldsID="6b5bfdbecf4e2213c1753b816864b849" ns2:_="" ns3:_="">
    <xsd:import namespace="78bc6fde-72ac-489a-b0a4-ba51770a119a"/>
    <xsd:import namespace="efd76e83-4173-4a26-b431-618a788339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c6fde-72ac-489a-b0a4-ba51770a11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76e83-4173-4a26-b431-618a788339a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8bc6fde-72ac-489a-b0a4-ba51770a119a" xsi:nil="true"/>
    <SharedWithUsers xmlns="efd76e83-4173-4a26-b431-618a788339a8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0FDDDA-2B44-4718-AC8F-B351EFD61F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bc6fde-72ac-489a-b0a4-ba51770a119a"/>
    <ds:schemaRef ds:uri="efd76e83-4173-4a26-b431-618a78833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965de625-df5b-42e9-a277-2113da4f1195"/>
    <ds:schemaRef ds:uri="dcf5ddc1-fb1d-440f-849a-6450bddbaed7"/>
    <ds:schemaRef ds:uri="78bc6fde-72ac-489a-b0a4-ba51770a119a"/>
    <ds:schemaRef ds:uri="efd76e83-4173-4a26-b431-618a788339a8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 TEMPLATE</Template>
  <TotalTime>508</TotalTime>
  <Words>490</Words>
  <Application>Microsoft Macintosh PowerPoint</Application>
  <PresentationFormat>Widescreen</PresentationFormat>
  <Paragraphs>76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Get Started With React.js</vt:lpstr>
      <vt:lpstr>Introduction to React</vt:lpstr>
      <vt:lpstr>Why React</vt:lpstr>
      <vt:lpstr>EXAMPLE:</vt:lpstr>
      <vt:lpstr>Setting up development Environment</vt:lpstr>
      <vt:lpstr>To create new react App</vt:lpstr>
      <vt:lpstr>  What exactly is JSX? And Why We Need It?</vt:lpstr>
      <vt:lpstr>Demo on JSX</vt:lpstr>
      <vt:lpstr>Components in React</vt:lpstr>
      <vt:lpstr>Two types of Components</vt:lpstr>
      <vt:lpstr>Class components</vt:lpstr>
      <vt:lpstr>Demo on Class component</vt:lpstr>
      <vt:lpstr>Fuctional Component</vt:lpstr>
      <vt:lpstr>Demo on Functional Component</vt:lpstr>
      <vt:lpstr>State</vt:lpstr>
      <vt:lpstr>Demo on state</vt:lpstr>
      <vt:lpstr>Props</vt:lpstr>
      <vt:lpstr>Demon on props</vt:lpstr>
      <vt:lpstr>PowerPoint Presentation</vt:lpstr>
    </vt:vector>
  </TitlesOfParts>
  <Manager>&lt;Comms manager name here&gt;</Manager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 presentation title</dc:title>
  <dc:subject>MSP Program</dc:subject>
  <dc:creator>David Jensen</dc:creator>
  <cp:keywords/>
  <dc:description/>
  <cp:lastModifiedBy>Microsoft Office User</cp:lastModifiedBy>
  <cp:revision>33</cp:revision>
  <dcterms:created xsi:type="dcterms:W3CDTF">2019-03-28T18:40:02Z</dcterms:created>
  <dcterms:modified xsi:type="dcterms:W3CDTF">2020-04-29T08:19:06Z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0x0101003137F06C4865FD4A8A403F66497FF9A9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  <property fmtid="{D5CDD505-2E9C-101B-9397-08002B2CF9AE}" pid="20" name="Order">
    <vt:r8>599000</vt:r8>
  </property>
  <property fmtid="{D5CDD505-2E9C-101B-9397-08002B2CF9AE}" pid="21" name="xd_Signature">
    <vt:bool>false</vt:bool>
  </property>
  <property fmtid="{D5CDD505-2E9C-101B-9397-08002B2CF9AE}" pid="22" name="xd_ProgID">
    <vt:lpwstr/>
  </property>
  <property fmtid="{D5CDD505-2E9C-101B-9397-08002B2CF9AE}" pid="23" name="_SourceUrl">
    <vt:lpwstr/>
  </property>
  <property fmtid="{D5CDD505-2E9C-101B-9397-08002B2CF9AE}" pid="24" name="_SharedFileIndex">
    <vt:lpwstr/>
  </property>
  <property fmtid="{D5CDD505-2E9C-101B-9397-08002B2CF9AE}" pid="25" name="ComplianceAssetId">
    <vt:lpwstr/>
  </property>
  <property fmtid="{D5CDD505-2E9C-101B-9397-08002B2CF9AE}" pid="26" name="TemplateUrl">
    <vt:lpwstr/>
  </property>
</Properties>
</file>