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9" r:id="rId4"/>
    <p:sldId id="260" r:id="rId5"/>
    <p:sldId id="258" r:id="rId6"/>
    <p:sldId id="261" r:id="rId7"/>
    <p:sldId id="263" r:id="rId8"/>
    <p:sldId id="264" r:id="rId9"/>
    <p:sldId id="265" r:id="rId10"/>
    <p:sldId id="266" r:id="rId11"/>
    <p:sldId id="267"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p:scale>
          <a:sx n="75" d="100"/>
          <a:sy n="75" d="100"/>
        </p:scale>
        <p:origin x="-516" y="-2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[employee_data (1).csv]Sheet1!PivotTable1</c:name>
    <c:fmtId val="8"/>
  </c:pivotSource>
  <c:chart>
    <c:autoTitleDeleted val="1"/>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s>
    <c:plotArea>
      <c:layout/>
      <c:pieChart>
        <c:varyColors val="1"/>
        <c:ser>
          <c:idx val="0"/>
          <c:order val="0"/>
          <c:tx>
            <c:strRef>
              <c:f>Sheet1!$B$3:$B$5</c:f>
              <c:strCache>
                <c:ptCount val="1"/>
                <c:pt idx="0">
                  <c:v>Active - Contract</c:v>
                </c:pt>
              </c:strCache>
            </c:strRef>
          </c:tx>
          <c:cat>
            <c:multiLvlStrRef>
              <c:f>Sheet1!$A$6:$A$123</c:f>
              <c:multiLvlStrCache>
                <c:ptCount val="39"/>
                <c:lvl>
                  <c:pt idx="0">
                    <c:v>Sales</c:v>
                  </c:pt>
                  <c:pt idx="1">
                    <c:v>Sales</c:v>
                  </c:pt>
                  <c:pt idx="2">
                    <c:v>Sales</c:v>
                  </c:pt>
                  <c:pt idx="3">
                    <c:v>Sales</c:v>
                  </c:pt>
                  <c:pt idx="4">
                    <c:v>Sales</c:v>
                  </c:pt>
                  <c:pt idx="5">
                    <c:v>Sales</c:v>
                  </c:pt>
                  <c:pt idx="6">
                    <c:v>Sales</c:v>
                  </c:pt>
                  <c:pt idx="7">
                    <c:v>Sales</c:v>
                  </c:pt>
                  <c:pt idx="8">
                    <c:v>Sales</c:v>
                  </c:pt>
                  <c:pt idx="9">
                    <c:v>Sales</c:v>
                  </c:pt>
                  <c:pt idx="10">
                    <c:v>Sales</c:v>
                  </c:pt>
                  <c:pt idx="11">
                    <c:v>Sales</c:v>
                  </c:pt>
                  <c:pt idx="12">
                    <c:v>Sales</c:v>
                  </c:pt>
                  <c:pt idx="13">
                    <c:v>Sales</c:v>
                  </c:pt>
                  <c:pt idx="14">
                    <c:v>Sales</c:v>
                  </c:pt>
                  <c:pt idx="15">
                    <c:v>Sales</c:v>
                  </c:pt>
                  <c:pt idx="16">
                    <c:v>Sales</c:v>
                  </c:pt>
                  <c:pt idx="17">
                    <c:v>Sales</c:v>
                  </c:pt>
                  <c:pt idx="18">
                    <c:v>Sales</c:v>
                  </c:pt>
                  <c:pt idx="19">
                    <c:v>Sales</c:v>
                  </c:pt>
                  <c:pt idx="20">
                    <c:v>IT/IS</c:v>
                  </c:pt>
                  <c:pt idx="21">
                    <c:v>IT/IS</c:v>
                  </c:pt>
                  <c:pt idx="22">
                    <c:v>Sales</c:v>
                  </c:pt>
                  <c:pt idx="23">
                    <c:v>IT/IS</c:v>
                  </c:pt>
                  <c:pt idx="24">
                    <c:v>Sales</c:v>
                  </c:pt>
                  <c:pt idx="25">
                    <c:v>Sales</c:v>
                  </c:pt>
                  <c:pt idx="26">
                    <c:v>Sales</c:v>
                  </c:pt>
                  <c:pt idx="27">
                    <c:v>Sales</c:v>
                  </c:pt>
                  <c:pt idx="28">
                    <c:v>Sales</c:v>
                  </c:pt>
                  <c:pt idx="29">
                    <c:v>Sales</c:v>
                  </c:pt>
                  <c:pt idx="30">
                    <c:v>Production       </c:v>
                  </c:pt>
                  <c:pt idx="31">
                    <c:v>Sales</c:v>
                  </c:pt>
                  <c:pt idx="32">
                    <c:v>Sales</c:v>
                  </c:pt>
                  <c:pt idx="33">
                    <c:v>Sales</c:v>
                  </c:pt>
                  <c:pt idx="34">
                    <c:v>Sales</c:v>
                  </c:pt>
                  <c:pt idx="35">
                    <c:v>Sales</c:v>
                  </c:pt>
                  <c:pt idx="36">
                    <c:v>Production       </c:v>
                  </c:pt>
                  <c:pt idx="37">
                    <c:v>Sales</c:v>
                  </c:pt>
                  <c:pt idx="38">
                    <c:v>Sales</c:v>
                  </c:pt>
                </c:lvl>
                <c:lvl>
                  <c:pt idx="0">
                    <c:v>9/8/1942</c:v>
                  </c:pt>
                  <c:pt idx="1">
                    <c:v>10/2/1944</c:v>
                  </c:pt>
                  <c:pt idx="2">
                    <c:v>12/5/1958</c:v>
                  </c:pt>
                  <c:pt idx="3">
                    <c:v>25-09-1946</c:v>
                  </c:pt>
                  <c:pt idx="4">
                    <c:v>24-11-1981</c:v>
                  </c:pt>
                  <c:pt idx="5">
                    <c:v>15-11-1983</c:v>
                  </c:pt>
                  <c:pt idx="6">
                    <c:v>7/4/1982</c:v>
                  </c:pt>
                  <c:pt idx="7">
                    <c:v>15-01-1968</c:v>
                  </c:pt>
                  <c:pt idx="8">
                    <c:v>18-01-1999</c:v>
                  </c:pt>
                  <c:pt idx="9">
                    <c:v>12/8/1996</c:v>
                  </c:pt>
                  <c:pt idx="10">
                    <c:v>6/4/1948</c:v>
                  </c:pt>
                  <c:pt idx="11">
                    <c:v>6/10/1991</c:v>
                  </c:pt>
                  <c:pt idx="12">
                    <c:v>18-09-1992</c:v>
                  </c:pt>
                  <c:pt idx="13">
                    <c:v>1/5/1996</c:v>
                  </c:pt>
                  <c:pt idx="14">
                    <c:v>15-05-1974</c:v>
                  </c:pt>
                  <c:pt idx="15">
                    <c:v>17-06-1998</c:v>
                  </c:pt>
                  <c:pt idx="16">
                    <c:v>29-08-1969</c:v>
                  </c:pt>
                  <c:pt idx="17">
                    <c:v>7/1/1947</c:v>
                  </c:pt>
                  <c:pt idx="18">
                    <c:v>11/11/1949</c:v>
                  </c:pt>
                  <c:pt idx="19">
                    <c:v>21-06-1951</c:v>
                  </c:pt>
                  <c:pt idx="20">
                    <c:v>24-11-1952</c:v>
                  </c:pt>
                  <c:pt idx="21">
                    <c:v>8/4/1994</c:v>
                  </c:pt>
                  <c:pt idx="22">
                    <c:v>1/7/1942</c:v>
                  </c:pt>
                  <c:pt idx="23">
                    <c:v>29-01-1970</c:v>
                  </c:pt>
                  <c:pt idx="24">
                    <c:v>29-12-1997</c:v>
                  </c:pt>
                  <c:pt idx="25">
                    <c:v>17-02-1964</c:v>
                  </c:pt>
                  <c:pt idx="26">
                    <c:v>3/4/1949</c:v>
                  </c:pt>
                  <c:pt idx="27">
                    <c:v>4/4/1998</c:v>
                  </c:pt>
                  <c:pt idx="28">
                    <c:v>23-08-1947</c:v>
                  </c:pt>
                  <c:pt idx="29">
                    <c:v>26-01-1964</c:v>
                  </c:pt>
                  <c:pt idx="30">
                    <c:v>30-08-1965</c:v>
                  </c:pt>
                  <c:pt idx="31">
                    <c:v>21-11-1989</c:v>
                  </c:pt>
                  <c:pt idx="32">
                    <c:v>7/12/1985</c:v>
                  </c:pt>
                  <c:pt idx="33">
                    <c:v>11/8/1994</c:v>
                  </c:pt>
                  <c:pt idx="34">
                    <c:v>9/2/1944</c:v>
                  </c:pt>
                  <c:pt idx="35">
                    <c:v>7/3/1957</c:v>
                  </c:pt>
                  <c:pt idx="36">
                    <c:v>7/10/1969</c:v>
                  </c:pt>
                  <c:pt idx="37">
                    <c:v>7/1/1962</c:v>
                  </c:pt>
                  <c:pt idx="38">
                    <c:v>6/11/1951</c:v>
                  </c:pt>
                </c:lvl>
                <c:lvl>
                  <c:pt idx="0">
                    <c:v>Aliana</c:v>
                  </c:pt>
                  <c:pt idx="1">
                    <c:v>Alisa</c:v>
                  </c:pt>
                  <c:pt idx="2">
                    <c:v>Angela</c:v>
                  </c:pt>
                  <c:pt idx="3">
                    <c:v>Axel</c:v>
                  </c:pt>
                  <c:pt idx="4">
                    <c:v>Bartholemew</c:v>
                  </c:pt>
                  <c:pt idx="5">
                    <c:v>Bobby</c:v>
                  </c:pt>
                  <c:pt idx="6">
                    <c:v>Bridger</c:v>
                  </c:pt>
                  <c:pt idx="7">
                    <c:v>Carlee</c:v>
                  </c:pt>
                  <c:pt idx="8">
                    <c:v>Charity</c:v>
                  </c:pt>
                  <c:pt idx="9">
                    <c:v>Cory</c:v>
                  </c:pt>
                  <c:pt idx="10">
                    <c:v>Dheepa</c:v>
                  </c:pt>
                  <c:pt idx="11">
                    <c:v>Edward</c:v>
                  </c:pt>
                  <c:pt idx="12">
                    <c:v>Gerald</c:v>
                  </c:pt>
                  <c:pt idx="13">
                    <c:v>Hector</c:v>
                  </c:pt>
                  <c:pt idx="14">
                    <c:v>Jac</c:v>
                  </c:pt>
                  <c:pt idx="15">
                    <c:v>James</c:v>
                  </c:pt>
                  <c:pt idx="16">
                    <c:v>Jasmine</c:v>
                  </c:pt>
                  <c:pt idx="17">
                    <c:v>Jaydon</c:v>
                  </c:pt>
                  <c:pt idx="18">
                    <c:v>Joseph</c:v>
                  </c:pt>
                  <c:pt idx="19">
                    <c:v>Kayden</c:v>
                  </c:pt>
                  <c:pt idx="20">
                    <c:v>Kaylah</c:v>
                  </c:pt>
                  <c:pt idx="21">
                    <c:v>Kristen</c:v>
                  </c:pt>
                  <c:pt idx="22">
                    <c:v>Latia</c:v>
                  </c:pt>
                  <c:pt idx="23">
                    <c:v>Leon</c:v>
                  </c:pt>
                  <c:pt idx="24">
                    <c:v>Lincoln</c:v>
                  </c:pt>
                  <c:pt idx="25">
                    <c:v>Mariela</c:v>
                  </c:pt>
                  <c:pt idx="26">
                    <c:v>Maruk</c:v>
                  </c:pt>
                  <c:pt idx="27">
                    <c:v>Michael</c:v>
                  </c:pt>
                  <c:pt idx="28">
                    <c:v>Milton</c:v>
                  </c:pt>
                  <c:pt idx="29">
                    <c:v>Myriam</c:v>
                  </c:pt>
                  <c:pt idx="30">
                    <c:v>Paula</c:v>
                  </c:pt>
                  <c:pt idx="31">
                    <c:v>Prater</c:v>
                  </c:pt>
                  <c:pt idx="32">
                    <c:v>Reid</c:v>
                  </c:pt>
                  <c:pt idx="33">
                    <c:v>Reilly</c:v>
                  </c:pt>
                  <c:pt idx="34">
                    <c:v>Saniya</c:v>
                  </c:pt>
                  <c:pt idx="35">
                    <c:v>Sharlene</c:v>
                  </c:pt>
                  <c:pt idx="36">
                    <c:v>Uriah</c:v>
                  </c:pt>
                  <c:pt idx="37">
                    <c:v>Willow</c:v>
                  </c:pt>
                  <c:pt idx="38">
                    <c:v>Xana</c:v>
                  </c:pt>
                </c:lvl>
              </c:multiLvlStrCache>
            </c:multiLvlStrRef>
          </c:cat>
          <c:val>
            <c:numRef>
              <c:f>Sheet1!$B$6:$B$123</c:f>
              <c:numCache>
                <c:formatCode>General</c:formatCode>
                <c:ptCount val="39"/>
                <c:pt idx="0">
                  <c:v>1</c:v>
                </c:pt>
                <c:pt idx="5">
                  <c:v>1</c:v>
                </c:pt>
                <c:pt idx="6">
                  <c:v>1</c:v>
                </c:pt>
                <c:pt idx="7">
                  <c:v>1</c:v>
                </c:pt>
                <c:pt idx="14">
                  <c:v>1</c:v>
                </c:pt>
                <c:pt idx="15">
                  <c:v>1</c:v>
                </c:pt>
                <c:pt idx="16">
                  <c:v>1</c:v>
                </c:pt>
                <c:pt idx="26">
                  <c:v>1</c:v>
                </c:pt>
                <c:pt idx="27">
                  <c:v>1</c:v>
                </c:pt>
                <c:pt idx="29">
                  <c:v>1</c:v>
                </c:pt>
                <c:pt idx="30">
                  <c:v>1</c:v>
                </c:pt>
                <c:pt idx="32">
                  <c:v>1</c:v>
                </c:pt>
                <c:pt idx="33">
                  <c:v>1</c:v>
                </c:pt>
                <c:pt idx="35">
                  <c:v>1</c:v>
                </c:pt>
                <c:pt idx="36">
                  <c:v>1</c:v>
                </c:pt>
                <c:pt idx="38">
                  <c:v>1</c:v>
                </c:pt>
              </c:numCache>
            </c:numRef>
          </c:val>
        </c:ser>
        <c:ser>
          <c:idx val="1"/>
          <c:order val="1"/>
          <c:tx>
            <c:strRef>
              <c:f>Sheet1!$C$3:$C$5</c:f>
              <c:strCache>
                <c:ptCount val="1"/>
                <c:pt idx="0">
                  <c:v>Active - Full-Time</c:v>
                </c:pt>
              </c:strCache>
            </c:strRef>
          </c:tx>
          <c:cat>
            <c:multiLvlStrRef>
              <c:f>Sheet1!$A$6:$A$123</c:f>
              <c:multiLvlStrCache>
                <c:ptCount val="39"/>
                <c:lvl>
                  <c:pt idx="0">
                    <c:v>Sales</c:v>
                  </c:pt>
                  <c:pt idx="1">
                    <c:v>Sales</c:v>
                  </c:pt>
                  <c:pt idx="2">
                    <c:v>Sales</c:v>
                  </c:pt>
                  <c:pt idx="3">
                    <c:v>Sales</c:v>
                  </c:pt>
                  <c:pt idx="4">
                    <c:v>Sales</c:v>
                  </c:pt>
                  <c:pt idx="5">
                    <c:v>Sales</c:v>
                  </c:pt>
                  <c:pt idx="6">
                    <c:v>Sales</c:v>
                  </c:pt>
                  <c:pt idx="7">
                    <c:v>Sales</c:v>
                  </c:pt>
                  <c:pt idx="8">
                    <c:v>Sales</c:v>
                  </c:pt>
                  <c:pt idx="9">
                    <c:v>Sales</c:v>
                  </c:pt>
                  <c:pt idx="10">
                    <c:v>Sales</c:v>
                  </c:pt>
                  <c:pt idx="11">
                    <c:v>Sales</c:v>
                  </c:pt>
                  <c:pt idx="12">
                    <c:v>Sales</c:v>
                  </c:pt>
                  <c:pt idx="13">
                    <c:v>Sales</c:v>
                  </c:pt>
                  <c:pt idx="14">
                    <c:v>Sales</c:v>
                  </c:pt>
                  <c:pt idx="15">
                    <c:v>Sales</c:v>
                  </c:pt>
                  <c:pt idx="16">
                    <c:v>Sales</c:v>
                  </c:pt>
                  <c:pt idx="17">
                    <c:v>Sales</c:v>
                  </c:pt>
                  <c:pt idx="18">
                    <c:v>Sales</c:v>
                  </c:pt>
                  <c:pt idx="19">
                    <c:v>Sales</c:v>
                  </c:pt>
                  <c:pt idx="20">
                    <c:v>IT/IS</c:v>
                  </c:pt>
                  <c:pt idx="21">
                    <c:v>IT/IS</c:v>
                  </c:pt>
                  <c:pt idx="22">
                    <c:v>Sales</c:v>
                  </c:pt>
                  <c:pt idx="23">
                    <c:v>IT/IS</c:v>
                  </c:pt>
                  <c:pt idx="24">
                    <c:v>Sales</c:v>
                  </c:pt>
                  <c:pt idx="25">
                    <c:v>Sales</c:v>
                  </c:pt>
                  <c:pt idx="26">
                    <c:v>Sales</c:v>
                  </c:pt>
                  <c:pt idx="27">
                    <c:v>Sales</c:v>
                  </c:pt>
                  <c:pt idx="28">
                    <c:v>Sales</c:v>
                  </c:pt>
                  <c:pt idx="29">
                    <c:v>Sales</c:v>
                  </c:pt>
                  <c:pt idx="30">
                    <c:v>Production       </c:v>
                  </c:pt>
                  <c:pt idx="31">
                    <c:v>Sales</c:v>
                  </c:pt>
                  <c:pt idx="32">
                    <c:v>Sales</c:v>
                  </c:pt>
                  <c:pt idx="33">
                    <c:v>Sales</c:v>
                  </c:pt>
                  <c:pt idx="34">
                    <c:v>Sales</c:v>
                  </c:pt>
                  <c:pt idx="35">
                    <c:v>Sales</c:v>
                  </c:pt>
                  <c:pt idx="36">
                    <c:v>Production       </c:v>
                  </c:pt>
                  <c:pt idx="37">
                    <c:v>Sales</c:v>
                  </c:pt>
                  <c:pt idx="38">
                    <c:v>Sales</c:v>
                  </c:pt>
                </c:lvl>
                <c:lvl>
                  <c:pt idx="0">
                    <c:v>9/8/1942</c:v>
                  </c:pt>
                  <c:pt idx="1">
                    <c:v>10/2/1944</c:v>
                  </c:pt>
                  <c:pt idx="2">
                    <c:v>12/5/1958</c:v>
                  </c:pt>
                  <c:pt idx="3">
                    <c:v>25-09-1946</c:v>
                  </c:pt>
                  <c:pt idx="4">
                    <c:v>24-11-1981</c:v>
                  </c:pt>
                  <c:pt idx="5">
                    <c:v>15-11-1983</c:v>
                  </c:pt>
                  <c:pt idx="6">
                    <c:v>7/4/1982</c:v>
                  </c:pt>
                  <c:pt idx="7">
                    <c:v>15-01-1968</c:v>
                  </c:pt>
                  <c:pt idx="8">
                    <c:v>18-01-1999</c:v>
                  </c:pt>
                  <c:pt idx="9">
                    <c:v>12/8/1996</c:v>
                  </c:pt>
                  <c:pt idx="10">
                    <c:v>6/4/1948</c:v>
                  </c:pt>
                  <c:pt idx="11">
                    <c:v>6/10/1991</c:v>
                  </c:pt>
                  <c:pt idx="12">
                    <c:v>18-09-1992</c:v>
                  </c:pt>
                  <c:pt idx="13">
                    <c:v>1/5/1996</c:v>
                  </c:pt>
                  <c:pt idx="14">
                    <c:v>15-05-1974</c:v>
                  </c:pt>
                  <c:pt idx="15">
                    <c:v>17-06-1998</c:v>
                  </c:pt>
                  <c:pt idx="16">
                    <c:v>29-08-1969</c:v>
                  </c:pt>
                  <c:pt idx="17">
                    <c:v>7/1/1947</c:v>
                  </c:pt>
                  <c:pt idx="18">
                    <c:v>11/11/1949</c:v>
                  </c:pt>
                  <c:pt idx="19">
                    <c:v>21-06-1951</c:v>
                  </c:pt>
                  <c:pt idx="20">
                    <c:v>24-11-1952</c:v>
                  </c:pt>
                  <c:pt idx="21">
                    <c:v>8/4/1994</c:v>
                  </c:pt>
                  <c:pt idx="22">
                    <c:v>1/7/1942</c:v>
                  </c:pt>
                  <c:pt idx="23">
                    <c:v>29-01-1970</c:v>
                  </c:pt>
                  <c:pt idx="24">
                    <c:v>29-12-1997</c:v>
                  </c:pt>
                  <c:pt idx="25">
                    <c:v>17-02-1964</c:v>
                  </c:pt>
                  <c:pt idx="26">
                    <c:v>3/4/1949</c:v>
                  </c:pt>
                  <c:pt idx="27">
                    <c:v>4/4/1998</c:v>
                  </c:pt>
                  <c:pt idx="28">
                    <c:v>23-08-1947</c:v>
                  </c:pt>
                  <c:pt idx="29">
                    <c:v>26-01-1964</c:v>
                  </c:pt>
                  <c:pt idx="30">
                    <c:v>30-08-1965</c:v>
                  </c:pt>
                  <c:pt idx="31">
                    <c:v>21-11-1989</c:v>
                  </c:pt>
                  <c:pt idx="32">
                    <c:v>7/12/1985</c:v>
                  </c:pt>
                  <c:pt idx="33">
                    <c:v>11/8/1994</c:v>
                  </c:pt>
                  <c:pt idx="34">
                    <c:v>9/2/1944</c:v>
                  </c:pt>
                  <c:pt idx="35">
                    <c:v>7/3/1957</c:v>
                  </c:pt>
                  <c:pt idx="36">
                    <c:v>7/10/1969</c:v>
                  </c:pt>
                  <c:pt idx="37">
                    <c:v>7/1/1962</c:v>
                  </c:pt>
                  <c:pt idx="38">
                    <c:v>6/11/1951</c:v>
                  </c:pt>
                </c:lvl>
                <c:lvl>
                  <c:pt idx="0">
                    <c:v>Aliana</c:v>
                  </c:pt>
                  <c:pt idx="1">
                    <c:v>Alisa</c:v>
                  </c:pt>
                  <c:pt idx="2">
                    <c:v>Angela</c:v>
                  </c:pt>
                  <c:pt idx="3">
                    <c:v>Axel</c:v>
                  </c:pt>
                  <c:pt idx="4">
                    <c:v>Bartholemew</c:v>
                  </c:pt>
                  <c:pt idx="5">
                    <c:v>Bobby</c:v>
                  </c:pt>
                  <c:pt idx="6">
                    <c:v>Bridger</c:v>
                  </c:pt>
                  <c:pt idx="7">
                    <c:v>Carlee</c:v>
                  </c:pt>
                  <c:pt idx="8">
                    <c:v>Charity</c:v>
                  </c:pt>
                  <c:pt idx="9">
                    <c:v>Cory</c:v>
                  </c:pt>
                  <c:pt idx="10">
                    <c:v>Dheepa</c:v>
                  </c:pt>
                  <c:pt idx="11">
                    <c:v>Edward</c:v>
                  </c:pt>
                  <c:pt idx="12">
                    <c:v>Gerald</c:v>
                  </c:pt>
                  <c:pt idx="13">
                    <c:v>Hector</c:v>
                  </c:pt>
                  <c:pt idx="14">
                    <c:v>Jac</c:v>
                  </c:pt>
                  <c:pt idx="15">
                    <c:v>James</c:v>
                  </c:pt>
                  <c:pt idx="16">
                    <c:v>Jasmine</c:v>
                  </c:pt>
                  <c:pt idx="17">
                    <c:v>Jaydon</c:v>
                  </c:pt>
                  <c:pt idx="18">
                    <c:v>Joseph</c:v>
                  </c:pt>
                  <c:pt idx="19">
                    <c:v>Kayden</c:v>
                  </c:pt>
                  <c:pt idx="20">
                    <c:v>Kaylah</c:v>
                  </c:pt>
                  <c:pt idx="21">
                    <c:v>Kristen</c:v>
                  </c:pt>
                  <c:pt idx="22">
                    <c:v>Latia</c:v>
                  </c:pt>
                  <c:pt idx="23">
                    <c:v>Leon</c:v>
                  </c:pt>
                  <c:pt idx="24">
                    <c:v>Lincoln</c:v>
                  </c:pt>
                  <c:pt idx="25">
                    <c:v>Mariela</c:v>
                  </c:pt>
                  <c:pt idx="26">
                    <c:v>Maruk</c:v>
                  </c:pt>
                  <c:pt idx="27">
                    <c:v>Michael</c:v>
                  </c:pt>
                  <c:pt idx="28">
                    <c:v>Milton</c:v>
                  </c:pt>
                  <c:pt idx="29">
                    <c:v>Myriam</c:v>
                  </c:pt>
                  <c:pt idx="30">
                    <c:v>Paula</c:v>
                  </c:pt>
                  <c:pt idx="31">
                    <c:v>Prater</c:v>
                  </c:pt>
                  <c:pt idx="32">
                    <c:v>Reid</c:v>
                  </c:pt>
                  <c:pt idx="33">
                    <c:v>Reilly</c:v>
                  </c:pt>
                  <c:pt idx="34">
                    <c:v>Saniya</c:v>
                  </c:pt>
                  <c:pt idx="35">
                    <c:v>Sharlene</c:v>
                  </c:pt>
                  <c:pt idx="36">
                    <c:v>Uriah</c:v>
                  </c:pt>
                  <c:pt idx="37">
                    <c:v>Willow</c:v>
                  </c:pt>
                  <c:pt idx="38">
                    <c:v>Xana</c:v>
                  </c:pt>
                </c:lvl>
              </c:multiLvlStrCache>
            </c:multiLvlStrRef>
          </c:cat>
          <c:val>
            <c:numRef>
              <c:f>Sheet1!$C$6:$C$123</c:f>
              <c:numCache>
                <c:formatCode>General</c:formatCode>
                <c:ptCount val="39"/>
                <c:pt idx="1">
                  <c:v>1</c:v>
                </c:pt>
                <c:pt idx="3">
                  <c:v>1</c:v>
                </c:pt>
                <c:pt idx="4">
                  <c:v>1</c:v>
                </c:pt>
                <c:pt idx="8">
                  <c:v>1</c:v>
                </c:pt>
                <c:pt idx="10">
                  <c:v>1</c:v>
                </c:pt>
                <c:pt idx="11">
                  <c:v>1</c:v>
                </c:pt>
                <c:pt idx="20">
                  <c:v>1</c:v>
                </c:pt>
                <c:pt idx="21">
                  <c:v>1</c:v>
                </c:pt>
                <c:pt idx="22">
                  <c:v>1</c:v>
                </c:pt>
                <c:pt idx="23">
                  <c:v>1</c:v>
                </c:pt>
                <c:pt idx="28">
                  <c:v>1</c:v>
                </c:pt>
                <c:pt idx="37">
                  <c:v>1</c:v>
                </c:pt>
              </c:numCache>
            </c:numRef>
          </c:val>
        </c:ser>
        <c:ser>
          <c:idx val="2"/>
          <c:order val="2"/>
          <c:tx>
            <c:strRef>
              <c:f>Sheet1!$D$3:$D$5</c:f>
              <c:strCache>
                <c:ptCount val="1"/>
                <c:pt idx="0">
                  <c:v>Active - Part-Time</c:v>
                </c:pt>
              </c:strCache>
            </c:strRef>
          </c:tx>
          <c:cat>
            <c:multiLvlStrRef>
              <c:f>Sheet1!$A$6:$A$123</c:f>
              <c:multiLvlStrCache>
                <c:ptCount val="39"/>
                <c:lvl>
                  <c:pt idx="0">
                    <c:v>Sales</c:v>
                  </c:pt>
                  <c:pt idx="1">
                    <c:v>Sales</c:v>
                  </c:pt>
                  <c:pt idx="2">
                    <c:v>Sales</c:v>
                  </c:pt>
                  <c:pt idx="3">
                    <c:v>Sales</c:v>
                  </c:pt>
                  <c:pt idx="4">
                    <c:v>Sales</c:v>
                  </c:pt>
                  <c:pt idx="5">
                    <c:v>Sales</c:v>
                  </c:pt>
                  <c:pt idx="6">
                    <c:v>Sales</c:v>
                  </c:pt>
                  <c:pt idx="7">
                    <c:v>Sales</c:v>
                  </c:pt>
                  <c:pt idx="8">
                    <c:v>Sales</c:v>
                  </c:pt>
                  <c:pt idx="9">
                    <c:v>Sales</c:v>
                  </c:pt>
                  <c:pt idx="10">
                    <c:v>Sales</c:v>
                  </c:pt>
                  <c:pt idx="11">
                    <c:v>Sales</c:v>
                  </c:pt>
                  <c:pt idx="12">
                    <c:v>Sales</c:v>
                  </c:pt>
                  <c:pt idx="13">
                    <c:v>Sales</c:v>
                  </c:pt>
                  <c:pt idx="14">
                    <c:v>Sales</c:v>
                  </c:pt>
                  <c:pt idx="15">
                    <c:v>Sales</c:v>
                  </c:pt>
                  <c:pt idx="16">
                    <c:v>Sales</c:v>
                  </c:pt>
                  <c:pt idx="17">
                    <c:v>Sales</c:v>
                  </c:pt>
                  <c:pt idx="18">
                    <c:v>Sales</c:v>
                  </c:pt>
                  <c:pt idx="19">
                    <c:v>Sales</c:v>
                  </c:pt>
                  <c:pt idx="20">
                    <c:v>IT/IS</c:v>
                  </c:pt>
                  <c:pt idx="21">
                    <c:v>IT/IS</c:v>
                  </c:pt>
                  <c:pt idx="22">
                    <c:v>Sales</c:v>
                  </c:pt>
                  <c:pt idx="23">
                    <c:v>IT/IS</c:v>
                  </c:pt>
                  <c:pt idx="24">
                    <c:v>Sales</c:v>
                  </c:pt>
                  <c:pt idx="25">
                    <c:v>Sales</c:v>
                  </c:pt>
                  <c:pt idx="26">
                    <c:v>Sales</c:v>
                  </c:pt>
                  <c:pt idx="27">
                    <c:v>Sales</c:v>
                  </c:pt>
                  <c:pt idx="28">
                    <c:v>Sales</c:v>
                  </c:pt>
                  <c:pt idx="29">
                    <c:v>Sales</c:v>
                  </c:pt>
                  <c:pt idx="30">
                    <c:v>Production       </c:v>
                  </c:pt>
                  <c:pt idx="31">
                    <c:v>Sales</c:v>
                  </c:pt>
                  <c:pt idx="32">
                    <c:v>Sales</c:v>
                  </c:pt>
                  <c:pt idx="33">
                    <c:v>Sales</c:v>
                  </c:pt>
                  <c:pt idx="34">
                    <c:v>Sales</c:v>
                  </c:pt>
                  <c:pt idx="35">
                    <c:v>Sales</c:v>
                  </c:pt>
                  <c:pt idx="36">
                    <c:v>Production       </c:v>
                  </c:pt>
                  <c:pt idx="37">
                    <c:v>Sales</c:v>
                  </c:pt>
                  <c:pt idx="38">
                    <c:v>Sales</c:v>
                  </c:pt>
                </c:lvl>
                <c:lvl>
                  <c:pt idx="0">
                    <c:v>9/8/1942</c:v>
                  </c:pt>
                  <c:pt idx="1">
                    <c:v>10/2/1944</c:v>
                  </c:pt>
                  <c:pt idx="2">
                    <c:v>12/5/1958</c:v>
                  </c:pt>
                  <c:pt idx="3">
                    <c:v>25-09-1946</c:v>
                  </c:pt>
                  <c:pt idx="4">
                    <c:v>24-11-1981</c:v>
                  </c:pt>
                  <c:pt idx="5">
                    <c:v>15-11-1983</c:v>
                  </c:pt>
                  <c:pt idx="6">
                    <c:v>7/4/1982</c:v>
                  </c:pt>
                  <c:pt idx="7">
                    <c:v>15-01-1968</c:v>
                  </c:pt>
                  <c:pt idx="8">
                    <c:v>18-01-1999</c:v>
                  </c:pt>
                  <c:pt idx="9">
                    <c:v>12/8/1996</c:v>
                  </c:pt>
                  <c:pt idx="10">
                    <c:v>6/4/1948</c:v>
                  </c:pt>
                  <c:pt idx="11">
                    <c:v>6/10/1991</c:v>
                  </c:pt>
                  <c:pt idx="12">
                    <c:v>18-09-1992</c:v>
                  </c:pt>
                  <c:pt idx="13">
                    <c:v>1/5/1996</c:v>
                  </c:pt>
                  <c:pt idx="14">
                    <c:v>15-05-1974</c:v>
                  </c:pt>
                  <c:pt idx="15">
                    <c:v>17-06-1998</c:v>
                  </c:pt>
                  <c:pt idx="16">
                    <c:v>29-08-1969</c:v>
                  </c:pt>
                  <c:pt idx="17">
                    <c:v>7/1/1947</c:v>
                  </c:pt>
                  <c:pt idx="18">
                    <c:v>11/11/1949</c:v>
                  </c:pt>
                  <c:pt idx="19">
                    <c:v>21-06-1951</c:v>
                  </c:pt>
                  <c:pt idx="20">
                    <c:v>24-11-1952</c:v>
                  </c:pt>
                  <c:pt idx="21">
                    <c:v>8/4/1994</c:v>
                  </c:pt>
                  <c:pt idx="22">
                    <c:v>1/7/1942</c:v>
                  </c:pt>
                  <c:pt idx="23">
                    <c:v>29-01-1970</c:v>
                  </c:pt>
                  <c:pt idx="24">
                    <c:v>29-12-1997</c:v>
                  </c:pt>
                  <c:pt idx="25">
                    <c:v>17-02-1964</c:v>
                  </c:pt>
                  <c:pt idx="26">
                    <c:v>3/4/1949</c:v>
                  </c:pt>
                  <c:pt idx="27">
                    <c:v>4/4/1998</c:v>
                  </c:pt>
                  <c:pt idx="28">
                    <c:v>23-08-1947</c:v>
                  </c:pt>
                  <c:pt idx="29">
                    <c:v>26-01-1964</c:v>
                  </c:pt>
                  <c:pt idx="30">
                    <c:v>30-08-1965</c:v>
                  </c:pt>
                  <c:pt idx="31">
                    <c:v>21-11-1989</c:v>
                  </c:pt>
                  <c:pt idx="32">
                    <c:v>7/12/1985</c:v>
                  </c:pt>
                  <c:pt idx="33">
                    <c:v>11/8/1994</c:v>
                  </c:pt>
                  <c:pt idx="34">
                    <c:v>9/2/1944</c:v>
                  </c:pt>
                  <c:pt idx="35">
                    <c:v>7/3/1957</c:v>
                  </c:pt>
                  <c:pt idx="36">
                    <c:v>7/10/1969</c:v>
                  </c:pt>
                  <c:pt idx="37">
                    <c:v>7/1/1962</c:v>
                  </c:pt>
                  <c:pt idx="38">
                    <c:v>6/11/1951</c:v>
                  </c:pt>
                </c:lvl>
                <c:lvl>
                  <c:pt idx="0">
                    <c:v>Aliana</c:v>
                  </c:pt>
                  <c:pt idx="1">
                    <c:v>Alisa</c:v>
                  </c:pt>
                  <c:pt idx="2">
                    <c:v>Angela</c:v>
                  </c:pt>
                  <c:pt idx="3">
                    <c:v>Axel</c:v>
                  </c:pt>
                  <c:pt idx="4">
                    <c:v>Bartholemew</c:v>
                  </c:pt>
                  <c:pt idx="5">
                    <c:v>Bobby</c:v>
                  </c:pt>
                  <c:pt idx="6">
                    <c:v>Bridger</c:v>
                  </c:pt>
                  <c:pt idx="7">
                    <c:v>Carlee</c:v>
                  </c:pt>
                  <c:pt idx="8">
                    <c:v>Charity</c:v>
                  </c:pt>
                  <c:pt idx="9">
                    <c:v>Cory</c:v>
                  </c:pt>
                  <c:pt idx="10">
                    <c:v>Dheepa</c:v>
                  </c:pt>
                  <c:pt idx="11">
                    <c:v>Edward</c:v>
                  </c:pt>
                  <c:pt idx="12">
                    <c:v>Gerald</c:v>
                  </c:pt>
                  <c:pt idx="13">
                    <c:v>Hector</c:v>
                  </c:pt>
                  <c:pt idx="14">
                    <c:v>Jac</c:v>
                  </c:pt>
                  <c:pt idx="15">
                    <c:v>James</c:v>
                  </c:pt>
                  <c:pt idx="16">
                    <c:v>Jasmine</c:v>
                  </c:pt>
                  <c:pt idx="17">
                    <c:v>Jaydon</c:v>
                  </c:pt>
                  <c:pt idx="18">
                    <c:v>Joseph</c:v>
                  </c:pt>
                  <c:pt idx="19">
                    <c:v>Kayden</c:v>
                  </c:pt>
                  <c:pt idx="20">
                    <c:v>Kaylah</c:v>
                  </c:pt>
                  <c:pt idx="21">
                    <c:v>Kristen</c:v>
                  </c:pt>
                  <c:pt idx="22">
                    <c:v>Latia</c:v>
                  </c:pt>
                  <c:pt idx="23">
                    <c:v>Leon</c:v>
                  </c:pt>
                  <c:pt idx="24">
                    <c:v>Lincoln</c:v>
                  </c:pt>
                  <c:pt idx="25">
                    <c:v>Mariela</c:v>
                  </c:pt>
                  <c:pt idx="26">
                    <c:v>Maruk</c:v>
                  </c:pt>
                  <c:pt idx="27">
                    <c:v>Michael</c:v>
                  </c:pt>
                  <c:pt idx="28">
                    <c:v>Milton</c:v>
                  </c:pt>
                  <c:pt idx="29">
                    <c:v>Myriam</c:v>
                  </c:pt>
                  <c:pt idx="30">
                    <c:v>Paula</c:v>
                  </c:pt>
                  <c:pt idx="31">
                    <c:v>Prater</c:v>
                  </c:pt>
                  <c:pt idx="32">
                    <c:v>Reid</c:v>
                  </c:pt>
                  <c:pt idx="33">
                    <c:v>Reilly</c:v>
                  </c:pt>
                  <c:pt idx="34">
                    <c:v>Saniya</c:v>
                  </c:pt>
                  <c:pt idx="35">
                    <c:v>Sharlene</c:v>
                  </c:pt>
                  <c:pt idx="36">
                    <c:v>Uriah</c:v>
                  </c:pt>
                  <c:pt idx="37">
                    <c:v>Willow</c:v>
                  </c:pt>
                  <c:pt idx="38">
                    <c:v>Xana</c:v>
                  </c:pt>
                </c:lvl>
              </c:multiLvlStrCache>
            </c:multiLvlStrRef>
          </c:cat>
          <c:val>
            <c:numRef>
              <c:f>Sheet1!$D$6:$D$123</c:f>
              <c:numCache>
                <c:formatCode>General</c:formatCode>
                <c:ptCount val="39"/>
                <c:pt idx="13">
                  <c:v>1</c:v>
                </c:pt>
                <c:pt idx="17">
                  <c:v>1</c:v>
                </c:pt>
                <c:pt idx="18">
                  <c:v>1</c:v>
                </c:pt>
                <c:pt idx="19">
                  <c:v>1</c:v>
                </c:pt>
                <c:pt idx="31">
                  <c:v>1</c:v>
                </c:pt>
              </c:numCache>
            </c:numRef>
          </c:val>
        </c:ser>
        <c:ser>
          <c:idx val="3"/>
          <c:order val="3"/>
          <c:tx>
            <c:strRef>
              <c:f>Sheet1!$F$3:$F$5</c:f>
              <c:strCache>
                <c:ptCount val="1"/>
                <c:pt idx="0">
                  <c:v>Future Start - Contract</c:v>
                </c:pt>
              </c:strCache>
            </c:strRef>
          </c:tx>
          <c:cat>
            <c:multiLvlStrRef>
              <c:f>Sheet1!$A$6:$A$123</c:f>
              <c:multiLvlStrCache>
                <c:ptCount val="39"/>
                <c:lvl>
                  <c:pt idx="0">
                    <c:v>Sales</c:v>
                  </c:pt>
                  <c:pt idx="1">
                    <c:v>Sales</c:v>
                  </c:pt>
                  <c:pt idx="2">
                    <c:v>Sales</c:v>
                  </c:pt>
                  <c:pt idx="3">
                    <c:v>Sales</c:v>
                  </c:pt>
                  <c:pt idx="4">
                    <c:v>Sales</c:v>
                  </c:pt>
                  <c:pt idx="5">
                    <c:v>Sales</c:v>
                  </c:pt>
                  <c:pt idx="6">
                    <c:v>Sales</c:v>
                  </c:pt>
                  <c:pt idx="7">
                    <c:v>Sales</c:v>
                  </c:pt>
                  <c:pt idx="8">
                    <c:v>Sales</c:v>
                  </c:pt>
                  <c:pt idx="9">
                    <c:v>Sales</c:v>
                  </c:pt>
                  <c:pt idx="10">
                    <c:v>Sales</c:v>
                  </c:pt>
                  <c:pt idx="11">
                    <c:v>Sales</c:v>
                  </c:pt>
                  <c:pt idx="12">
                    <c:v>Sales</c:v>
                  </c:pt>
                  <c:pt idx="13">
                    <c:v>Sales</c:v>
                  </c:pt>
                  <c:pt idx="14">
                    <c:v>Sales</c:v>
                  </c:pt>
                  <c:pt idx="15">
                    <c:v>Sales</c:v>
                  </c:pt>
                  <c:pt idx="16">
                    <c:v>Sales</c:v>
                  </c:pt>
                  <c:pt idx="17">
                    <c:v>Sales</c:v>
                  </c:pt>
                  <c:pt idx="18">
                    <c:v>Sales</c:v>
                  </c:pt>
                  <c:pt idx="19">
                    <c:v>Sales</c:v>
                  </c:pt>
                  <c:pt idx="20">
                    <c:v>IT/IS</c:v>
                  </c:pt>
                  <c:pt idx="21">
                    <c:v>IT/IS</c:v>
                  </c:pt>
                  <c:pt idx="22">
                    <c:v>Sales</c:v>
                  </c:pt>
                  <c:pt idx="23">
                    <c:v>IT/IS</c:v>
                  </c:pt>
                  <c:pt idx="24">
                    <c:v>Sales</c:v>
                  </c:pt>
                  <c:pt idx="25">
                    <c:v>Sales</c:v>
                  </c:pt>
                  <c:pt idx="26">
                    <c:v>Sales</c:v>
                  </c:pt>
                  <c:pt idx="27">
                    <c:v>Sales</c:v>
                  </c:pt>
                  <c:pt idx="28">
                    <c:v>Sales</c:v>
                  </c:pt>
                  <c:pt idx="29">
                    <c:v>Sales</c:v>
                  </c:pt>
                  <c:pt idx="30">
                    <c:v>Production       </c:v>
                  </c:pt>
                  <c:pt idx="31">
                    <c:v>Sales</c:v>
                  </c:pt>
                  <c:pt idx="32">
                    <c:v>Sales</c:v>
                  </c:pt>
                  <c:pt idx="33">
                    <c:v>Sales</c:v>
                  </c:pt>
                  <c:pt idx="34">
                    <c:v>Sales</c:v>
                  </c:pt>
                  <c:pt idx="35">
                    <c:v>Sales</c:v>
                  </c:pt>
                  <c:pt idx="36">
                    <c:v>Production       </c:v>
                  </c:pt>
                  <c:pt idx="37">
                    <c:v>Sales</c:v>
                  </c:pt>
                  <c:pt idx="38">
                    <c:v>Sales</c:v>
                  </c:pt>
                </c:lvl>
                <c:lvl>
                  <c:pt idx="0">
                    <c:v>9/8/1942</c:v>
                  </c:pt>
                  <c:pt idx="1">
                    <c:v>10/2/1944</c:v>
                  </c:pt>
                  <c:pt idx="2">
                    <c:v>12/5/1958</c:v>
                  </c:pt>
                  <c:pt idx="3">
                    <c:v>25-09-1946</c:v>
                  </c:pt>
                  <c:pt idx="4">
                    <c:v>24-11-1981</c:v>
                  </c:pt>
                  <c:pt idx="5">
                    <c:v>15-11-1983</c:v>
                  </c:pt>
                  <c:pt idx="6">
                    <c:v>7/4/1982</c:v>
                  </c:pt>
                  <c:pt idx="7">
                    <c:v>15-01-1968</c:v>
                  </c:pt>
                  <c:pt idx="8">
                    <c:v>18-01-1999</c:v>
                  </c:pt>
                  <c:pt idx="9">
                    <c:v>12/8/1996</c:v>
                  </c:pt>
                  <c:pt idx="10">
                    <c:v>6/4/1948</c:v>
                  </c:pt>
                  <c:pt idx="11">
                    <c:v>6/10/1991</c:v>
                  </c:pt>
                  <c:pt idx="12">
                    <c:v>18-09-1992</c:v>
                  </c:pt>
                  <c:pt idx="13">
                    <c:v>1/5/1996</c:v>
                  </c:pt>
                  <c:pt idx="14">
                    <c:v>15-05-1974</c:v>
                  </c:pt>
                  <c:pt idx="15">
                    <c:v>17-06-1998</c:v>
                  </c:pt>
                  <c:pt idx="16">
                    <c:v>29-08-1969</c:v>
                  </c:pt>
                  <c:pt idx="17">
                    <c:v>7/1/1947</c:v>
                  </c:pt>
                  <c:pt idx="18">
                    <c:v>11/11/1949</c:v>
                  </c:pt>
                  <c:pt idx="19">
                    <c:v>21-06-1951</c:v>
                  </c:pt>
                  <c:pt idx="20">
                    <c:v>24-11-1952</c:v>
                  </c:pt>
                  <c:pt idx="21">
                    <c:v>8/4/1994</c:v>
                  </c:pt>
                  <c:pt idx="22">
                    <c:v>1/7/1942</c:v>
                  </c:pt>
                  <c:pt idx="23">
                    <c:v>29-01-1970</c:v>
                  </c:pt>
                  <c:pt idx="24">
                    <c:v>29-12-1997</c:v>
                  </c:pt>
                  <c:pt idx="25">
                    <c:v>17-02-1964</c:v>
                  </c:pt>
                  <c:pt idx="26">
                    <c:v>3/4/1949</c:v>
                  </c:pt>
                  <c:pt idx="27">
                    <c:v>4/4/1998</c:v>
                  </c:pt>
                  <c:pt idx="28">
                    <c:v>23-08-1947</c:v>
                  </c:pt>
                  <c:pt idx="29">
                    <c:v>26-01-1964</c:v>
                  </c:pt>
                  <c:pt idx="30">
                    <c:v>30-08-1965</c:v>
                  </c:pt>
                  <c:pt idx="31">
                    <c:v>21-11-1989</c:v>
                  </c:pt>
                  <c:pt idx="32">
                    <c:v>7/12/1985</c:v>
                  </c:pt>
                  <c:pt idx="33">
                    <c:v>11/8/1994</c:v>
                  </c:pt>
                  <c:pt idx="34">
                    <c:v>9/2/1944</c:v>
                  </c:pt>
                  <c:pt idx="35">
                    <c:v>7/3/1957</c:v>
                  </c:pt>
                  <c:pt idx="36">
                    <c:v>7/10/1969</c:v>
                  </c:pt>
                  <c:pt idx="37">
                    <c:v>7/1/1962</c:v>
                  </c:pt>
                  <c:pt idx="38">
                    <c:v>6/11/1951</c:v>
                  </c:pt>
                </c:lvl>
                <c:lvl>
                  <c:pt idx="0">
                    <c:v>Aliana</c:v>
                  </c:pt>
                  <c:pt idx="1">
                    <c:v>Alisa</c:v>
                  </c:pt>
                  <c:pt idx="2">
                    <c:v>Angela</c:v>
                  </c:pt>
                  <c:pt idx="3">
                    <c:v>Axel</c:v>
                  </c:pt>
                  <c:pt idx="4">
                    <c:v>Bartholemew</c:v>
                  </c:pt>
                  <c:pt idx="5">
                    <c:v>Bobby</c:v>
                  </c:pt>
                  <c:pt idx="6">
                    <c:v>Bridger</c:v>
                  </c:pt>
                  <c:pt idx="7">
                    <c:v>Carlee</c:v>
                  </c:pt>
                  <c:pt idx="8">
                    <c:v>Charity</c:v>
                  </c:pt>
                  <c:pt idx="9">
                    <c:v>Cory</c:v>
                  </c:pt>
                  <c:pt idx="10">
                    <c:v>Dheepa</c:v>
                  </c:pt>
                  <c:pt idx="11">
                    <c:v>Edward</c:v>
                  </c:pt>
                  <c:pt idx="12">
                    <c:v>Gerald</c:v>
                  </c:pt>
                  <c:pt idx="13">
                    <c:v>Hector</c:v>
                  </c:pt>
                  <c:pt idx="14">
                    <c:v>Jac</c:v>
                  </c:pt>
                  <c:pt idx="15">
                    <c:v>James</c:v>
                  </c:pt>
                  <c:pt idx="16">
                    <c:v>Jasmine</c:v>
                  </c:pt>
                  <c:pt idx="17">
                    <c:v>Jaydon</c:v>
                  </c:pt>
                  <c:pt idx="18">
                    <c:v>Joseph</c:v>
                  </c:pt>
                  <c:pt idx="19">
                    <c:v>Kayden</c:v>
                  </c:pt>
                  <c:pt idx="20">
                    <c:v>Kaylah</c:v>
                  </c:pt>
                  <c:pt idx="21">
                    <c:v>Kristen</c:v>
                  </c:pt>
                  <c:pt idx="22">
                    <c:v>Latia</c:v>
                  </c:pt>
                  <c:pt idx="23">
                    <c:v>Leon</c:v>
                  </c:pt>
                  <c:pt idx="24">
                    <c:v>Lincoln</c:v>
                  </c:pt>
                  <c:pt idx="25">
                    <c:v>Mariela</c:v>
                  </c:pt>
                  <c:pt idx="26">
                    <c:v>Maruk</c:v>
                  </c:pt>
                  <c:pt idx="27">
                    <c:v>Michael</c:v>
                  </c:pt>
                  <c:pt idx="28">
                    <c:v>Milton</c:v>
                  </c:pt>
                  <c:pt idx="29">
                    <c:v>Myriam</c:v>
                  </c:pt>
                  <c:pt idx="30">
                    <c:v>Paula</c:v>
                  </c:pt>
                  <c:pt idx="31">
                    <c:v>Prater</c:v>
                  </c:pt>
                  <c:pt idx="32">
                    <c:v>Reid</c:v>
                  </c:pt>
                  <c:pt idx="33">
                    <c:v>Reilly</c:v>
                  </c:pt>
                  <c:pt idx="34">
                    <c:v>Saniya</c:v>
                  </c:pt>
                  <c:pt idx="35">
                    <c:v>Sharlene</c:v>
                  </c:pt>
                  <c:pt idx="36">
                    <c:v>Uriah</c:v>
                  </c:pt>
                  <c:pt idx="37">
                    <c:v>Willow</c:v>
                  </c:pt>
                  <c:pt idx="38">
                    <c:v>Xana</c:v>
                  </c:pt>
                </c:lvl>
              </c:multiLvlStrCache>
            </c:multiLvlStrRef>
          </c:cat>
          <c:val>
            <c:numRef>
              <c:f>Sheet1!$F$6:$F$123</c:f>
              <c:numCache>
                <c:formatCode>General</c:formatCode>
                <c:ptCount val="39"/>
                <c:pt idx="9">
                  <c:v>1</c:v>
                </c:pt>
                <c:pt idx="12">
                  <c:v>1</c:v>
                </c:pt>
              </c:numCache>
            </c:numRef>
          </c:val>
        </c:ser>
        <c:ser>
          <c:idx val="4"/>
          <c:order val="4"/>
          <c:tx>
            <c:strRef>
              <c:f>Sheet1!$G$3:$G$5</c:f>
              <c:strCache>
                <c:ptCount val="1"/>
                <c:pt idx="0">
                  <c:v>Future Start - Full-Time</c:v>
                </c:pt>
              </c:strCache>
            </c:strRef>
          </c:tx>
          <c:cat>
            <c:multiLvlStrRef>
              <c:f>Sheet1!$A$6:$A$123</c:f>
              <c:multiLvlStrCache>
                <c:ptCount val="39"/>
                <c:lvl>
                  <c:pt idx="0">
                    <c:v>Sales</c:v>
                  </c:pt>
                  <c:pt idx="1">
                    <c:v>Sales</c:v>
                  </c:pt>
                  <c:pt idx="2">
                    <c:v>Sales</c:v>
                  </c:pt>
                  <c:pt idx="3">
                    <c:v>Sales</c:v>
                  </c:pt>
                  <c:pt idx="4">
                    <c:v>Sales</c:v>
                  </c:pt>
                  <c:pt idx="5">
                    <c:v>Sales</c:v>
                  </c:pt>
                  <c:pt idx="6">
                    <c:v>Sales</c:v>
                  </c:pt>
                  <c:pt idx="7">
                    <c:v>Sales</c:v>
                  </c:pt>
                  <c:pt idx="8">
                    <c:v>Sales</c:v>
                  </c:pt>
                  <c:pt idx="9">
                    <c:v>Sales</c:v>
                  </c:pt>
                  <c:pt idx="10">
                    <c:v>Sales</c:v>
                  </c:pt>
                  <c:pt idx="11">
                    <c:v>Sales</c:v>
                  </c:pt>
                  <c:pt idx="12">
                    <c:v>Sales</c:v>
                  </c:pt>
                  <c:pt idx="13">
                    <c:v>Sales</c:v>
                  </c:pt>
                  <c:pt idx="14">
                    <c:v>Sales</c:v>
                  </c:pt>
                  <c:pt idx="15">
                    <c:v>Sales</c:v>
                  </c:pt>
                  <c:pt idx="16">
                    <c:v>Sales</c:v>
                  </c:pt>
                  <c:pt idx="17">
                    <c:v>Sales</c:v>
                  </c:pt>
                  <c:pt idx="18">
                    <c:v>Sales</c:v>
                  </c:pt>
                  <c:pt idx="19">
                    <c:v>Sales</c:v>
                  </c:pt>
                  <c:pt idx="20">
                    <c:v>IT/IS</c:v>
                  </c:pt>
                  <c:pt idx="21">
                    <c:v>IT/IS</c:v>
                  </c:pt>
                  <c:pt idx="22">
                    <c:v>Sales</c:v>
                  </c:pt>
                  <c:pt idx="23">
                    <c:v>IT/IS</c:v>
                  </c:pt>
                  <c:pt idx="24">
                    <c:v>Sales</c:v>
                  </c:pt>
                  <c:pt idx="25">
                    <c:v>Sales</c:v>
                  </c:pt>
                  <c:pt idx="26">
                    <c:v>Sales</c:v>
                  </c:pt>
                  <c:pt idx="27">
                    <c:v>Sales</c:v>
                  </c:pt>
                  <c:pt idx="28">
                    <c:v>Sales</c:v>
                  </c:pt>
                  <c:pt idx="29">
                    <c:v>Sales</c:v>
                  </c:pt>
                  <c:pt idx="30">
                    <c:v>Production       </c:v>
                  </c:pt>
                  <c:pt idx="31">
                    <c:v>Sales</c:v>
                  </c:pt>
                  <c:pt idx="32">
                    <c:v>Sales</c:v>
                  </c:pt>
                  <c:pt idx="33">
                    <c:v>Sales</c:v>
                  </c:pt>
                  <c:pt idx="34">
                    <c:v>Sales</c:v>
                  </c:pt>
                  <c:pt idx="35">
                    <c:v>Sales</c:v>
                  </c:pt>
                  <c:pt idx="36">
                    <c:v>Production       </c:v>
                  </c:pt>
                  <c:pt idx="37">
                    <c:v>Sales</c:v>
                  </c:pt>
                  <c:pt idx="38">
                    <c:v>Sales</c:v>
                  </c:pt>
                </c:lvl>
                <c:lvl>
                  <c:pt idx="0">
                    <c:v>9/8/1942</c:v>
                  </c:pt>
                  <c:pt idx="1">
                    <c:v>10/2/1944</c:v>
                  </c:pt>
                  <c:pt idx="2">
                    <c:v>12/5/1958</c:v>
                  </c:pt>
                  <c:pt idx="3">
                    <c:v>25-09-1946</c:v>
                  </c:pt>
                  <c:pt idx="4">
                    <c:v>24-11-1981</c:v>
                  </c:pt>
                  <c:pt idx="5">
                    <c:v>15-11-1983</c:v>
                  </c:pt>
                  <c:pt idx="6">
                    <c:v>7/4/1982</c:v>
                  </c:pt>
                  <c:pt idx="7">
                    <c:v>15-01-1968</c:v>
                  </c:pt>
                  <c:pt idx="8">
                    <c:v>18-01-1999</c:v>
                  </c:pt>
                  <c:pt idx="9">
                    <c:v>12/8/1996</c:v>
                  </c:pt>
                  <c:pt idx="10">
                    <c:v>6/4/1948</c:v>
                  </c:pt>
                  <c:pt idx="11">
                    <c:v>6/10/1991</c:v>
                  </c:pt>
                  <c:pt idx="12">
                    <c:v>18-09-1992</c:v>
                  </c:pt>
                  <c:pt idx="13">
                    <c:v>1/5/1996</c:v>
                  </c:pt>
                  <c:pt idx="14">
                    <c:v>15-05-1974</c:v>
                  </c:pt>
                  <c:pt idx="15">
                    <c:v>17-06-1998</c:v>
                  </c:pt>
                  <c:pt idx="16">
                    <c:v>29-08-1969</c:v>
                  </c:pt>
                  <c:pt idx="17">
                    <c:v>7/1/1947</c:v>
                  </c:pt>
                  <c:pt idx="18">
                    <c:v>11/11/1949</c:v>
                  </c:pt>
                  <c:pt idx="19">
                    <c:v>21-06-1951</c:v>
                  </c:pt>
                  <c:pt idx="20">
                    <c:v>24-11-1952</c:v>
                  </c:pt>
                  <c:pt idx="21">
                    <c:v>8/4/1994</c:v>
                  </c:pt>
                  <c:pt idx="22">
                    <c:v>1/7/1942</c:v>
                  </c:pt>
                  <c:pt idx="23">
                    <c:v>29-01-1970</c:v>
                  </c:pt>
                  <c:pt idx="24">
                    <c:v>29-12-1997</c:v>
                  </c:pt>
                  <c:pt idx="25">
                    <c:v>17-02-1964</c:v>
                  </c:pt>
                  <c:pt idx="26">
                    <c:v>3/4/1949</c:v>
                  </c:pt>
                  <c:pt idx="27">
                    <c:v>4/4/1998</c:v>
                  </c:pt>
                  <c:pt idx="28">
                    <c:v>23-08-1947</c:v>
                  </c:pt>
                  <c:pt idx="29">
                    <c:v>26-01-1964</c:v>
                  </c:pt>
                  <c:pt idx="30">
                    <c:v>30-08-1965</c:v>
                  </c:pt>
                  <c:pt idx="31">
                    <c:v>21-11-1989</c:v>
                  </c:pt>
                  <c:pt idx="32">
                    <c:v>7/12/1985</c:v>
                  </c:pt>
                  <c:pt idx="33">
                    <c:v>11/8/1994</c:v>
                  </c:pt>
                  <c:pt idx="34">
                    <c:v>9/2/1944</c:v>
                  </c:pt>
                  <c:pt idx="35">
                    <c:v>7/3/1957</c:v>
                  </c:pt>
                  <c:pt idx="36">
                    <c:v>7/10/1969</c:v>
                  </c:pt>
                  <c:pt idx="37">
                    <c:v>7/1/1962</c:v>
                  </c:pt>
                  <c:pt idx="38">
                    <c:v>6/11/1951</c:v>
                  </c:pt>
                </c:lvl>
                <c:lvl>
                  <c:pt idx="0">
                    <c:v>Aliana</c:v>
                  </c:pt>
                  <c:pt idx="1">
                    <c:v>Alisa</c:v>
                  </c:pt>
                  <c:pt idx="2">
                    <c:v>Angela</c:v>
                  </c:pt>
                  <c:pt idx="3">
                    <c:v>Axel</c:v>
                  </c:pt>
                  <c:pt idx="4">
                    <c:v>Bartholemew</c:v>
                  </c:pt>
                  <c:pt idx="5">
                    <c:v>Bobby</c:v>
                  </c:pt>
                  <c:pt idx="6">
                    <c:v>Bridger</c:v>
                  </c:pt>
                  <c:pt idx="7">
                    <c:v>Carlee</c:v>
                  </c:pt>
                  <c:pt idx="8">
                    <c:v>Charity</c:v>
                  </c:pt>
                  <c:pt idx="9">
                    <c:v>Cory</c:v>
                  </c:pt>
                  <c:pt idx="10">
                    <c:v>Dheepa</c:v>
                  </c:pt>
                  <c:pt idx="11">
                    <c:v>Edward</c:v>
                  </c:pt>
                  <c:pt idx="12">
                    <c:v>Gerald</c:v>
                  </c:pt>
                  <c:pt idx="13">
                    <c:v>Hector</c:v>
                  </c:pt>
                  <c:pt idx="14">
                    <c:v>Jac</c:v>
                  </c:pt>
                  <c:pt idx="15">
                    <c:v>James</c:v>
                  </c:pt>
                  <c:pt idx="16">
                    <c:v>Jasmine</c:v>
                  </c:pt>
                  <c:pt idx="17">
                    <c:v>Jaydon</c:v>
                  </c:pt>
                  <c:pt idx="18">
                    <c:v>Joseph</c:v>
                  </c:pt>
                  <c:pt idx="19">
                    <c:v>Kayden</c:v>
                  </c:pt>
                  <c:pt idx="20">
                    <c:v>Kaylah</c:v>
                  </c:pt>
                  <c:pt idx="21">
                    <c:v>Kristen</c:v>
                  </c:pt>
                  <c:pt idx="22">
                    <c:v>Latia</c:v>
                  </c:pt>
                  <c:pt idx="23">
                    <c:v>Leon</c:v>
                  </c:pt>
                  <c:pt idx="24">
                    <c:v>Lincoln</c:v>
                  </c:pt>
                  <c:pt idx="25">
                    <c:v>Mariela</c:v>
                  </c:pt>
                  <c:pt idx="26">
                    <c:v>Maruk</c:v>
                  </c:pt>
                  <c:pt idx="27">
                    <c:v>Michael</c:v>
                  </c:pt>
                  <c:pt idx="28">
                    <c:v>Milton</c:v>
                  </c:pt>
                  <c:pt idx="29">
                    <c:v>Myriam</c:v>
                  </c:pt>
                  <c:pt idx="30">
                    <c:v>Paula</c:v>
                  </c:pt>
                  <c:pt idx="31">
                    <c:v>Prater</c:v>
                  </c:pt>
                  <c:pt idx="32">
                    <c:v>Reid</c:v>
                  </c:pt>
                  <c:pt idx="33">
                    <c:v>Reilly</c:v>
                  </c:pt>
                  <c:pt idx="34">
                    <c:v>Saniya</c:v>
                  </c:pt>
                  <c:pt idx="35">
                    <c:v>Sharlene</c:v>
                  </c:pt>
                  <c:pt idx="36">
                    <c:v>Uriah</c:v>
                  </c:pt>
                  <c:pt idx="37">
                    <c:v>Willow</c:v>
                  </c:pt>
                  <c:pt idx="38">
                    <c:v>Xana</c:v>
                  </c:pt>
                </c:lvl>
              </c:multiLvlStrCache>
            </c:multiLvlStrRef>
          </c:cat>
          <c:val>
            <c:numRef>
              <c:f>Sheet1!$G$6:$G$123</c:f>
              <c:numCache>
                <c:formatCode>General</c:formatCode>
                <c:ptCount val="39"/>
                <c:pt idx="2">
                  <c:v>1</c:v>
                </c:pt>
                <c:pt idx="24">
                  <c:v>1</c:v>
                </c:pt>
              </c:numCache>
            </c:numRef>
          </c:val>
        </c:ser>
        <c:ser>
          <c:idx val="5"/>
          <c:order val="5"/>
          <c:tx>
            <c:strRef>
              <c:f>Sheet1!$H$3:$H$5</c:f>
              <c:strCache>
                <c:ptCount val="1"/>
                <c:pt idx="0">
                  <c:v>Future Start - Part-Time</c:v>
                </c:pt>
              </c:strCache>
            </c:strRef>
          </c:tx>
          <c:cat>
            <c:multiLvlStrRef>
              <c:f>Sheet1!$A$6:$A$123</c:f>
              <c:multiLvlStrCache>
                <c:ptCount val="39"/>
                <c:lvl>
                  <c:pt idx="0">
                    <c:v>Sales</c:v>
                  </c:pt>
                  <c:pt idx="1">
                    <c:v>Sales</c:v>
                  </c:pt>
                  <c:pt idx="2">
                    <c:v>Sales</c:v>
                  </c:pt>
                  <c:pt idx="3">
                    <c:v>Sales</c:v>
                  </c:pt>
                  <c:pt idx="4">
                    <c:v>Sales</c:v>
                  </c:pt>
                  <c:pt idx="5">
                    <c:v>Sales</c:v>
                  </c:pt>
                  <c:pt idx="6">
                    <c:v>Sales</c:v>
                  </c:pt>
                  <c:pt idx="7">
                    <c:v>Sales</c:v>
                  </c:pt>
                  <c:pt idx="8">
                    <c:v>Sales</c:v>
                  </c:pt>
                  <c:pt idx="9">
                    <c:v>Sales</c:v>
                  </c:pt>
                  <c:pt idx="10">
                    <c:v>Sales</c:v>
                  </c:pt>
                  <c:pt idx="11">
                    <c:v>Sales</c:v>
                  </c:pt>
                  <c:pt idx="12">
                    <c:v>Sales</c:v>
                  </c:pt>
                  <c:pt idx="13">
                    <c:v>Sales</c:v>
                  </c:pt>
                  <c:pt idx="14">
                    <c:v>Sales</c:v>
                  </c:pt>
                  <c:pt idx="15">
                    <c:v>Sales</c:v>
                  </c:pt>
                  <c:pt idx="16">
                    <c:v>Sales</c:v>
                  </c:pt>
                  <c:pt idx="17">
                    <c:v>Sales</c:v>
                  </c:pt>
                  <c:pt idx="18">
                    <c:v>Sales</c:v>
                  </c:pt>
                  <c:pt idx="19">
                    <c:v>Sales</c:v>
                  </c:pt>
                  <c:pt idx="20">
                    <c:v>IT/IS</c:v>
                  </c:pt>
                  <c:pt idx="21">
                    <c:v>IT/IS</c:v>
                  </c:pt>
                  <c:pt idx="22">
                    <c:v>Sales</c:v>
                  </c:pt>
                  <c:pt idx="23">
                    <c:v>IT/IS</c:v>
                  </c:pt>
                  <c:pt idx="24">
                    <c:v>Sales</c:v>
                  </c:pt>
                  <c:pt idx="25">
                    <c:v>Sales</c:v>
                  </c:pt>
                  <c:pt idx="26">
                    <c:v>Sales</c:v>
                  </c:pt>
                  <c:pt idx="27">
                    <c:v>Sales</c:v>
                  </c:pt>
                  <c:pt idx="28">
                    <c:v>Sales</c:v>
                  </c:pt>
                  <c:pt idx="29">
                    <c:v>Sales</c:v>
                  </c:pt>
                  <c:pt idx="30">
                    <c:v>Production       </c:v>
                  </c:pt>
                  <c:pt idx="31">
                    <c:v>Sales</c:v>
                  </c:pt>
                  <c:pt idx="32">
                    <c:v>Sales</c:v>
                  </c:pt>
                  <c:pt idx="33">
                    <c:v>Sales</c:v>
                  </c:pt>
                  <c:pt idx="34">
                    <c:v>Sales</c:v>
                  </c:pt>
                  <c:pt idx="35">
                    <c:v>Sales</c:v>
                  </c:pt>
                  <c:pt idx="36">
                    <c:v>Production       </c:v>
                  </c:pt>
                  <c:pt idx="37">
                    <c:v>Sales</c:v>
                  </c:pt>
                  <c:pt idx="38">
                    <c:v>Sales</c:v>
                  </c:pt>
                </c:lvl>
                <c:lvl>
                  <c:pt idx="0">
                    <c:v>9/8/1942</c:v>
                  </c:pt>
                  <c:pt idx="1">
                    <c:v>10/2/1944</c:v>
                  </c:pt>
                  <c:pt idx="2">
                    <c:v>12/5/1958</c:v>
                  </c:pt>
                  <c:pt idx="3">
                    <c:v>25-09-1946</c:v>
                  </c:pt>
                  <c:pt idx="4">
                    <c:v>24-11-1981</c:v>
                  </c:pt>
                  <c:pt idx="5">
                    <c:v>15-11-1983</c:v>
                  </c:pt>
                  <c:pt idx="6">
                    <c:v>7/4/1982</c:v>
                  </c:pt>
                  <c:pt idx="7">
                    <c:v>15-01-1968</c:v>
                  </c:pt>
                  <c:pt idx="8">
                    <c:v>18-01-1999</c:v>
                  </c:pt>
                  <c:pt idx="9">
                    <c:v>12/8/1996</c:v>
                  </c:pt>
                  <c:pt idx="10">
                    <c:v>6/4/1948</c:v>
                  </c:pt>
                  <c:pt idx="11">
                    <c:v>6/10/1991</c:v>
                  </c:pt>
                  <c:pt idx="12">
                    <c:v>18-09-1992</c:v>
                  </c:pt>
                  <c:pt idx="13">
                    <c:v>1/5/1996</c:v>
                  </c:pt>
                  <c:pt idx="14">
                    <c:v>15-05-1974</c:v>
                  </c:pt>
                  <c:pt idx="15">
                    <c:v>17-06-1998</c:v>
                  </c:pt>
                  <c:pt idx="16">
                    <c:v>29-08-1969</c:v>
                  </c:pt>
                  <c:pt idx="17">
                    <c:v>7/1/1947</c:v>
                  </c:pt>
                  <c:pt idx="18">
                    <c:v>11/11/1949</c:v>
                  </c:pt>
                  <c:pt idx="19">
                    <c:v>21-06-1951</c:v>
                  </c:pt>
                  <c:pt idx="20">
                    <c:v>24-11-1952</c:v>
                  </c:pt>
                  <c:pt idx="21">
                    <c:v>8/4/1994</c:v>
                  </c:pt>
                  <c:pt idx="22">
                    <c:v>1/7/1942</c:v>
                  </c:pt>
                  <c:pt idx="23">
                    <c:v>29-01-1970</c:v>
                  </c:pt>
                  <c:pt idx="24">
                    <c:v>29-12-1997</c:v>
                  </c:pt>
                  <c:pt idx="25">
                    <c:v>17-02-1964</c:v>
                  </c:pt>
                  <c:pt idx="26">
                    <c:v>3/4/1949</c:v>
                  </c:pt>
                  <c:pt idx="27">
                    <c:v>4/4/1998</c:v>
                  </c:pt>
                  <c:pt idx="28">
                    <c:v>23-08-1947</c:v>
                  </c:pt>
                  <c:pt idx="29">
                    <c:v>26-01-1964</c:v>
                  </c:pt>
                  <c:pt idx="30">
                    <c:v>30-08-1965</c:v>
                  </c:pt>
                  <c:pt idx="31">
                    <c:v>21-11-1989</c:v>
                  </c:pt>
                  <c:pt idx="32">
                    <c:v>7/12/1985</c:v>
                  </c:pt>
                  <c:pt idx="33">
                    <c:v>11/8/1994</c:v>
                  </c:pt>
                  <c:pt idx="34">
                    <c:v>9/2/1944</c:v>
                  </c:pt>
                  <c:pt idx="35">
                    <c:v>7/3/1957</c:v>
                  </c:pt>
                  <c:pt idx="36">
                    <c:v>7/10/1969</c:v>
                  </c:pt>
                  <c:pt idx="37">
                    <c:v>7/1/1962</c:v>
                  </c:pt>
                  <c:pt idx="38">
                    <c:v>6/11/1951</c:v>
                  </c:pt>
                </c:lvl>
                <c:lvl>
                  <c:pt idx="0">
                    <c:v>Aliana</c:v>
                  </c:pt>
                  <c:pt idx="1">
                    <c:v>Alisa</c:v>
                  </c:pt>
                  <c:pt idx="2">
                    <c:v>Angela</c:v>
                  </c:pt>
                  <c:pt idx="3">
                    <c:v>Axel</c:v>
                  </c:pt>
                  <c:pt idx="4">
                    <c:v>Bartholemew</c:v>
                  </c:pt>
                  <c:pt idx="5">
                    <c:v>Bobby</c:v>
                  </c:pt>
                  <c:pt idx="6">
                    <c:v>Bridger</c:v>
                  </c:pt>
                  <c:pt idx="7">
                    <c:v>Carlee</c:v>
                  </c:pt>
                  <c:pt idx="8">
                    <c:v>Charity</c:v>
                  </c:pt>
                  <c:pt idx="9">
                    <c:v>Cory</c:v>
                  </c:pt>
                  <c:pt idx="10">
                    <c:v>Dheepa</c:v>
                  </c:pt>
                  <c:pt idx="11">
                    <c:v>Edward</c:v>
                  </c:pt>
                  <c:pt idx="12">
                    <c:v>Gerald</c:v>
                  </c:pt>
                  <c:pt idx="13">
                    <c:v>Hector</c:v>
                  </c:pt>
                  <c:pt idx="14">
                    <c:v>Jac</c:v>
                  </c:pt>
                  <c:pt idx="15">
                    <c:v>James</c:v>
                  </c:pt>
                  <c:pt idx="16">
                    <c:v>Jasmine</c:v>
                  </c:pt>
                  <c:pt idx="17">
                    <c:v>Jaydon</c:v>
                  </c:pt>
                  <c:pt idx="18">
                    <c:v>Joseph</c:v>
                  </c:pt>
                  <c:pt idx="19">
                    <c:v>Kayden</c:v>
                  </c:pt>
                  <c:pt idx="20">
                    <c:v>Kaylah</c:v>
                  </c:pt>
                  <c:pt idx="21">
                    <c:v>Kristen</c:v>
                  </c:pt>
                  <c:pt idx="22">
                    <c:v>Latia</c:v>
                  </c:pt>
                  <c:pt idx="23">
                    <c:v>Leon</c:v>
                  </c:pt>
                  <c:pt idx="24">
                    <c:v>Lincoln</c:v>
                  </c:pt>
                  <c:pt idx="25">
                    <c:v>Mariela</c:v>
                  </c:pt>
                  <c:pt idx="26">
                    <c:v>Maruk</c:v>
                  </c:pt>
                  <c:pt idx="27">
                    <c:v>Michael</c:v>
                  </c:pt>
                  <c:pt idx="28">
                    <c:v>Milton</c:v>
                  </c:pt>
                  <c:pt idx="29">
                    <c:v>Myriam</c:v>
                  </c:pt>
                  <c:pt idx="30">
                    <c:v>Paula</c:v>
                  </c:pt>
                  <c:pt idx="31">
                    <c:v>Prater</c:v>
                  </c:pt>
                  <c:pt idx="32">
                    <c:v>Reid</c:v>
                  </c:pt>
                  <c:pt idx="33">
                    <c:v>Reilly</c:v>
                  </c:pt>
                  <c:pt idx="34">
                    <c:v>Saniya</c:v>
                  </c:pt>
                  <c:pt idx="35">
                    <c:v>Sharlene</c:v>
                  </c:pt>
                  <c:pt idx="36">
                    <c:v>Uriah</c:v>
                  </c:pt>
                  <c:pt idx="37">
                    <c:v>Willow</c:v>
                  </c:pt>
                  <c:pt idx="38">
                    <c:v>Xana</c:v>
                  </c:pt>
                </c:lvl>
              </c:multiLvlStrCache>
            </c:multiLvlStrRef>
          </c:cat>
          <c:val>
            <c:numRef>
              <c:f>Sheet1!$H$6:$H$123</c:f>
              <c:numCache>
                <c:formatCode>General</c:formatCode>
                <c:ptCount val="39"/>
                <c:pt idx="25">
                  <c:v>1</c:v>
                </c:pt>
                <c:pt idx="34">
                  <c:v>1</c:v>
                </c:pt>
              </c:numCache>
            </c:numRef>
          </c:val>
        </c:ser>
        <c:dLbls>
          <c:showLegendKey val="0"/>
          <c:showVal val="0"/>
          <c:showCatName val="0"/>
          <c:showSerName val="0"/>
          <c:showPercent val="0"/>
          <c:showBubbleSize val="0"/>
          <c:showLeaderLines val="1"/>
        </c:dLbls>
        <c:firstSliceAng val="0"/>
      </c:pieChart>
    </c:plotArea>
    <c:legend>
      <c:legendPos val="b"/>
      <c:layout/>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748259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6</a:t>
            </a:fld>
            <a:endParaRPr lang="en-IN"/>
          </a:p>
        </p:txBody>
      </p:sp>
    </p:spTree>
    <p:extLst>
      <p:ext uri="{BB962C8B-B14F-4D97-AF65-F5344CB8AC3E}">
        <p14:creationId xmlns:p14="http://schemas.microsoft.com/office/powerpoint/2010/main" val="1490890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55345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747837" y="3314150"/>
            <a:ext cx="8610600" cy="1938992"/>
          </a:xfrm>
          <a:prstGeom prst="rect">
            <a:avLst/>
          </a:prstGeom>
          <a:noFill/>
        </p:spPr>
        <p:txBody>
          <a:bodyPr wrap="square" rtlCol="0">
            <a:spAutoFit/>
          </a:bodyPr>
          <a:lstStyle/>
          <a:p>
            <a:r>
              <a:rPr lang="en-US" sz="2400" dirty="0"/>
              <a:t>STUDENT </a:t>
            </a:r>
            <a:r>
              <a:rPr lang="en-US" sz="2400" smtClean="0"/>
              <a:t>NAME:AyeshaParveen.A</a:t>
            </a:r>
            <a:endParaRPr lang="en-US" sz="2400" dirty="0"/>
          </a:p>
          <a:p>
            <a:r>
              <a:rPr lang="en-US" sz="2400" dirty="0"/>
              <a:t>REGISTER </a:t>
            </a:r>
            <a:r>
              <a:rPr lang="en-US" sz="2400" dirty="0" smtClean="0"/>
              <a:t>NO:637404485</a:t>
            </a:r>
            <a:endParaRPr lang="en-US" sz="2400" dirty="0"/>
          </a:p>
          <a:p>
            <a:r>
              <a:rPr lang="en-US" sz="2400" dirty="0" smtClean="0"/>
              <a:t>DEPARTMENT:BCOM(ISM)</a:t>
            </a:r>
            <a:endParaRPr lang="en-US" sz="2400" dirty="0"/>
          </a:p>
          <a:p>
            <a:r>
              <a:rPr lang="en-US" sz="2400" dirty="0" smtClean="0"/>
              <a:t>COLLEGE:SHRI KRISHNASWAMY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a:t>
            </a:r>
            <a:endParaRPr lang="en-US" dirty="0"/>
          </a:p>
        </p:txBody>
      </p:sp>
      <p:sp>
        <p:nvSpPr>
          <p:cNvPr id="3" name="Rectangle 2"/>
          <p:cNvSpPr/>
          <p:nvPr/>
        </p:nvSpPr>
        <p:spPr>
          <a:xfrm>
            <a:off x="990600" y="1295400"/>
            <a:ext cx="8153400" cy="1754326"/>
          </a:xfrm>
          <a:prstGeom prst="rect">
            <a:avLst/>
          </a:prstGeom>
        </p:spPr>
        <p:txBody>
          <a:bodyPr wrap="square">
            <a:spAutoFit/>
          </a:bodyPr>
          <a:lstStyle/>
          <a:p>
            <a:r>
              <a:rPr lang="en-US" b="1" dirty="0"/>
              <a:t>**1. Data Collection and Structure</a:t>
            </a:r>
          </a:p>
          <a:p>
            <a:r>
              <a:rPr lang="en-US" b="1" dirty="0"/>
              <a:t>A. Data Collection</a:t>
            </a:r>
          </a:p>
          <a:p>
            <a:r>
              <a:rPr lang="en-US" b="1" dirty="0"/>
              <a:t>Attendance Records:</a:t>
            </a:r>
            <a:r>
              <a:rPr lang="en-US" dirty="0"/>
              <a:t> Include clock-in and clock-out times, total hours worked, breaks, and overtime.</a:t>
            </a:r>
          </a:p>
          <a:p>
            <a:r>
              <a:rPr lang="en-US" b="1" dirty="0"/>
              <a:t>Employee Information:</a:t>
            </a:r>
            <a:r>
              <a:rPr lang="en-US" dirty="0"/>
              <a:t> Employee ID, name, department, position, hire date, and shift details.</a:t>
            </a:r>
          </a:p>
        </p:txBody>
      </p:sp>
      <p:sp>
        <p:nvSpPr>
          <p:cNvPr id="4" name="Rectangle 3"/>
          <p:cNvSpPr/>
          <p:nvPr/>
        </p:nvSpPr>
        <p:spPr>
          <a:xfrm>
            <a:off x="912694" y="3200400"/>
            <a:ext cx="7696200" cy="1754326"/>
          </a:xfrm>
          <a:prstGeom prst="rect">
            <a:avLst/>
          </a:prstGeom>
        </p:spPr>
        <p:txBody>
          <a:bodyPr wrap="square">
            <a:spAutoFit/>
          </a:bodyPr>
          <a:lstStyle/>
          <a:p>
            <a:r>
              <a:rPr lang="en-US" b="1" dirty="0"/>
              <a:t>**2. Exploratory Data Analysis (EDA)</a:t>
            </a:r>
          </a:p>
          <a:p>
            <a:r>
              <a:rPr lang="en-US" b="1" dirty="0"/>
              <a:t>A. Descriptive Statistics</a:t>
            </a:r>
          </a:p>
          <a:p>
            <a:r>
              <a:rPr lang="en-US" b="1" dirty="0"/>
              <a:t>Attendance Patterns:</a:t>
            </a:r>
            <a:r>
              <a:rPr lang="en-US" dirty="0"/>
              <a:t> Analyze average hours worked, frequency of absences, and overtime trends.</a:t>
            </a:r>
          </a:p>
          <a:p>
            <a:r>
              <a:rPr lang="en-US" b="1" dirty="0"/>
              <a:t>Employee Attendance Rates:</a:t>
            </a:r>
            <a:r>
              <a:rPr lang="en-US" dirty="0"/>
              <a:t> Calculate attendance rates and identify patterns or outliers.</a:t>
            </a:r>
          </a:p>
        </p:txBody>
      </p:sp>
    </p:spTree>
    <p:extLst>
      <p:ext uri="{BB962C8B-B14F-4D97-AF65-F5344CB8AC3E}">
        <p14:creationId xmlns:p14="http://schemas.microsoft.com/office/powerpoint/2010/main" val="1001565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2240208639"/>
              </p:ext>
            </p:extLst>
          </p:nvPr>
        </p:nvGraphicFramePr>
        <p:xfrm>
          <a:off x="1066800" y="1676400"/>
          <a:ext cx="33528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26243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304800"/>
            <a:ext cx="7086601" cy="1733624"/>
          </a:xfrm>
        </p:spPr>
        <p:txBody>
          <a:bodyPr/>
          <a:lstStyle/>
          <a:p>
            <a:r>
              <a:rPr lang="en-US" dirty="0" smtClean="0"/>
              <a:t>CONCLUSION</a:t>
            </a:r>
            <a:br>
              <a:rPr lang="en-US" dirty="0" smtClean="0"/>
            </a:br>
            <a:endParaRPr lang="en-US" dirty="0"/>
          </a:p>
        </p:txBody>
      </p:sp>
      <p:sp>
        <p:nvSpPr>
          <p:cNvPr id="3" name="Rectangle 1"/>
          <p:cNvSpPr>
            <a:spLocks noChangeArrowheads="1"/>
          </p:cNvSpPr>
          <p:nvPr/>
        </p:nvSpPr>
        <p:spPr bwMode="auto">
          <a:xfrm>
            <a:off x="304800" y="2038424"/>
            <a:ext cx="102108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Accurate Tracking and Reporting</a:t>
            </a: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Precision:</a:t>
            </a:r>
            <a:r>
              <a:rPr kumimoji="0" lang="en-US" sz="1800" b="0" i="0" u="none" strike="noStrike" cap="none" normalizeH="0" baseline="0" dirty="0" smtClean="0">
                <a:ln>
                  <a:noFill/>
                </a:ln>
                <a:solidFill>
                  <a:schemeClr val="tx1"/>
                </a:solidFill>
                <a:effectLst/>
                <a:latin typeface="Arial" charset="0"/>
                <a:cs typeface="Arial" charset="0"/>
              </a:rPr>
              <a:t> Utilizing advanced technologies such as biometric systems, RFID, and digital time clocks ensures precise recording of attendance, reducing errors and fraudulent activities.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Real-Time Insights:</a:t>
            </a:r>
            <a:r>
              <a:rPr kumimoji="0" lang="en-US" sz="1800" b="0" i="0" u="none" strike="noStrike" cap="none" normalizeH="0" baseline="0" dirty="0" smtClean="0">
                <a:ln>
                  <a:noFill/>
                </a:ln>
                <a:solidFill>
                  <a:schemeClr val="tx1"/>
                </a:solidFill>
                <a:effectLst/>
                <a:latin typeface="Arial" charset="0"/>
                <a:cs typeface="Arial" charset="0"/>
              </a:rPr>
              <a:t> Real-time data collection and reporting provide up-to-date information on employee attendance, allowing for timely adjustments and decision-making.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Enhanced Compliance and Policy Enforcement</a:t>
            </a: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Automated Policies:</a:t>
            </a:r>
            <a:r>
              <a:rPr kumimoji="0" lang="en-US" sz="1800" b="0" i="0" u="none" strike="noStrike" cap="none" normalizeH="0" baseline="0" dirty="0" smtClean="0">
                <a:ln>
                  <a:noFill/>
                </a:ln>
                <a:solidFill>
                  <a:schemeClr val="tx1"/>
                </a:solidFill>
                <a:effectLst/>
                <a:latin typeface="Arial" charset="0"/>
                <a:cs typeface="Arial" charset="0"/>
              </a:rPr>
              <a:t> Automated enforcement of attendance policies (e.g., punctuality, leave accruals) ensures adherence to company rules and legal requirements.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Regulatory Adherence:</a:t>
            </a:r>
            <a:r>
              <a:rPr kumimoji="0" lang="en-US" sz="1800" b="0" i="0" u="none" strike="noStrike" cap="none" normalizeH="0" baseline="0" dirty="0" smtClean="0">
                <a:ln>
                  <a:noFill/>
                </a:ln>
                <a:solidFill>
                  <a:schemeClr val="tx1"/>
                </a:solidFill>
                <a:effectLst/>
                <a:latin typeface="Arial" charset="0"/>
                <a:cs typeface="Arial" charset="0"/>
              </a:rPr>
              <a:t> The system helps in maintaining compliance with labor laws and regulations, reducing the risk of legal issues.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937647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Employee </a:t>
            </a:r>
            <a:r>
              <a:rPr lang="en-US" sz="4400" b="1" dirty="0" err="1" smtClean="0">
                <a:solidFill>
                  <a:srgbClr val="0F0F0F"/>
                </a:solidFill>
                <a:latin typeface="Times New Roman" panose="02020603050405020304" pitchFamily="18" charset="0"/>
                <a:cs typeface="Times New Roman" panose="02020603050405020304" pitchFamily="18" charset="0"/>
              </a:rPr>
              <a:t>Attendaces</a:t>
            </a:r>
            <a:r>
              <a:rPr lang="en-US" sz="4400" b="1" dirty="0" smtClean="0">
                <a:solidFill>
                  <a:srgbClr val="0F0F0F"/>
                </a:solidFill>
                <a:latin typeface="Times New Roman" panose="02020603050405020304" pitchFamily="18" charset="0"/>
                <a:cs typeface="Times New Roman" panose="02020603050405020304" pitchFamily="18" charset="0"/>
              </a:rPr>
              <a:t> Analysis </a:t>
            </a:r>
            <a:r>
              <a:rPr lang="en-US" sz="4400" b="1" dirty="0">
                <a:solidFill>
                  <a:srgbClr val="0F0F0F"/>
                </a:solidFill>
                <a:latin typeface="Times New Roman" panose="02020603050405020304" pitchFamily="18" charset="0"/>
                <a:cs typeface="Times New Roman" panose="02020603050405020304" pitchFamily="18" charset="0"/>
              </a:rPr>
              <a:t>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9" name="Rectangle 8"/>
          <p:cNvSpPr/>
          <p:nvPr/>
        </p:nvSpPr>
        <p:spPr>
          <a:xfrm>
            <a:off x="914400" y="1695450"/>
            <a:ext cx="8229600" cy="1477328"/>
          </a:xfrm>
          <a:prstGeom prst="rect">
            <a:avLst/>
          </a:prstGeom>
        </p:spPr>
        <p:txBody>
          <a:bodyPr wrap="square">
            <a:spAutoFit/>
          </a:bodyPr>
          <a:lstStyle/>
          <a:p>
            <a:r>
              <a:rPr lang="en-US" dirty="0"/>
              <a:t>"The organization faces challenges in accurately tracking and managing employee attendance, leading to issues such as discrepancies in payroll, difficulties in maintaining regulatory compliance, and reduced operational efficiency. There is a need for a robust solution to monitor attendance more effectively, analyze attendance patterns, and address associated problems."</a:t>
            </a:r>
          </a:p>
        </p:txBody>
      </p:sp>
      <p:sp>
        <p:nvSpPr>
          <p:cNvPr id="11" name="Rectangle 10"/>
          <p:cNvSpPr/>
          <p:nvPr/>
        </p:nvSpPr>
        <p:spPr>
          <a:xfrm>
            <a:off x="1066800" y="3276599"/>
            <a:ext cx="8077200" cy="1200329"/>
          </a:xfrm>
          <a:prstGeom prst="rect">
            <a:avLst/>
          </a:prstGeom>
        </p:spPr>
        <p:txBody>
          <a:bodyPr wrap="square">
            <a:spAutoFit/>
          </a:bodyPr>
          <a:lstStyle/>
          <a:p>
            <a:r>
              <a:rPr lang="en-US" dirty="0"/>
              <a:t>In many organizations, managing employee attendance is crucial for operational efficiency, compliance, and overall productivity. Effective attendance management helps track employee presence, absenteeism, and punctuality, which can impact payroll processing, workforce planning, and organizational performance.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1569660"/>
          </a:xfrm>
          <a:prstGeom prst="rect">
            <a:avLst/>
          </a:prstGeom>
          <a:noFill/>
        </p:spPr>
        <p:txBody>
          <a:bodyPr wrap="square" rtlCol="0">
            <a:spAutoFit/>
          </a:bodyPr>
          <a:lstStyle/>
          <a:p>
            <a:r>
              <a:rPr lang="en-US" sz="2400" dirty="0"/>
              <a:t>This project overview outlines the structured approach to developing and implementing an effective employee attendance management system, ensuring alignment with organizational goals and addressing key performance areas.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Rectangle 9"/>
          <p:cNvSpPr/>
          <p:nvPr/>
        </p:nvSpPr>
        <p:spPr>
          <a:xfrm>
            <a:off x="3048000" y="2828836"/>
            <a:ext cx="6096000" cy="369332"/>
          </a:xfrm>
          <a:prstGeom prst="rect">
            <a:avLst/>
          </a:prstGeom>
        </p:spPr>
        <p:txBody>
          <a:bodyPr>
            <a:spAutoFit/>
          </a:bodyPr>
          <a:lstStyle/>
          <a:p>
            <a:r>
              <a:rPr lang="en-US" dirty="0" smtClean="0"/>
              <a:t>.</a:t>
            </a:r>
            <a:endParaRPr lang="en-US" dirty="0"/>
          </a:p>
        </p:txBody>
      </p:sp>
      <p:sp>
        <p:nvSpPr>
          <p:cNvPr id="12" name="Rectangle 11"/>
          <p:cNvSpPr/>
          <p:nvPr/>
        </p:nvSpPr>
        <p:spPr>
          <a:xfrm>
            <a:off x="723900" y="1447800"/>
            <a:ext cx="5947068" cy="369332"/>
          </a:xfrm>
          <a:prstGeom prst="rect">
            <a:avLst/>
          </a:prstGeom>
        </p:spPr>
        <p:txBody>
          <a:bodyPr wrap="square">
            <a:spAutoFit/>
          </a:bodyPr>
          <a:lstStyle/>
          <a:p>
            <a:pPr lvl="0"/>
            <a:r>
              <a:rPr lang="en-US" b="1" dirty="0">
                <a:solidFill>
                  <a:prstClr val="black"/>
                </a:solidFill>
              </a:rPr>
              <a:t>1. Employees</a:t>
            </a:r>
          </a:p>
        </p:txBody>
      </p:sp>
      <p:sp>
        <p:nvSpPr>
          <p:cNvPr id="13" name="Rectangle 12"/>
          <p:cNvSpPr/>
          <p:nvPr/>
        </p:nvSpPr>
        <p:spPr>
          <a:xfrm>
            <a:off x="1447800" y="1857375"/>
            <a:ext cx="6096000" cy="923330"/>
          </a:xfrm>
          <a:prstGeom prst="rect">
            <a:avLst/>
          </a:prstGeom>
        </p:spPr>
        <p:txBody>
          <a:bodyPr>
            <a:spAutoFit/>
          </a:bodyPr>
          <a:lstStyle/>
          <a:p>
            <a:r>
              <a:rPr lang="en-US" dirty="0" smtClean="0"/>
              <a:t>Use </a:t>
            </a:r>
            <a:r>
              <a:rPr lang="en-US" dirty="0"/>
              <a:t>the system to record their start and end times for the workday, breaks, and any other relevant attendance-related activities.</a:t>
            </a:r>
          </a:p>
        </p:txBody>
      </p:sp>
      <p:sp>
        <p:nvSpPr>
          <p:cNvPr id="14" name="Rectangle 13"/>
          <p:cNvSpPr/>
          <p:nvPr/>
        </p:nvSpPr>
        <p:spPr>
          <a:xfrm>
            <a:off x="838200" y="2828836"/>
            <a:ext cx="1638462" cy="369332"/>
          </a:xfrm>
          <a:prstGeom prst="rect">
            <a:avLst/>
          </a:prstGeom>
        </p:spPr>
        <p:txBody>
          <a:bodyPr wrap="none">
            <a:spAutoFit/>
          </a:bodyPr>
          <a:lstStyle/>
          <a:p>
            <a:r>
              <a:rPr lang="en-US" b="1" dirty="0" smtClean="0"/>
              <a:t>2.HR </a:t>
            </a:r>
            <a:r>
              <a:rPr lang="en-US" b="1" dirty="0"/>
              <a:t>Personnel</a:t>
            </a:r>
          </a:p>
        </p:txBody>
      </p:sp>
      <p:sp>
        <p:nvSpPr>
          <p:cNvPr id="15" name="Rectangle 14"/>
          <p:cNvSpPr/>
          <p:nvPr/>
        </p:nvSpPr>
        <p:spPr>
          <a:xfrm>
            <a:off x="1447800" y="3505200"/>
            <a:ext cx="7696200" cy="369332"/>
          </a:xfrm>
          <a:prstGeom prst="rect">
            <a:avLst/>
          </a:prstGeom>
        </p:spPr>
        <p:txBody>
          <a:bodyPr wrap="square">
            <a:spAutoFit/>
          </a:bodyPr>
          <a:lstStyle/>
          <a:p>
            <a:r>
              <a:rPr lang="en-US" dirty="0"/>
              <a:t> </a:t>
            </a:r>
            <a:r>
              <a:rPr lang="en-US" dirty="0" smtClean="0"/>
              <a:t> 2.Assist </a:t>
            </a:r>
            <a:r>
              <a:rPr lang="en-US" dirty="0"/>
              <a:t>employees and managers with attendance-related queries and </a:t>
            </a:r>
            <a:r>
              <a:rPr lang="en-US" dirty="0" smtClean="0"/>
              <a:t>issue.</a:t>
            </a:r>
            <a:endParaRPr lang="en-US" dirty="0"/>
          </a:p>
        </p:txBody>
      </p:sp>
      <p:sp>
        <p:nvSpPr>
          <p:cNvPr id="16" name="Rectangle 15"/>
          <p:cNvSpPr/>
          <p:nvPr/>
        </p:nvSpPr>
        <p:spPr>
          <a:xfrm>
            <a:off x="1524000" y="3244334"/>
            <a:ext cx="7338783" cy="369332"/>
          </a:xfrm>
          <a:prstGeom prst="rect">
            <a:avLst/>
          </a:prstGeom>
        </p:spPr>
        <p:txBody>
          <a:bodyPr wrap="square">
            <a:spAutoFit/>
          </a:bodyPr>
          <a:lstStyle/>
          <a:p>
            <a:r>
              <a:rPr lang="en-US" dirty="0" smtClean="0"/>
              <a:t>1.Update </a:t>
            </a:r>
            <a:r>
              <a:rPr lang="en-US" dirty="0"/>
              <a:t>and manage attendance policies and procedures.</a:t>
            </a:r>
          </a:p>
        </p:txBody>
      </p:sp>
      <p:sp>
        <p:nvSpPr>
          <p:cNvPr id="23" name="Rectangle 22"/>
          <p:cNvSpPr/>
          <p:nvPr/>
        </p:nvSpPr>
        <p:spPr>
          <a:xfrm flipH="1">
            <a:off x="849810" y="3912672"/>
            <a:ext cx="1195980" cy="369332"/>
          </a:xfrm>
          <a:prstGeom prst="rect">
            <a:avLst/>
          </a:prstGeom>
        </p:spPr>
        <p:txBody>
          <a:bodyPr wrap="square">
            <a:spAutoFit/>
          </a:bodyPr>
          <a:lstStyle/>
          <a:p>
            <a:pPr lvl="0"/>
            <a:r>
              <a:rPr lang="en-US" b="1" dirty="0" smtClean="0">
                <a:solidFill>
                  <a:prstClr val="black"/>
                </a:solidFill>
              </a:rPr>
              <a:t>3. </a:t>
            </a:r>
            <a:r>
              <a:rPr lang="en-US" b="1" dirty="0">
                <a:solidFill>
                  <a:prstClr val="black"/>
                </a:solidFill>
              </a:rPr>
              <a:t>Support</a:t>
            </a:r>
          </a:p>
        </p:txBody>
      </p:sp>
      <p:sp>
        <p:nvSpPr>
          <p:cNvPr id="24" name="Rectangle 23"/>
          <p:cNvSpPr/>
          <p:nvPr/>
        </p:nvSpPr>
        <p:spPr>
          <a:xfrm>
            <a:off x="1295400" y="4398495"/>
            <a:ext cx="6781800" cy="646331"/>
          </a:xfrm>
          <a:prstGeom prst="rect">
            <a:avLst/>
          </a:prstGeom>
        </p:spPr>
        <p:txBody>
          <a:bodyPr wrap="square">
            <a:spAutoFit/>
          </a:bodyPr>
          <a:lstStyle/>
          <a:p>
            <a:r>
              <a:rPr lang="en-US" dirty="0"/>
              <a:t>Maintain and support the attendance tracking system, including troubleshooting and resolving technical issues.</a:t>
            </a:r>
          </a:p>
        </p:txBody>
      </p:sp>
      <p:sp>
        <p:nvSpPr>
          <p:cNvPr id="25" name="Rectangle 24"/>
          <p:cNvSpPr/>
          <p:nvPr/>
        </p:nvSpPr>
        <p:spPr>
          <a:xfrm>
            <a:off x="720553" y="5079136"/>
            <a:ext cx="2232534" cy="369332"/>
          </a:xfrm>
          <a:prstGeom prst="rect">
            <a:avLst/>
          </a:prstGeom>
        </p:spPr>
        <p:txBody>
          <a:bodyPr wrap="none">
            <a:spAutoFit/>
          </a:bodyPr>
          <a:lstStyle/>
          <a:p>
            <a:r>
              <a:rPr lang="en-US" b="1" dirty="0" smtClean="0"/>
              <a:t>4.Payroll </a:t>
            </a:r>
            <a:r>
              <a:rPr lang="en-US" b="1" dirty="0"/>
              <a:t>Department</a:t>
            </a:r>
          </a:p>
        </p:txBody>
      </p:sp>
      <p:sp>
        <p:nvSpPr>
          <p:cNvPr id="26" name="Rectangle 25"/>
          <p:cNvSpPr/>
          <p:nvPr/>
        </p:nvSpPr>
        <p:spPr>
          <a:xfrm>
            <a:off x="1524000" y="5496609"/>
            <a:ext cx="6802623" cy="646331"/>
          </a:xfrm>
          <a:prstGeom prst="rect">
            <a:avLst/>
          </a:prstGeom>
        </p:spPr>
        <p:txBody>
          <a:bodyPr wrap="square">
            <a:spAutoFit/>
          </a:bodyPr>
          <a:lstStyle/>
          <a:p>
            <a:r>
              <a:rPr lang="en-US" dirty="0"/>
              <a:t>Ensure that payroll processing adheres to legal requirements related to working hours, overtime, and leave.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609600"/>
            <a:ext cx="10681335" cy="758190"/>
          </a:xfrm>
        </p:spPr>
        <p:txBody>
          <a:bodyPr/>
          <a:lstStyle/>
          <a:p>
            <a:r>
              <a:rPr lang="en-US" dirty="0" smtClean="0"/>
              <a:t>DATASET DESCRIPTION</a:t>
            </a:r>
            <a:endParaRPr lang="en-US" dirty="0"/>
          </a:p>
        </p:txBody>
      </p:sp>
      <p:sp>
        <p:nvSpPr>
          <p:cNvPr id="3" name="Rectangle 1"/>
          <p:cNvSpPr>
            <a:spLocks noChangeArrowheads="1"/>
          </p:cNvSpPr>
          <p:nvPr/>
        </p:nvSpPr>
        <p:spPr bwMode="auto">
          <a:xfrm>
            <a:off x="0" y="43934"/>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a:t>
            </a:r>
          </a:p>
        </p:txBody>
      </p:sp>
      <p:sp>
        <p:nvSpPr>
          <p:cNvPr id="4" name="Rectangle 2"/>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152400" y="6096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5"/>
          <p:cNvSpPr>
            <a:spLocks noChangeArrowheads="1"/>
          </p:cNvSpPr>
          <p:nvPr/>
        </p:nvSpPr>
        <p:spPr bwMode="auto">
          <a:xfrm>
            <a:off x="304800" y="1752600"/>
            <a:ext cx="10439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An employee attendance dataset is a structured collection of data that tracks and records employee attendance over time. The dataset is used for monitoring attendance patterns, calculating payroll, ensuring compliance with attendance policies, and analyzing overall workforce performance. Below is a description of the typical components and attributes found in an employee attendance dataset.</a:t>
            </a:r>
          </a:p>
        </p:txBody>
      </p:sp>
      <p:sp>
        <p:nvSpPr>
          <p:cNvPr id="8" name="Rectangle 6"/>
          <p:cNvSpPr>
            <a:spLocks noChangeArrowheads="1"/>
          </p:cNvSpPr>
          <p:nvPr/>
        </p:nvSpPr>
        <p:spPr bwMode="auto">
          <a:xfrm>
            <a:off x="304800" y="7620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13468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2215991"/>
          </a:xfrm>
        </p:spPr>
        <p:txBody>
          <a:bodyPr/>
          <a:lstStyle/>
          <a:p>
            <a:r>
              <a:rPr lang="en-US" dirty="0" smtClean="0"/>
              <a:t>Our SOLUTION AND ITS VALUE PROPOSITON</a:t>
            </a:r>
            <a:br>
              <a:rPr lang="en-US" dirty="0" smtClean="0"/>
            </a:br>
            <a:endParaRPr lang="en-US" dirty="0"/>
          </a:p>
        </p:txBody>
      </p:sp>
      <p:sp>
        <p:nvSpPr>
          <p:cNvPr id="3" name="Rectangle 2"/>
          <p:cNvSpPr/>
          <p:nvPr/>
        </p:nvSpPr>
        <p:spPr>
          <a:xfrm>
            <a:off x="990600" y="2209800"/>
            <a:ext cx="8153400" cy="1200329"/>
          </a:xfrm>
          <a:prstGeom prst="rect">
            <a:avLst/>
          </a:prstGeom>
        </p:spPr>
        <p:txBody>
          <a:bodyPr wrap="square">
            <a:spAutoFit/>
          </a:bodyPr>
          <a:lstStyle/>
          <a:p>
            <a:r>
              <a:rPr lang="en-US" b="1" dirty="0"/>
              <a:t>Our Employee Attendance Solution</a:t>
            </a:r>
            <a:r>
              <a:rPr lang="en-US" dirty="0"/>
              <a:t> provides a robust system for managing and tracking employee attendance, delivering significant benefits to organizations by addressing common challenges and enhancing operational efficiency. Here’s the value proposition of our solution</a:t>
            </a:r>
          </a:p>
        </p:txBody>
      </p:sp>
    </p:spTree>
    <p:extLst>
      <p:ext uri="{BB962C8B-B14F-4D97-AF65-F5344CB8AC3E}">
        <p14:creationId xmlns:p14="http://schemas.microsoft.com/office/powerpoint/2010/main" val="948881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“WOW” IN OUR SOLUTION</a:t>
            </a:r>
            <a:endParaRPr lang="en-US" dirty="0"/>
          </a:p>
        </p:txBody>
      </p:sp>
      <p:sp>
        <p:nvSpPr>
          <p:cNvPr id="3" name="Rectangle 2"/>
          <p:cNvSpPr/>
          <p:nvPr/>
        </p:nvSpPr>
        <p:spPr>
          <a:xfrm>
            <a:off x="1066800" y="1524000"/>
            <a:ext cx="8077200" cy="1200329"/>
          </a:xfrm>
          <a:prstGeom prst="rect">
            <a:avLst/>
          </a:prstGeom>
        </p:spPr>
        <p:txBody>
          <a:bodyPr wrap="square">
            <a:spAutoFit/>
          </a:bodyPr>
          <a:lstStyle/>
          <a:p>
            <a:r>
              <a:rPr lang="en-US" b="1" dirty="0"/>
              <a:t>The WOW Solution</a:t>
            </a:r>
            <a:r>
              <a:rPr lang="en-US" dirty="0"/>
              <a:t> for employee attendance is designed to transform how organizations manage and track employee attendance by integrating cutting-edge technology, innovative features, and user-centric design. Here’s what makes our Employee Attendance WOW Solution truly exceptional:</a:t>
            </a:r>
          </a:p>
        </p:txBody>
      </p:sp>
    </p:spTree>
    <p:extLst>
      <p:ext uri="{BB962C8B-B14F-4D97-AF65-F5344CB8AC3E}">
        <p14:creationId xmlns:p14="http://schemas.microsoft.com/office/powerpoint/2010/main" val="3169353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362</TotalTime>
  <Words>632</Words>
  <Application>Microsoft Office PowerPoint</Application>
  <PresentationFormat>Custom</PresentationFormat>
  <Paragraphs>71</Paragraphs>
  <Slides>12</Slides>
  <Notes>4</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PROBLEM STATEMENT</vt:lpstr>
      <vt:lpstr>PROJECT OVERVIEW</vt:lpstr>
      <vt:lpstr>AGENDA</vt:lpstr>
      <vt:lpstr>WHO ARE THE END USERS?</vt:lpstr>
      <vt:lpstr>DATASET DESCRIPTION</vt:lpstr>
      <vt:lpstr>Our SOLUTION AND ITS VALUE PROPOSITON </vt:lpstr>
      <vt:lpstr>THE “WOW” IN OUR SOLUTION</vt:lpstr>
      <vt:lpstr>MODELLING</vt:lpstr>
      <vt:lpstr>RESULTS</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als1</cp:lastModifiedBy>
  <cp:revision>23</cp:revision>
  <dcterms:created xsi:type="dcterms:W3CDTF">2024-03-29T15:07:22Z</dcterms:created>
  <dcterms:modified xsi:type="dcterms:W3CDTF">2024-09-09T04:25:20Z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