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12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en-GB" sz="4400" kern="1400" spc="-50" dirty="0">
                <a:solidFill>
                  <a:schemeClr val="tx1"/>
                </a:solidFill>
                <a:effectLst/>
                <a:latin typeface="Krana Fat B"/>
                <a:ea typeface="Times New Roman" panose="02020603050405020304" pitchFamily="18" charset="0"/>
                <a:cs typeface="Times New Roman" panose="02020603050405020304" pitchFamily="18" charset="0"/>
              </a:rPr>
              <a:t>Inventory Management System (IMS)</a:t>
            </a:r>
            <a:br>
              <a:rPr lang="en-GB" sz="12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Ayesha Raja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2D67-9663-43E1-AF73-D1EAD197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DD43C0-484E-44A6-A22B-83618833C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48" y="1847607"/>
            <a:ext cx="5394158" cy="39330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48823B-0519-4569-8F04-4C73ABA8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54" y="1847607"/>
            <a:ext cx="4543494" cy="38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13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7DD9-94A6-407D-8622-D1DB1106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BBBFA1-FC06-4AA0-AE6A-8005C576F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35" t="20369" r="52404" b="11811"/>
          <a:stretch/>
        </p:blipFill>
        <p:spPr>
          <a:xfrm>
            <a:off x="6244388" y="2014194"/>
            <a:ext cx="4415591" cy="411237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680DF-FD9A-4655-9F77-51D9C325A038}"/>
              </a:ext>
            </a:extLst>
          </p:cNvPr>
          <p:cNvSpPr txBox="1"/>
          <p:nvPr/>
        </p:nvSpPr>
        <p:spPr>
          <a:xfrm>
            <a:off x="1066800" y="2014194"/>
            <a:ext cx="43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 example of a user registering an</a:t>
            </a:r>
          </a:p>
          <a:p>
            <a:r>
              <a:rPr lang="en-GB" dirty="0"/>
              <a:t>Account. Then creating a user profile.</a:t>
            </a:r>
          </a:p>
        </p:txBody>
      </p:sp>
    </p:spTree>
    <p:extLst>
      <p:ext uri="{BB962C8B-B14F-4D97-AF65-F5344CB8AC3E}">
        <p14:creationId xmlns:p14="http://schemas.microsoft.com/office/powerpoint/2010/main" val="284146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4C2D-30F7-434A-9540-D79AD6CC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am I? – Ayesha Raja</a:t>
            </a:r>
          </a:p>
          <a:p>
            <a:endParaRPr lang="en-GB" dirty="0"/>
          </a:p>
          <a:p>
            <a:r>
              <a:rPr lang="en-GB" dirty="0"/>
              <a:t>Approach to the Specification:</a:t>
            </a:r>
          </a:p>
          <a:p>
            <a:pPr lvl="1"/>
            <a:r>
              <a:rPr lang="en-GB" dirty="0"/>
              <a:t>Created a Java based CLI Program in Eclipse</a:t>
            </a:r>
          </a:p>
          <a:p>
            <a:pPr lvl="2"/>
            <a:r>
              <a:rPr lang="en-GB" dirty="0"/>
              <a:t>Object Oriented program</a:t>
            </a:r>
          </a:p>
          <a:p>
            <a:pPr lvl="2"/>
            <a:r>
              <a:rPr lang="en-GB" dirty="0"/>
              <a:t>Multiple Classes for each component of the Program (User Accounts, Customers Profiles, Products, Item Inventory, Customer Orders)</a:t>
            </a:r>
          </a:p>
          <a:p>
            <a:pPr lvl="2"/>
            <a:r>
              <a:rPr lang="en-GB" dirty="0"/>
              <a:t>Events are triggers using the CLI interface (instantiating and object of the required class depending upon the required action)</a:t>
            </a:r>
          </a:p>
          <a:p>
            <a:pPr lvl="1"/>
            <a:r>
              <a:rPr lang="en-GB" dirty="0"/>
              <a:t>Followed a Project Management Plan</a:t>
            </a:r>
          </a:p>
          <a:p>
            <a:pPr lvl="1"/>
            <a:r>
              <a:rPr lang="en-GB" dirty="0"/>
              <a:t>Ensured Versioning Control using GitHub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Consultant Journey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4C2D-30F7-434A-9540-D79AD6CC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Technologies I have learnt for this project include:</a:t>
            </a:r>
          </a:p>
          <a:p>
            <a:endParaRPr lang="en-GB" dirty="0"/>
          </a:p>
          <a:p>
            <a:r>
              <a:rPr lang="en-GB" dirty="0"/>
              <a:t>- Maven</a:t>
            </a:r>
          </a:p>
          <a:p>
            <a:r>
              <a:rPr lang="en-GB" dirty="0"/>
              <a:t>- GitHub</a:t>
            </a:r>
          </a:p>
          <a:p>
            <a:r>
              <a:rPr lang="en-GB" dirty="0"/>
              <a:t>SQL Workbench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47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39BC-21D9-4BE8-AEA2-68B58FD2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1579-4374-4895-A0C7-F4E92346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Version Control Management: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GitHub</a:t>
            </a:r>
          </a:p>
          <a:p>
            <a:pPr marL="274320" lvl="1" indent="0">
              <a:buNone/>
            </a:pPr>
            <a:endParaRPr lang="en-GB" sz="1800" dirty="0"/>
          </a:p>
          <a:p>
            <a:pPr lvl="1"/>
            <a:r>
              <a:rPr lang="en-GB" sz="1800" dirty="0"/>
              <a:t>Multiple Branches</a:t>
            </a:r>
          </a:p>
          <a:p>
            <a:pPr lvl="2"/>
            <a:r>
              <a:rPr lang="en-GB" sz="1800" dirty="0"/>
              <a:t>Main Branch – The final product (merged branches)</a:t>
            </a:r>
          </a:p>
          <a:p>
            <a:pPr lvl="2"/>
            <a:r>
              <a:rPr lang="en-GB" sz="1800" dirty="0"/>
              <a:t>Dev Branch – Includes multiple commits of software throughout development</a:t>
            </a:r>
          </a:p>
          <a:p>
            <a:pPr lvl="2"/>
            <a:r>
              <a:rPr lang="en-GB" sz="1800" dirty="0"/>
              <a:t>SQL Branch – Added the Database SQL File and ERD</a:t>
            </a:r>
          </a:p>
          <a:p>
            <a:pPr lvl="2"/>
            <a:r>
              <a:rPr lang="en-GB" sz="1800" dirty="0"/>
              <a:t>Testing Branch – To include the testing (Junit)</a:t>
            </a:r>
          </a:p>
        </p:txBody>
      </p:sp>
    </p:spTree>
    <p:extLst>
      <p:ext uri="{BB962C8B-B14F-4D97-AF65-F5344CB8AC3E}">
        <p14:creationId xmlns:p14="http://schemas.microsoft.com/office/powerpoint/2010/main" val="330125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5169-FFAD-437B-9D49-AE5B1E51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EA61-6EB5-4A9C-87A5-230607ED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Administrator Stories</a:t>
            </a:r>
          </a:p>
          <a:p>
            <a:pPr lvl="1"/>
            <a:r>
              <a:rPr lang="en-GB" sz="1800" dirty="0"/>
              <a:t>Create a new User</a:t>
            </a:r>
          </a:p>
          <a:p>
            <a:pPr lvl="1"/>
            <a:r>
              <a:rPr lang="en-GB" sz="1800" dirty="0"/>
              <a:t>Add new products (Soaps)</a:t>
            </a:r>
          </a:p>
          <a:p>
            <a:pPr lvl="1"/>
            <a:r>
              <a:rPr lang="en-GB" sz="1800" dirty="0"/>
              <a:t>Create Items -&gt; Create Item from the previously created product</a:t>
            </a:r>
          </a:p>
          <a:p>
            <a:pPr marL="274320" lvl="1" indent="0">
              <a:buNone/>
            </a:pPr>
            <a:endParaRPr lang="en-GB" sz="1800" dirty="0"/>
          </a:p>
          <a:p>
            <a:r>
              <a:rPr lang="en-GB" sz="2000" dirty="0"/>
              <a:t>User Stories: </a:t>
            </a:r>
          </a:p>
          <a:p>
            <a:pPr lvl="1"/>
            <a:r>
              <a:rPr lang="en-GB" sz="1800" dirty="0"/>
              <a:t>Login as a user </a:t>
            </a:r>
          </a:p>
          <a:p>
            <a:pPr lvl="1"/>
            <a:r>
              <a:rPr lang="en-GB" sz="1800" dirty="0"/>
              <a:t>Register as a customer -&gt; User account registers a customer profile</a:t>
            </a:r>
          </a:p>
          <a:p>
            <a:pPr lvl="1"/>
            <a:r>
              <a:rPr lang="en-GB" sz="1800" dirty="0"/>
              <a:t>Edit customer profile</a:t>
            </a:r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863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1540-6A76-4050-8104-44615364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10AC-94B3-4AD4-B3E4-DFC1FFA3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was completed?</a:t>
            </a:r>
          </a:p>
          <a:p>
            <a:pPr lvl="2"/>
            <a:r>
              <a:rPr lang="en-GB" dirty="0"/>
              <a:t>Object Oriented program</a:t>
            </a:r>
          </a:p>
          <a:p>
            <a:pPr lvl="2"/>
            <a:r>
              <a:rPr lang="en-GB" dirty="0"/>
              <a:t>Multiple Classes for each component of the Program </a:t>
            </a:r>
          </a:p>
          <a:p>
            <a:pPr lvl="2"/>
            <a:r>
              <a:rPr lang="en-GB" dirty="0"/>
              <a:t>User Accounts, Customers Profiles, Products, Item Inventory, Customer Orders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was left behind?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Verification of users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03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D5C1-12EC-49BF-BFCC-64E70FCB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7A28-A661-4027-BD82-3F076A16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  <a:p>
            <a:r>
              <a:rPr lang="en-GB" dirty="0"/>
              <a:t>UML</a:t>
            </a:r>
          </a:p>
          <a:p>
            <a:r>
              <a:rPr lang="en-GB" dirty="0"/>
              <a:t>Java</a:t>
            </a:r>
          </a:p>
          <a:p>
            <a:r>
              <a:rPr lang="en-GB" dirty="0"/>
              <a:t>GitHub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could be improved?</a:t>
            </a:r>
          </a:p>
          <a:p>
            <a:r>
              <a:rPr lang="en-GB" dirty="0"/>
              <a:t>Asking for help when needed</a:t>
            </a:r>
          </a:p>
          <a:p>
            <a:r>
              <a:rPr lang="en-GB" dirty="0"/>
              <a:t>Knowledge on testing / Jira</a:t>
            </a:r>
          </a:p>
          <a:p>
            <a:r>
              <a:rPr lang="en-GB" dirty="0"/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358500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65CD-1072-4132-95A0-B36176E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6105-1A23-4987-9875-11128115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70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17E2-9E0E-46DC-B72F-C5A234DE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19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{E8F25008-FBD6-4867-9CD8-6A5242BD5497}tf78438558_win32</Template>
  <TotalTime>72</TotalTime>
  <Words>285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Garamond</vt:lpstr>
      <vt:lpstr>Krana Fat B</vt:lpstr>
      <vt:lpstr>Segoe UI</vt:lpstr>
      <vt:lpstr>SavonVTI</vt:lpstr>
      <vt:lpstr> Inventory Management System (IMS) </vt:lpstr>
      <vt:lpstr>Introduction</vt:lpstr>
      <vt:lpstr>Consultant Journey</vt:lpstr>
      <vt:lpstr>CI</vt:lpstr>
      <vt:lpstr>Demonstration</vt:lpstr>
      <vt:lpstr>Sprint Review</vt:lpstr>
      <vt:lpstr>Sprint Retrospective</vt:lpstr>
      <vt:lpstr>Conclusion</vt:lpstr>
      <vt:lpstr>Questions?</vt:lpstr>
      <vt:lpstr>Diagrams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Inventory Management System (IMS) </dc:title>
  <dc:creator>Kieran</dc:creator>
  <cp:lastModifiedBy>ayesha raja</cp:lastModifiedBy>
  <cp:revision>3</cp:revision>
  <dcterms:created xsi:type="dcterms:W3CDTF">2021-01-21T23:26:06Z</dcterms:created>
  <dcterms:modified xsi:type="dcterms:W3CDTF">2021-01-22T02:12:29Z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