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>
        <p:scale>
          <a:sx n="89" d="100"/>
          <a:sy n="89" d="100"/>
        </p:scale>
        <p:origin x="-2328" y="-15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ack"/>
          <p:cNvSpPr/>
          <p:nvPr/>
        </p:nvSpPr>
        <p:spPr>
          <a:xfrm>
            <a:off x="2885807" y="589140"/>
            <a:ext cx="5920587" cy="1429560"/>
          </a:xfrm>
          <a:custGeom>
            <a:avLst/>
            <a:gdLst>
              <a:gd name="connsiteX0" fmla="*/ 0 w 5646821"/>
              <a:gd name="connsiteY0" fmla="*/ 1267327 h 1429560"/>
              <a:gd name="connsiteX1" fmla="*/ 2486526 w 5646821"/>
              <a:gd name="connsiteY1" fmla="*/ 1363579 h 1429560"/>
              <a:gd name="connsiteX2" fmla="*/ 3737810 w 5646821"/>
              <a:gd name="connsiteY2" fmla="*/ 401053 h 1429560"/>
              <a:gd name="connsiteX3" fmla="*/ 4427621 w 5646821"/>
              <a:gd name="connsiteY3" fmla="*/ 753979 h 1429560"/>
              <a:gd name="connsiteX4" fmla="*/ 5646821 w 5646821"/>
              <a:gd name="connsiteY4" fmla="*/ 0 h 142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6821" h="1429560">
                <a:moveTo>
                  <a:pt x="0" y="1267327"/>
                </a:moveTo>
                <a:cubicBezTo>
                  <a:pt x="931779" y="1387642"/>
                  <a:pt x="1863558" y="1507958"/>
                  <a:pt x="2486526" y="1363579"/>
                </a:cubicBezTo>
                <a:cubicBezTo>
                  <a:pt x="3109494" y="1219200"/>
                  <a:pt x="3414294" y="502653"/>
                  <a:pt x="3737810" y="401053"/>
                </a:cubicBezTo>
                <a:cubicBezTo>
                  <a:pt x="4061326" y="299453"/>
                  <a:pt x="4109453" y="820821"/>
                  <a:pt x="4427621" y="753979"/>
                </a:cubicBezTo>
                <a:cubicBezTo>
                  <a:pt x="4745790" y="687137"/>
                  <a:pt x="5196305" y="343568"/>
                  <a:pt x="5646821" y="0"/>
                </a:cubicBezTo>
              </a:path>
            </a:pathLst>
          </a:custGeom>
          <a:noFill/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Trail</a:t>
            </a:r>
            <a:r>
              <a:rPr lang="mr-IN" sz="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  <a:endParaRPr lang="en-US" b="1" dirty="0">
              <a:solidFill>
                <a:srgbClr val="00B0F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  <a:endParaRPr lang="en-US" b="1" dirty="0">
              <a:solidFill>
                <a:srgbClr val="00B0F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11:24:00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AMERICAS CUP 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2018. RACE 2A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127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FF26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latin typeface="Courier New"/>
                <a:cs typeface="Courier New"/>
              </a:rPr>
              <a:t>AAAA</a:t>
            </a:r>
            <a:endParaRPr lang="en-US" sz="1400" b="1" dirty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-1.25E-6 0.00024 C -0.00052 0.02361 -0.00065 0.04723 -0.00156 0.07084 C -0.00169 0.0757 -0.0026 0.08033 -0.00312 0.08519 C -0.00364 0.09074 -0.00417 0.0963 -0.00456 0.10186 C -0.00417 0.11389 -0.00417 0.1257 -0.00312 0.1375 C -0.0026 0.14167 -0.00065 0.14561 -1.25E-6 0.15 C 0.00169 0.1588 0.00156 0.15533 0.00156 0.16042 " pathEditMode="relative" rAng="0" ptsTypes="AAAAAAAA">
                                      <p:cBhvr>
                                        <p:cTn id="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24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88</cp:revision>
  <dcterms:created xsi:type="dcterms:W3CDTF">2018-06-16T08:53:52Z</dcterms:created>
  <dcterms:modified xsi:type="dcterms:W3CDTF">2018-07-16T08:24:24Z</dcterms:modified>
</cp:coreProperties>
</file>