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5" r:id="rId5"/>
    <p:sldId id="296" r:id="rId6"/>
    <p:sldId id="306" r:id="rId7"/>
    <p:sldId id="317" r:id="rId8"/>
    <p:sldId id="318" r:id="rId9"/>
    <p:sldId id="319" r:id="rId10"/>
    <p:sldId id="320" r:id="rId11"/>
    <p:sldId id="259" r:id="rId12"/>
    <p:sldId id="321" r:id="rId13"/>
    <p:sldId id="322" r:id="rId14"/>
    <p:sldId id="323" r:id="rId15"/>
    <p:sldId id="324" r:id="rId16"/>
    <p:sldId id="314" r:id="rId17"/>
    <p:sldId id="325" r:id="rId18"/>
    <p:sldId id="326"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Amina Nazir" initials="AN" lastIdx="1" clrIdx="3">
    <p:extLst>
      <p:ext uri="{19B8F6BF-5375-455C-9EA6-DF929625EA0E}">
        <p15:presenceInfo xmlns:p15="http://schemas.microsoft.com/office/powerpoint/2012/main" userId="eedf6d4217d6de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12-21T09:23:04.705"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12/21/2023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8</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dirty="0"/>
              <a:t>Click icon to add picture</a:t>
            </a:r>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dirty="0"/>
              <a:t>Click icon to add picture</a:t>
            </a:r>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dirty="0"/>
              <a:t>Click icon to add picture</a:t>
            </a:r>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dirty="0"/>
              <a:t>Click icon to add picture</a:t>
            </a:r>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Truth and Dare </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3629608" y="2202024"/>
            <a:ext cx="4991878" cy="774441"/>
          </a:xfrm>
        </p:spPr>
        <p:txBody>
          <a:bodyPr>
            <a:noAutofit/>
          </a:bodyPr>
          <a:lstStyle/>
          <a:p>
            <a:r>
              <a:rPr lang="en-US" sz="2800" dirty="0">
                <a:latin typeface="Times New Roman" panose="02020603050405020304" pitchFamily="18" charset="0"/>
                <a:cs typeface="Times New Roman" panose="02020603050405020304" pitchFamily="18" charset="0"/>
              </a:rPr>
              <a:t> Mobile Application Development </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7A75-82DC-1E5B-680B-D690B35559B3}"/>
              </a:ext>
            </a:extLst>
          </p:cNvPr>
          <p:cNvSpPr>
            <a:spLocks noGrp="1"/>
          </p:cNvSpPr>
          <p:nvPr>
            <p:ph type="title"/>
          </p:nvPr>
        </p:nvSpPr>
        <p:spPr/>
        <p:txBody>
          <a:bodyPr/>
          <a:lstStyle/>
          <a:p>
            <a:r>
              <a:rPr lang="en-US" dirty="0"/>
              <a:t>Start_Activity.java </a:t>
            </a:r>
          </a:p>
        </p:txBody>
      </p:sp>
      <p:sp>
        <p:nvSpPr>
          <p:cNvPr id="4" name="Footer Placeholder 3">
            <a:extLst>
              <a:ext uri="{FF2B5EF4-FFF2-40B4-BE49-F238E27FC236}">
                <a16:creationId xmlns:a16="http://schemas.microsoft.com/office/drawing/2014/main" id="{02AC8BE4-BACC-3AE9-A85B-BE35281C9EDB}"/>
              </a:ext>
            </a:extLst>
          </p:cNvPr>
          <p:cNvSpPr>
            <a:spLocks noGrp="1"/>
          </p:cNvSpPr>
          <p:nvPr>
            <p:ph type="ftr" sz="quarter" idx="10"/>
          </p:nvPr>
        </p:nvSpPr>
        <p:spPr/>
        <p:txBody>
          <a:bodyPr/>
          <a:lstStyle/>
          <a:p>
            <a:r>
              <a:rPr lang="en-US" dirty="0"/>
              <a:t>Truth and Dare</a:t>
            </a:r>
          </a:p>
          <a:p>
            <a:endParaRPr lang="en-US" dirty="0"/>
          </a:p>
        </p:txBody>
      </p:sp>
      <p:sp>
        <p:nvSpPr>
          <p:cNvPr id="5" name="Slide Number Placeholder 4">
            <a:extLst>
              <a:ext uri="{FF2B5EF4-FFF2-40B4-BE49-F238E27FC236}">
                <a16:creationId xmlns:a16="http://schemas.microsoft.com/office/drawing/2014/main" id="{038A681F-B4D0-4088-19A0-510B96486DA2}"/>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6" name="Rectangle 1">
            <a:extLst>
              <a:ext uri="{FF2B5EF4-FFF2-40B4-BE49-F238E27FC236}">
                <a16:creationId xmlns:a16="http://schemas.microsoft.com/office/drawing/2014/main" id="{A003FA79-0342-8E68-BEA8-156966C5BBDB}"/>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protected void </a:t>
            </a:r>
            <a:r>
              <a:rPr kumimoji="0" lang="en-US" altLang="en-US" sz="1000" b="0" i="0" u="none" strike="noStrike" cap="none" normalizeH="0" baseline="0" dirty="0">
                <a:ln>
                  <a:noFill/>
                </a:ln>
                <a:solidFill>
                  <a:srgbClr val="FFC66D"/>
                </a:solidFill>
                <a:effectLst/>
                <a:latin typeface="Arial Unicode MS"/>
              </a:rPr>
              <a:t>onCreate</a:t>
            </a:r>
            <a:r>
              <a:rPr kumimoji="0" lang="en-US" altLang="en-US" sz="1000" b="0" i="0" u="none" strike="noStrike" cap="none" normalizeH="0" baseline="0" dirty="0">
                <a:ln>
                  <a:noFill/>
                </a:ln>
                <a:solidFill>
                  <a:srgbClr val="A9B7C6"/>
                </a:solidFill>
                <a:effectLst/>
                <a:latin typeface="Arial Unicode MS"/>
              </a:rPr>
              <a:t>(Bundle savedInstanceState)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super</a:t>
            </a:r>
            <a:r>
              <a:rPr kumimoji="0" lang="en-US" altLang="en-US" sz="1000" b="0" i="0" u="none" strike="noStrike" cap="none" normalizeH="0" baseline="0" dirty="0">
                <a:ln>
                  <a:noFill/>
                </a:ln>
                <a:solidFill>
                  <a:srgbClr val="A9B7C6"/>
                </a:solidFill>
                <a:effectLst/>
                <a:latin typeface="Arial Unicode MS"/>
              </a:rPr>
              <a:t>.onCreate(savedInstanceState)</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//setRequestedOrientation(ActivityInfo.SCREEN_ORIENTATION_PORTRAIT);</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setContentView(R.layout.</a:t>
            </a:r>
            <a:r>
              <a:rPr kumimoji="0" lang="en-US" altLang="en-US" sz="1000" b="0" i="1" u="none" strike="noStrike" cap="none" normalizeH="0" baseline="0" dirty="0">
                <a:ln>
                  <a:noFill/>
                </a:ln>
                <a:solidFill>
                  <a:srgbClr val="9876AA"/>
                </a:solidFill>
                <a:effectLst/>
                <a:latin typeface="Arial Unicode MS"/>
              </a:rPr>
              <a:t>activity_start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start </a:t>
            </a:r>
            <a:r>
              <a:rPr kumimoji="0" lang="en-US" altLang="en-US" sz="1000" b="0" i="0" u="none" strike="noStrike" cap="none" normalizeH="0" baseline="0" dirty="0">
                <a:ln>
                  <a:noFill/>
                </a:ln>
                <a:solidFill>
                  <a:srgbClr val="A9B7C6"/>
                </a:solidFill>
                <a:effectLst/>
                <a:latin typeface="Arial Unicode MS"/>
              </a:rPr>
              <a:t>= findViewById(R.id.</a:t>
            </a:r>
            <a:r>
              <a:rPr kumimoji="0" lang="en-US" altLang="en-US" sz="1000" b="0" i="1" u="none" strike="noStrike" cap="none" normalizeH="0" baseline="0" dirty="0">
                <a:ln>
                  <a:noFill/>
                </a:ln>
                <a:solidFill>
                  <a:srgbClr val="9876AA"/>
                </a:solidFill>
                <a:effectLst/>
                <a:latin typeface="Arial Unicode MS"/>
              </a:rPr>
              <a:t>start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truth </a:t>
            </a:r>
            <a:r>
              <a:rPr kumimoji="0" lang="en-US" altLang="en-US" sz="1000" b="0" i="0" u="none" strike="noStrike" cap="none" normalizeH="0" baseline="0" dirty="0">
                <a:ln>
                  <a:noFill/>
                </a:ln>
                <a:solidFill>
                  <a:srgbClr val="A9B7C6"/>
                </a:solidFill>
                <a:effectLst/>
                <a:latin typeface="Arial Unicode MS"/>
              </a:rPr>
              <a:t>= findViewById(R.id.</a:t>
            </a:r>
            <a:r>
              <a:rPr kumimoji="0" lang="en-US" altLang="en-US" sz="1000" b="0" i="1" u="none" strike="noStrike" cap="none" normalizeH="0" baseline="0" dirty="0">
                <a:ln>
                  <a:noFill/>
                </a:ln>
                <a:solidFill>
                  <a:srgbClr val="9876AA"/>
                </a:solidFill>
                <a:effectLst/>
                <a:latin typeface="Arial Unicode MS"/>
              </a:rPr>
              <a:t>truth</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dare </a:t>
            </a:r>
            <a:r>
              <a:rPr kumimoji="0" lang="en-US" altLang="en-US" sz="1000" b="0" i="0" u="none" strike="noStrike" cap="none" normalizeH="0" baseline="0" dirty="0">
                <a:ln>
                  <a:noFill/>
                </a:ln>
                <a:solidFill>
                  <a:srgbClr val="A9B7C6"/>
                </a:solidFill>
                <a:effectLst/>
                <a:latin typeface="Arial Unicode MS"/>
              </a:rPr>
              <a:t>= findViewById(R.id.</a:t>
            </a:r>
            <a:r>
              <a:rPr kumimoji="0" lang="en-US" altLang="en-US" sz="1000" b="0" i="1" u="none" strike="noStrike" cap="none" normalizeH="0" baseline="0" dirty="0">
                <a:ln>
                  <a:noFill/>
                </a:ln>
                <a:solidFill>
                  <a:srgbClr val="9876AA"/>
                </a:solidFill>
                <a:effectLst/>
                <a:latin typeface="Arial Unicode MS"/>
              </a:rPr>
              <a:t>dare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start</a:t>
            </a:r>
            <a:r>
              <a:rPr kumimoji="0" lang="en-US" altLang="en-US" sz="1000" b="0" i="0" u="none" strike="noStrike" cap="none" normalizeH="0" baseline="0" dirty="0">
                <a:ln>
                  <a:noFill/>
                </a:ln>
                <a:solidFill>
                  <a:srgbClr val="A9B7C6"/>
                </a:solidFill>
                <a:effectLst/>
                <a:latin typeface="Arial Unicode MS"/>
              </a:rPr>
              <a:t>.setOnClickListener(</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View.OnClickListener()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onClick</a:t>
            </a:r>
            <a:r>
              <a:rPr kumimoji="0" lang="en-US" altLang="en-US" sz="1000" b="0" i="0" u="none" strike="noStrike" cap="none" normalizeH="0" baseline="0" dirty="0">
                <a:ln>
                  <a:noFill/>
                </a:ln>
                <a:solidFill>
                  <a:srgbClr val="A9B7C6"/>
                </a:solidFill>
                <a:effectLst/>
                <a:latin typeface="Arial Unicode MS"/>
              </a:rPr>
              <a:t>(View view)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startActivity(</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Intent(getApplicationContext()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MainActivity.</a:t>
            </a:r>
            <a:r>
              <a:rPr kumimoji="0" lang="en-US" altLang="en-US" sz="1000" b="0" i="0" u="none" strike="noStrike" cap="none" normalizeH="0" baseline="0" dirty="0">
                <a:ln>
                  <a:noFill/>
                </a:ln>
                <a:solidFill>
                  <a:srgbClr val="CC7832"/>
                </a:solidFill>
                <a:effectLst/>
                <a:latin typeface="Arial Unicode MS"/>
              </a:rPr>
              <a:t>class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truth</a:t>
            </a:r>
            <a:r>
              <a:rPr kumimoji="0" lang="en-US" altLang="en-US" sz="1000" b="0" i="0" u="none" strike="noStrike" cap="none" normalizeH="0" baseline="0" dirty="0">
                <a:ln>
                  <a:noFill/>
                </a:ln>
                <a:solidFill>
                  <a:srgbClr val="A9B7C6"/>
                </a:solidFill>
                <a:effectLst/>
                <a:latin typeface="Arial Unicode MS"/>
              </a:rPr>
              <a:t>.setOnClickListener(</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View.OnClickListener()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onClick</a:t>
            </a:r>
            <a:r>
              <a:rPr kumimoji="0" lang="en-US" altLang="en-US" sz="1000" b="0" i="0" u="none" strike="noStrike" cap="none" normalizeH="0" baseline="0" dirty="0">
                <a:ln>
                  <a:noFill/>
                </a:ln>
                <a:solidFill>
                  <a:srgbClr val="A9B7C6"/>
                </a:solidFill>
                <a:effectLst/>
                <a:latin typeface="Arial Unicode MS"/>
              </a:rPr>
              <a:t>(View view)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startActivity(</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Intent(getApplicationContext()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TruthActivity.</a:t>
            </a:r>
            <a:r>
              <a:rPr kumimoji="0" lang="en-US" altLang="en-US" sz="1000" b="0" i="0" u="none" strike="noStrike" cap="none" normalizeH="0" baseline="0" dirty="0">
                <a:ln>
                  <a:noFill/>
                </a:ln>
                <a:solidFill>
                  <a:srgbClr val="CC7832"/>
                </a:solidFill>
                <a:effectLst/>
                <a:latin typeface="Arial Unicode MS"/>
              </a:rPr>
              <a:t>class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dare</a:t>
            </a:r>
            <a:r>
              <a:rPr kumimoji="0" lang="en-US" altLang="en-US" sz="1000" b="0" i="0" u="none" strike="noStrike" cap="none" normalizeH="0" baseline="0" dirty="0">
                <a:ln>
                  <a:noFill/>
                </a:ln>
                <a:solidFill>
                  <a:srgbClr val="A9B7C6"/>
                </a:solidFill>
                <a:effectLst/>
                <a:latin typeface="Arial Unicode MS"/>
              </a:rPr>
              <a:t>.setOnClickListener(</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View.OnClickListener()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onClick</a:t>
            </a:r>
            <a:r>
              <a:rPr kumimoji="0" lang="en-US" altLang="en-US" sz="1000" b="0" i="0" u="none" strike="noStrike" cap="none" normalizeH="0" baseline="0" dirty="0">
                <a:ln>
                  <a:noFill/>
                </a:ln>
                <a:solidFill>
                  <a:srgbClr val="A9B7C6"/>
                </a:solidFill>
                <a:effectLst/>
                <a:latin typeface="Arial Unicode MS"/>
              </a:rPr>
              <a:t>(View view)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startActivity(</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Intent(getApplicationContext()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DareActivity.</a:t>
            </a:r>
            <a:r>
              <a:rPr kumimoji="0" lang="en-US" altLang="en-US" sz="1000" b="0" i="0" u="none" strike="noStrike" cap="none" normalizeH="0" baseline="0" dirty="0">
                <a:ln>
                  <a:noFill/>
                </a:ln>
                <a:solidFill>
                  <a:srgbClr val="CC7832"/>
                </a:solidFill>
                <a:effectLst/>
                <a:latin typeface="Arial Unicode MS"/>
              </a:rPr>
              <a:t>class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53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E610-1AB2-DC2B-4C92-B65331BDF5F2}"/>
              </a:ext>
            </a:extLst>
          </p:cNvPr>
          <p:cNvSpPr>
            <a:spLocks noGrp="1"/>
          </p:cNvSpPr>
          <p:nvPr>
            <p:ph type="title"/>
          </p:nvPr>
        </p:nvSpPr>
        <p:spPr/>
        <p:txBody>
          <a:bodyPr/>
          <a:lstStyle/>
          <a:p>
            <a:r>
              <a:rPr lang="en-US" dirty="0"/>
              <a:t>Truth_Activity.java </a:t>
            </a:r>
          </a:p>
        </p:txBody>
      </p:sp>
      <p:sp>
        <p:nvSpPr>
          <p:cNvPr id="4" name="Footer Placeholder 3">
            <a:extLst>
              <a:ext uri="{FF2B5EF4-FFF2-40B4-BE49-F238E27FC236}">
                <a16:creationId xmlns:a16="http://schemas.microsoft.com/office/drawing/2014/main" id="{867D5BE9-E09D-1E40-4A5D-4BA6C998401B}"/>
              </a:ext>
            </a:extLst>
          </p:cNvPr>
          <p:cNvSpPr>
            <a:spLocks noGrp="1"/>
          </p:cNvSpPr>
          <p:nvPr>
            <p:ph type="ftr" sz="quarter" idx="10"/>
          </p:nvPr>
        </p:nvSpPr>
        <p:spPr/>
        <p:txBody>
          <a:bodyPr/>
          <a:lstStyle/>
          <a:p>
            <a:r>
              <a:rPr lang="en-US" dirty="0"/>
              <a:t>Truth and Dare</a:t>
            </a:r>
          </a:p>
          <a:p>
            <a:endParaRPr lang="en-US" dirty="0"/>
          </a:p>
        </p:txBody>
      </p:sp>
      <p:sp>
        <p:nvSpPr>
          <p:cNvPr id="5" name="Slide Number Placeholder 4">
            <a:extLst>
              <a:ext uri="{FF2B5EF4-FFF2-40B4-BE49-F238E27FC236}">
                <a16:creationId xmlns:a16="http://schemas.microsoft.com/office/drawing/2014/main" id="{FDD4124D-1BFB-F664-9609-5BEF9A6A61B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7" name="Rectangle 2">
            <a:extLst>
              <a:ext uri="{FF2B5EF4-FFF2-40B4-BE49-F238E27FC236}">
                <a16:creationId xmlns:a16="http://schemas.microsoft.com/office/drawing/2014/main" id="{3EF96FB0-FF06-FDAF-A6EE-1B6A6AB4B79A}"/>
              </a:ext>
            </a:extLst>
          </p:cNvPr>
          <p:cNvSpPr>
            <a:spLocks noGrp="1" noChangeArrowheads="1"/>
          </p:cNvSpPr>
          <p:nvPr>
            <p:ph idx="1"/>
          </p:nvPr>
        </p:nvSpPr>
        <p:spPr bwMode="auto">
          <a:xfrm>
            <a:off x="609600" y="2509659"/>
            <a:ext cx="4543425"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onClick</a:t>
            </a:r>
            <a:r>
              <a:rPr kumimoji="0" lang="en-US" altLang="en-US" sz="1000" b="0" i="0" u="none" strike="noStrike" cap="none" normalizeH="0" baseline="0" dirty="0">
                <a:ln>
                  <a:noFill/>
                </a:ln>
                <a:solidFill>
                  <a:srgbClr val="A9B7C6"/>
                </a:solidFill>
                <a:effectLst/>
                <a:latin typeface="Arial Unicode MS"/>
              </a:rPr>
              <a:t>(View view)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String mText = </a:t>
            </a:r>
            <a:r>
              <a:rPr kumimoji="0" lang="en-US" altLang="en-US" sz="1000" b="0" i="0" u="none" strike="noStrike" cap="none" normalizeH="0" baseline="0" dirty="0">
                <a:ln>
                  <a:noFill/>
                </a:ln>
                <a:solidFill>
                  <a:srgbClr val="B389C5"/>
                </a:solidFill>
                <a:effectLst/>
                <a:latin typeface="Arial Unicode MS"/>
              </a:rPr>
              <a:t>input</a:t>
            </a:r>
            <a:r>
              <a:rPr kumimoji="0" lang="en-US" altLang="en-US" sz="1000" b="0" i="0" u="none" strike="noStrike" cap="none" normalizeH="0" baseline="0" dirty="0">
                <a:ln>
                  <a:noFill/>
                </a:ln>
                <a:solidFill>
                  <a:srgbClr val="A9B7C6"/>
                </a:solidFill>
                <a:effectLst/>
                <a:latin typeface="Arial Unicode MS"/>
              </a:rPr>
              <a:t>.getText().toString()</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if</a:t>
            </a:r>
            <a:r>
              <a:rPr kumimoji="0" lang="en-US" altLang="en-US" sz="1000" b="0" i="0" u="none" strike="noStrike" cap="none" normalizeH="0" baseline="0" dirty="0">
                <a:ln>
                  <a:noFill/>
                </a:ln>
                <a:solidFill>
                  <a:srgbClr val="A9B7C6"/>
                </a:solidFill>
                <a:effectLst/>
                <a:latin typeface="Arial Unicode MS"/>
              </a:rPr>
              <a:t>(mText.isEmpty())</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Toast.</a:t>
            </a:r>
            <a:r>
              <a:rPr kumimoji="0" lang="en-US" altLang="en-US" sz="1000" b="0" i="1" u="none" strike="noStrike" cap="none" normalizeH="0" baseline="0" dirty="0">
                <a:ln>
                  <a:noFill/>
                </a:ln>
                <a:solidFill>
                  <a:srgbClr val="A9B7C6"/>
                </a:solidFill>
                <a:effectLst/>
                <a:latin typeface="Arial Unicode MS"/>
              </a:rPr>
              <a:t>makeText</a:t>
            </a:r>
            <a:r>
              <a:rPr kumimoji="0" lang="en-US" altLang="en-US" sz="1000" b="0" i="0" u="none" strike="noStrike" cap="none" normalizeH="0" baseline="0" dirty="0">
                <a:ln>
                  <a:noFill/>
                </a:ln>
                <a:solidFill>
                  <a:srgbClr val="A9B7C6"/>
                </a:solidFill>
                <a:effectLst/>
                <a:latin typeface="Arial Unicode MS"/>
              </a:rPr>
              <a:t>(getApplicationContext()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"Empty Text"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Toast.</a:t>
            </a:r>
            <a:r>
              <a:rPr kumimoji="0" lang="en-US" altLang="en-US" sz="1000" b="0" i="1" u="none" strike="noStrike" cap="none" normalizeH="0" baseline="0" dirty="0">
                <a:ln>
                  <a:noFill/>
                </a:ln>
                <a:solidFill>
                  <a:srgbClr val="9876AA"/>
                </a:solidFill>
                <a:effectLst/>
                <a:latin typeface="Arial Unicode MS"/>
              </a:rPr>
              <a:t>LENGTH_LONG</a:t>
            </a:r>
            <a:r>
              <a:rPr kumimoji="0" lang="en-US" altLang="en-US" sz="1000" b="0" i="0" u="none" strike="noStrike" cap="none" normalizeH="0" baseline="0" dirty="0">
                <a:ln>
                  <a:noFill/>
                </a:ln>
                <a:solidFill>
                  <a:srgbClr val="A9B7C6"/>
                </a:solidFill>
                <a:effectLst/>
                <a:latin typeface="Arial Unicode MS"/>
              </a:rPr>
              <a:t>).show()</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else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updateUserData(mText)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adapter</a:t>
            </a:r>
            <a:r>
              <a:rPr kumimoji="0" lang="en-US" altLang="en-US" sz="1000" b="0" i="0" u="none" strike="noStrike" cap="none" normalizeH="0" baseline="0" dirty="0">
                <a:ln>
                  <a:noFill/>
                </a:ln>
                <a:solidFill>
                  <a:srgbClr val="A9B7C6"/>
                </a:solidFill>
                <a:effectLst/>
                <a:latin typeface="Arial Unicode MS"/>
              </a:rPr>
              <a:t>.notifyDataSetChanged()</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Toast.</a:t>
            </a:r>
            <a:r>
              <a:rPr kumimoji="0" lang="en-US" altLang="en-US" sz="1000" b="0" i="1" u="none" strike="noStrike" cap="none" normalizeH="0" baseline="0" dirty="0">
                <a:ln>
                  <a:noFill/>
                </a:ln>
                <a:solidFill>
                  <a:srgbClr val="A9B7C6"/>
                </a:solidFill>
                <a:effectLst/>
                <a:latin typeface="Arial Unicode MS"/>
              </a:rPr>
              <a:t>makeText</a:t>
            </a:r>
            <a:r>
              <a:rPr kumimoji="0" lang="en-US" altLang="en-US" sz="1000" b="0" i="0" u="none" strike="noStrike" cap="none" normalizeH="0" baseline="0" dirty="0">
                <a:ln>
                  <a:noFill/>
                </a:ln>
                <a:solidFill>
                  <a:srgbClr val="A9B7C6"/>
                </a:solidFill>
                <a:effectLst/>
                <a:latin typeface="Arial Unicode MS"/>
              </a:rPr>
              <a:t>(getApplicationContext()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"Successfully Added"</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Toast.</a:t>
            </a:r>
            <a:r>
              <a:rPr kumimoji="0" lang="en-US" altLang="en-US" sz="1000" b="0" i="1" u="none" strike="noStrike" cap="none" normalizeH="0" baseline="0" dirty="0">
                <a:ln>
                  <a:noFill/>
                </a:ln>
                <a:solidFill>
                  <a:srgbClr val="9876AA"/>
                </a:solidFill>
                <a:effectLst/>
                <a:latin typeface="Arial Unicode MS"/>
              </a:rPr>
              <a:t>LENGTH_SHORT</a:t>
            </a:r>
            <a:r>
              <a:rPr kumimoji="0" lang="en-US" altLang="en-US" sz="1000" b="0" i="0" u="none" strike="noStrike" cap="none" normalizeH="0" baseline="0" dirty="0">
                <a:ln>
                  <a:noFill/>
                </a:ln>
                <a:solidFill>
                  <a:srgbClr val="A9B7C6"/>
                </a:solidFill>
                <a:effectLst/>
                <a:latin typeface="Arial Unicode MS"/>
              </a:rPr>
              <a:t>).show()</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389C5"/>
                </a:solidFill>
                <a:effectLst/>
                <a:latin typeface="Arial Unicode MS"/>
              </a:rPr>
              <a:t>dialog</a:t>
            </a:r>
            <a:r>
              <a:rPr kumimoji="0" lang="en-US" altLang="en-US" sz="1000" b="0" i="0" u="none" strike="noStrike" cap="none" normalizeH="0" baseline="0" dirty="0">
                <a:ln>
                  <a:noFill/>
                </a:ln>
                <a:solidFill>
                  <a:srgbClr val="A9B7C6"/>
                </a:solidFill>
                <a:effectLst/>
                <a:latin typeface="Arial Unicode MS"/>
              </a:rPr>
              <a:t>.dismiss()</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5852F315-9E02-157E-5362-F05A7513D5BB}"/>
              </a:ext>
            </a:extLst>
          </p:cNvPr>
          <p:cNvSpPr>
            <a:spLocks noChangeArrowheads="1"/>
          </p:cNvSpPr>
          <p:nvPr/>
        </p:nvSpPr>
        <p:spPr bwMode="auto">
          <a:xfrm>
            <a:off x="6438900" y="2509659"/>
            <a:ext cx="5048249"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updateUserData</a:t>
            </a:r>
            <a:r>
              <a:rPr kumimoji="0" lang="en-US" altLang="en-US" sz="1000" b="0" i="0" u="none" strike="noStrike" cap="none" normalizeH="0" baseline="0" dirty="0">
                <a:ln>
                  <a:noFill/>
                </a:ln>
                <a:solidFill>
                  <a:srgbClr val="A9B7C6"/>
                </a:solidFill>
                <a:effectLst/>
                <a:latin typeface="Arial Unicode MS"/>
              </a:rPr>
              <a:t>(String string)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ArrayList&lt;String&gt; textList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ArrayList&lt;&gt;()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if</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876AA"/>
                </a:solidFill>
                <a:effectLst/>
                <a:latin typeface="Arial Unicode MS"/>
              </a:rPr>
              <a:t>sharedPreferences</a:t>
            </a:r>
            <a:r>
              <a:rPr kumimoji="0" lang="en-US" altLang="en-US" sz="1000" b="0" i="0" u="none" strike="noStrike" cap="none" normalizeH="0" baseline="0" dirty="0">
                <a:ln>
                  <a:noFill/>
                </a:ln>
                <a:solidFill>
                  <a:srgbClr val="A9B7C6"/>
                </a:solidFill>
                <a:effectLst/>
                <a:latin typeface="Arial Unicode MS"/>
              </a:rPr>
              <a:t>.contains(</a:t>
            </a:r>
            <a:r>
              <a:rPr kumimoji="0" lang="en-US" altLang="en-US" sz="1000" b="0" i="0" u="none" strike="noStrike" cap="none" normalizeH="0" baseline="0" dirty="0">
                <a:ln>
                  <a:noFill/>
                </a:ln>
                <a:solidFill>
                  <a:srgbClr val="6A8759"/>
                </a:solidFill>
                <a:effectLst/>
                <a:latin typeface="Arial Unicode MS"/>
              </a:rPr>
              <a:t>"UserTruths"</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String jsonTruths = </a:t>
            </a:r>
            <a:r>
              <a:rPr kumimoji="0" lang="en-US" altLang="en-US" sz="1000" b="0" i="0" u="none" strike="noStrike" cap="none" normalizeH="0" baseline="0" dirty="0">
                <a:ln>
                  <a:noFill/>
                </a:ln>
                <a:solidFill>
                  <a:srgbClr val="9876AA"/>
                </a:solidFill>
                <a:effectLst/>
                <a:latin typeface="Arial Unicode MS"/>
              </a:rPr>
              <a:t>sharedPreferences</a:t>
            </a:r>
            <a:r>
              <a:rPr kumimoji="0" lang="en-US" altLang="en-US" sz="1000" b="0" i="0" u="none" strike="noStrike" cap="none" normalizeH="0" baseline="0" dirty="0">
                <a:ln>
                  <a:noFill/>
                </a:ln>
                <a:solidFill>
                  <a:srgbClr val="A9B7C6"/>
                </a:solidFill>
                <a:effectLst/>
                <a:latin typeface="Arial Unicode MS"/>
              </a:rPr>
              <a:t>.getString(</a:t>
            </a:r>
            <a:r>
              <a:rPr kumimoji="0" lang="en-US" altLang="en-US" sz="1000" b="0" i="0" u="none" strike="noStrike" cap="none" normalizeH="0" baseline="0" dirty="0">
                <a:ln>
                  <a:noFill/>
                </a:ln>
                <a:solidFill>
                  <a:srgbClr val="6A8759"/>
                </a:solidFill>
                <a:effectLst/>
                <a:latin typeface="Arial Unicode MS"/>
              </a:rPr>
              <a:t>"UserTruths"</a:t>
            </a:r>
            <a:r>
              <a:rPr kumimoji="0" lang="en-US" altLang="en-US" sz="1000" b="0" i="0" u="none" strike="noStrike" cap="none" normalizeH="0" baseline="0" dirty="0">
                <a:ln>
                  <a:noFill/>
                </a:ln>
                <a:solidFill>
                  <a:srgbClr val="CC7832"/>
                </a:solidFill>
                <a:effectLst/>
                <a:latin typeface="Arial Unicode MS"/>
              </a:rPr>
              <a:t>, null</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String[] truths = </a:t>
            </a:r>
            <a:r>
              <a:rPr kumimoji="0" lang="en-US" altLang="en-US" sz="1000" b="0" i="0" u="none" strike="noStrike" cap="none" normalizeH="0" baseline="0" dirty="0">
                <a:ln>
                  <a:noFill/>
                </a:ln>
                <a:solidFill>
                  <a:srgbClr val="9876AA"/>
                </a:solidFill>
                <a:effectLst/>
                <a:latin typeface="Arial Unicode MS"/>
              </a:rPr>
              <a:t>gson</a:t>
            </a:r>
            <a:r>
              <a:rPr kumimoji="0" lang="en-US" altLang="en-US" sz="1000" b="0" i="0" u="none" strike="noStrike" cap="none" normalizeH="0" baseline="0" dirty="0">
                <a:ln>
                  <a:noFill/>
                </a:ln>
                <a:solidFill>
                  <a:srgbClr val="A9B7C6"/>
                </a:solidFill>
                <a:effectLst/>
                <a:latin typeface="Arial Unicode MS"/>
              </a:rPr>
              <a:t>.fromJson(jsonTruths</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String[].</a:t>
            </a:r>
            <a:r>
              <a:rPr kumimoji="0" lang="en-US" altLang="en-US" sz="1000" b="0" i="0" u="none" strike="noStrike" cap="none" normalizeH="0" baseline="0" dirty="0">
                <a:ln>
                  <a:noFill/>
                </a:ln>
                <a:solidFill>
                  <a:srgbClr val="CC7832"/>
                </a:solidFill>
                <a:effectLst/>
                <a:latin typeface="Arial Unicode MS"/>
              </a:rPr>
              <a:t>class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for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int </a:t>
            </a:r>
            <a:r>
              <a:rPr kumimoji="0" lang="en-US" altLang="en-US" sz="1000" b="0" i="0" u="none" strike="noStrike" cap="none" normalizeH="0" baseline="0" dirty="0">
                <a:ln>
                  <a:noFill/>
                </a:ln>
                <a:solidFill>
                  <a:srgbClr val="A9B7C6"/>
                </a:solidFill>
                <a:effectLst/>
                <a:latin typeface="Arial Unicode MS"/>
              </a:rPr>
              <a:t>i=</a:t>
            </a:r>
            <a:r>
              <a:rPr kumimoji="0" lang="en-US" altLang="en-US" sz="1000" b="0" i="0" u="none" strike="noStrike" cap="none" normalizeH="0" baseline="0" dirty="0">
                <a:ln>
                  <a:noFill/>
                </a:ln>
                <a:solidFill>
                  <a:srgbClr val="6897BB"/>
                </a:solidFill>
                <a:effectLst/>
                <a:latin typeface="Arial Unicode MS"/>
              </a:rPr>
              <a:t>0</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i&lt;truths.</a:t>
            </a:r>
            <a:r>
              <a:rPr kumimoji="0" lang="en-US" altLang="en-US" sz="1000" b="0" i="0" u="none" strike="noStrike" cap="none" normalizeH="0" baseline="0" dirty="0">
                <a:ln>
                  <a:noFill/>
                </a:ln>
                <a:solidFill>
                  <a:srgbClr val="9876AA"/>
                </a:solidFill>
                <a:effectLst/>
                <a:latin typeface="Arial Unicode MS"/>
              </a:rPr>
              <a:t>length</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i++)</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textList.add(truths[i])</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textList.add(string)</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editor</a:t>
            </a:r>
            <a:r>
              <a:rPr kumimoji="0" lang="en-US" altLang="en-US" sz="1000" b="0" i="0" u="none" strike="noStrike" cap="none" normalizeH="0" baseline="0" dirty="0">
                <a:ln>
                  <a:noFill/>
                </a:ln>
                <a:solidFill>
                  <a:srgbClr val="A9B7C6"/>
                </a:solidFill>
                <a:effectLst/>
                <a:latin typeface="Arial Unicode MS"/>
              </a:rPr>
              <a:t>.putString(</a:t>
            </a:r>
            <a:r>
              <a:rPr kumimoji="0" lang="en-US" altLang="en-US" sz="1000" b="0" i="0" u="none" strike="noStrike" cap="none" normalizeH="0" baseline="0" dirty="0">
                <a:ln>
                  <a:noFill/>
                </a:ln>
                <a:solidFill>
                  <a:srgbClr val="6A8759"/>
                </a:solidFill>
                <a:effectLst/>
                <a:latin typeface="Arial Unicode MS"/>
              </a:rPr>
              <a:t>"UserTruths"</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gson</a:t>
            </a:r>
            <a:r>
              <a:rPr kumimoji="0" lang="en-US" altLang="en-US" sz="1000" b="0" i="0" u="none" strike="noStrike" cap="none" normalizeH="0" baseline="0" dirty="0">
                <a:ln>
                  <a:noFill/>
                </a:ln>
                <a:solidFill>
                  <a:srgbClr val="A9B7C6"/>
                </a:solidFill>
                <a:effectLst/>
                <a:latin typeface="Arial Unicode MS"/>
              </a:rPr>
              <a:t>.toJson(textList))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editor</a:t>
            </a:r>
            <a:r>
              <a:rPr kumimoji="0" lang="en-US" altLang="en-US" sz="1000" b="0" i="0" u="none" strike="noStrike" cap="none" normalizeH="0" baseline="0" dirty="0">
                <a:ln>
                  <a:noFill/>
                </a:ln>
                <a:solidFill>
                  <a:srgbClr val="A9B7C6"/>
                </a:solidFill>
                <a:effectLst/>
                <a:latin typeface="Arial Unicode MS"/>
              </a:rPr>
              <a:t>.apply()</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truthList</a:t>
            </a:r>
            <a:r>
              <a:rPr kumimoji="0" lang="en-US" altLang="en-US" sz="1000" b="0" i="0" u="none" strike="noStrike" cap="none" normalizeH="0" baseline="0" dirty="0">
                <a:ln>
                  <a:noFill/>
                </a:ln>
                <a:solidFill>
                  <a:srgbClr val="A9B7C6"/>
                </a:solidFill>
                <a:effectLst/>
                <a:latin typeface="Arial Unicode MS"/>
              </a:rPr>
              <a:t>.add(</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TruthItem(string))</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27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DBD3-7F79-6A53-B568-4B1F28880943}"/>
              </a:ext>
            </a:extLst>
          </p:cNvPr>
          <p:cNvSpPr>
            <a:spLocks noGrp="1"/>
          </p:cNvSpPr>
          <p:nvPr>
            <p:ph type="title"/>
          </p:nvPr>
        </p:nvSpPr>
        <p:spPr/>
        <p:txBody>
          <a:bodyPr/>
          <a:lstStyle/>
          <a:p>
            <a:r>
              <a:rPr lang="en-US" dirty="0"/>
              <a:t>Values.java </a:t>
            </a:r>
          </a:p>
        </p:txBody>
      </p:sp>
      <p:sp>
        <p:nvSpPr>
          <p:cNvPr id="4" name="Footer Placeholder 3">
            <a:extLst>
              <a:ext uri="{FF2B5EF4-FFF2-40B4-BE49-F238E27FC236}">
                <a16:creationId xmlns:a16="http://schemas.microsoft.com/office/drawing/2014/main" id="{0B12D4D1-03B0-40B0-3946-6C4D2C1CF238}"/>
              </a:ext>
            </a:extLst>
          </p:cNvPr>
          <p:cNvSpPr>
            <a:spLocks noGrp="1"/>
          </p:cNvSpPr>
          <p:nvPr>
            <p:ph type="ftr" sz="quarter" idx="10"/>
          </p:nvPr>
        </p:nvSpPr>
        <p:spPr/>
        <p:txBody>
          <a:bodyPr/>
          <a:lstStyle/>
          <a:p>
            <a:r>
              <a:rPr lang="en-US" dirty="0"/>
              <a:t>Truth and Dare</a:t>
            </a:r>
          </a:p>
        </p:txBody>
      </p:sp>
      <p:sp>
        <p:nvSpPr>
          <p:cNvPr id="5" name="Slide Number Placeholder 4">
            <a:extLst>
              <a:ext uri="{FF2B5EF4-FFF2-40B4-BE49-F238E27FC236}">
                <a16:creationId xmlns:a16="http://schemas.microsoft.com/office/drawing/2014/main" id="{8AB56712-DDEB-EEAC-2305-25F51C18AC00}"/>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6" name="Rectangle 1">
            <a:extLst>
              <a:ext uri="{FF2B5EF4-FFF2-40B4-BE49-F238E27FC236}">
                <a16:creationId xmlns:a16="http://schemas.microsoft.com/office/drawing/2014/main" id="{B9B55E14-14A2-0F75-8AF0-B504E2760D9B}"/>
              </a:ext>
            </a:extLst>
          </p:cNvPr>
          <p:cNvSpPr>
            <a:spLocks noGrp="1" noChangeArrowheads="1"/>
          </p:cNvSpPr>
          <p:nvPr>
            <p:ph idx="1"/>
          </p:nvPr>
        </p:nvSpPr>
        <p:spPr bwMode="auto">
          <a:xfrm>
            <a:off x="609600" y="2052012"/>
            <a:ext cx="10744200"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public class </a:t>
            </a:r>
            <a:r>
              <a:rPr kumimoji="0" lang="en-US" altLang="en-US" sz="1000" b="0" i="0" u="none" strike="noStrike" cap="none" normalizeH="0" baseline="0" dirty="0">
                <a:ln>
                  <a:noFill/>
                </a:ln>
                <a:solidFill>
                  <a:srgbClr val="A9B7C6"/>
                </a:solidFill>
                <a:effectLst/>
                <a:latin typeface="Arial Unicode MS"/>
              </a:rPr>
              <a:t>Values {</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String[] </a:t>
            </a:r>
            <a:r>
              <a:rPr kumimoji="0" lang="en-US" altLang="en-US" sz="1000" b="0" i="0" u="none" strike="noStrike" cap="none" normalizeH="0" baseline="0" dirty="0">
                <a:ln>
                  <a:noFill/>
                </a:ln>
                <a:solidFill>
                  <a:srgbClr val="9876AA"/>
                </a:solidFill>
                <a:effectLst/>
                <a:latin typeface="Arial Unicode MS"/>
              </a:rPr>
              <a:t>truths </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String[]{</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"Is there anyone you stalk on social media?"</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"What's the most memorable lesson you learned from your parents?"</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"Who are you jealous of?"</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"Have you ever been rejected by someone?"</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"Have you ever fallen in love at first sight?"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"What’s your wildest fantasy?"</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"What’s the scariest thing that’s ever happened to you?"</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"What is the most childish thing that you still do?"</a:t>
            </a:r>
            <a:br>
              <a:rPr kumimoji="0" lang="en-US" altLang="en-US" sz="1000" b="0" i="0" u="none" strike="noStrike" cap="none" normalizeH="0" baseline="0" dirty="0">
                <a:ln>
                  <a:noFill/>
                </a:ln>
                <a:solidFill>
                  <a:srgbClr val="6A8759"/>
                </a:solidFill>
                <a:effectLst/>
                <a:latin typeface="Arial Unicode MS"/>
              </a:rPr>
            </a:b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String[] </a:t>
            </a:r>
            <a:r>
              <a:rPr kumimoji="0" lang="en-US" altLang="en-US" sz="1000" b="0" i="0" u="none" strike="noStrike" cap="none" normalizeH="0" baseline="0" dirty="0">
                <a:ln>
                  <a:noFill/>
                </a:ln>
                <a:solidFill>
                  <a:srgbClr val="9876AA"/>
                </a:solidFill>
                <a:effectLst/>
                <a:latin typeface="Arial Unicode MS"/>
              </a:rPr>
              <a:t>dares </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String[]{</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"Let another person post an Instagram caption on your behalf."</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"Hand over your phone to another player who can send a single text saying anything they want to anyone they want"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"Talk in a British accent until your next turn"</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"Call your crush."</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"Get into a debate with a wall."</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"Eat a spoonful of mustard."</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"Prank call one of your family members."</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"Dig through the trash and name everything you find."</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"Take a selfie with the toilet and post it online."</a:t>
            </a:r>
            <a:br>
              <a:rPr kumimoji="0" lang="en-US" altLang="en-US" sz="1000" b="0" i="0" u="none" strike="noStrike" cap="none" normalizeH="0" baseline="0" dirty="0">
                <a:ln>
                  <a:noFill/>
                </a:ln>
                <a:solidFill>
                  <a:srgbClr val="6A8759"/>
                </a:solidFill>
                <a:effectLst/>
                <a:latin typeface="Arial Unicode MS"/>
              </a:rPr>
            </a:b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019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743456" y="2404871"/>
            <a:ext cx="8772144" cy="2016845"/>
          </a:xfrm>
        </p:spPr>
        <p:txBody>
          <a:bodyPr/>
          <a:lstStyle/>
          <a:p>
            <a:br>
              <a:rPr lang="en-US" dirty="0"/>
            </a:br>
            <a:r>
              <a:rPr lang="en-US" dirty="0"/>
              <a:t>SUMMARY</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Zeeshan Ali </a:t>
            </a:r>
          </a:p>
        </p:txBody>
      </p:sp>
    </p:spTree>
    <p:extLst>
      <p:ext uri="{BB962C8B-B14F-4D97-AF65-F5344CB8AC3E}">
        <p14:creationId xmlns:p14="http://schemas.microsoft.com/office/powerpoint/2010/main" val="156398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B90C-2B62-DFDE-DB62-ED3600EB36EF}"/>
              </a:ext>
            </a:extLst>
          </p:cNvPr>
          <p:cNvSpPr>
            <a:spLocks noGrp="1"/>
          </p:cNvSpPr>
          <p:nvPr>
            <p:ph type="title"/>
          </p:nvPr>
        </p:nvSpPr>
        <p:spPr/>
        <p:txBody>
          <a:bodyPr/>
          <a:lstStyle/>
          <a:p>
            <a:r>
              <a:rPr lang="en-US" dirty="0"/>
              <a:t>Any question ?</a:t>
            </a:r>
            <a:br>
              <a:rPr lang="en-US" dirty="0"/>
            </a:br>
            <a:br>
              <a:rPr lang="en-US" dirty="0"/>
            </a:br>
            <a:r>
              <a:rPr lang="en-US" dirty="0"/>
              <a:t>If any so keep it to yourselves please !</a:t>
            </a:r>
          </a:p>
        </p:txBody>
      </p:sp>
    </p:spTree>
    <p:extLst>
      <p:ext uri="{BB962C8B-B14F-4D97-AF65-F5344CB8AC3E}">
        <p14:creationId xmlns:p14="http://schemas.microsoft.com/office/powerpoint/2010/main" val="20619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34117E-6713-C609-DA19-887724617053}"/>
              </a:ext>
            </a:extLst>
          </p:cNvPr>
          <p:cNvPicPr>
            <a:picLocks noChangeAspect="1"/>
          </p:cNvPicPr>
          <p:nvPr/>
        </p:nvPicPr>
        <p:blipFill>
          <a:blip r:embed="rId2"/>
          <a:stretch>
            <a:fillRect/>
          </a:stretch>
        </p:blipFill>
        <p:spPr>
          <a:xfrm>
            <a:off x="4619624" y="2133600"/>
            <a:ext cx="3019425" cy="2657475"/>
          </a:xfrm>
          <a:prstGeom prst="rect">
            <a:avLst/>
          </a:prstGeom>
        </p:spPr>
      </p:pic>
    </p:spTree>
    <p:extLst>
      <p:ext uri="{BB962C8B-B14F-4D97-AF65-F5344CB8AC3E}">
        <p14:creationId xmlns:p14="http://schemas.microsoft.com/office/powerpoint/2010/main" val="18007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pic>
        <p:nvPicPr>
          <p:cNvPr id="4" name="Content Placeholder 3">
            <a:extLst>
              <a:ext uri="{FF2B5EF4-FFF2-40B4-BE49-F238E27FC236}">
                <a16:creationId xmlns:a16="http://schemas.microsoft.com/office/drawing/2014/main" id="{B006BA20-C248-97D4-815A-6D0D05516A7D}"/>
              </a:ext>
            </a:extLst>
          </p:cNvPr>
          <p:cNvPicPr>
            <a:picLocks noGrp="1" noChangeAspect="1"/>
          </p:cNvPicPr>
          <p:nvPr>
            <p:ph idx="1"/>
          </p:nvPr>
        </p:nvPicPr>
        <p:blipFill>
          <a:blip r:embed="rId2"/>
          <a:stretch>
            <a:fillRect/>
          </a:stretch>
        </p:blipFill>
        <p:spPr>
          <a:xfrm>
            <a:off x="7235491" y="1987128"/>
            <a:ext cx="4627024" cy="2883744"/>
          </a:xfrm>
        </p:spPr>
      </p:pic>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847045" y="3050769"/>
            <a:ext cx="4001899" cy="1325880"/>
          </a:xfrm>
        </p:spPr>
        <p:txBody>
          <a:bodyPr>
            <a:normAutofit/>
          </a:bodyPr>
          <a:lstStyle/>
          <a:p>
            <a:r>
              <a:rPr lang="en-US" sz="3200" b="1" dirty="0">
                <a:solidFill>
                  <a:schemeClr val="accent3"/>
                </a:solidFill>
                <a:latin typeface="Times New Roman" panose="02020603050405020304" pitchFamily="18" charset="0"/>
                <a:cs typeface="Times New Roman" panose="02020603050405020304" pitchFamily="18" charset="0"/>
              </a:rPr>
              <a:t>Agenda</a:t>
            </a: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1225296" y="1426464"/>
            <a:ext cx="2603754" cy="3926586"/>
          </a:xfrm>
        </p:spPr>
        <p:txBody>
          <a:bodyPr>
            <a:normAutofit lnSpcReduction="10000"/>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4141800" y="3129942"/>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4352" y="2881490"/>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932981" y="4068986"/>
            <a:ext cx="4018227" cy="2167762"/>
          </a:xfrm>
        </p:spPr>
        <p:txBody>
          <a:bodyPr vert="horz" lIns="91440" tIns="45720" rIns="91440" bIns="45720" rtlCol="0" anchor="t">
            <a:normAutofit/>
          </a:bodyPr>
          <a:lstStyle/>
          <a:p>
            <a:pPr marL="0" indent="0">
              <a:lnSpc>
                <a:spcPct val="100000"/>
              </a:lnSpc>
              <a:buNone/>
            </a:pPr>
            <a:r>
              <a:rPr lang="en-US" sz="2400" dirty="0">
                <a:solidFill>
                  <a:schemeClr val="accent3"/>
                </a:solidFill>
                <a:latin typeface="Gill Sans Light" panose="020B0302020104020203"/>
                <a:cs typeface="Gill Sans Light" panose="020B0302020104020203"/>
              </a:rPr>
              <a:t>Introduction</a:t>
            </a:r>
            <a:endParaRPr lang="en-US" dirty="0">
              <a:latin typeface="Gill Sans Light" panose="020B0302020104020203"/>
              <a:cs typeface="Gill Sans Light" panose="020B0302020104020203"/>
            </a:endParaRPr>
          </a:p>
          <a:p>
            <a:pPr marL="0" indent="0">
              <a:lnSpc>
                <a:spcPct val="100000"/>
              </a:lnSpc>
              <a:buNone/>
            </a:pPr>
            <a:r>
              <a:rPr lang="en-US" sz="2400" dirty="0">
                <a:solidFill>
                  <a:schemeClr val="accent3"/>
                </a:solidFill>
                <a:latin typeface="Gill Sans Light" panose="020B0302020104020203"/>
                <a:cs typeface="Gill Sans Light" panose="020B0302020104020203"/>
              </a:rPr>
              <a:t>Code description</a:t>
            </a:r>
          </a:p>
          <a:p>
            <a:pPr marL="0" indent="0">
              <a:lnSpc>
                <a:spcPct val="100000"/>
              </a:lnSpc>
              <a:buNone/>
            </a:pPr>
            <a:r>
              <a:rPr lang="en-US" sz="2400" dirty="0">
                <a:solidFill>
                  <a:schemeClr val="accent3"/>
                </a:solidFill>
                <a:latin typeface="Gill Sans Light" panose="020B0302020104020203"/>
                <a:cs typeface="Gill Sans Light" panose="020B0302020104020203"/>
              </a:rPr>
              <a:t>Summary</a:t>
            </a: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Truth and Dare</a:t>
            </a:r>
          </a:p>
          <a:p>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8" name="TextBox 7">
            <a:extLst>
              <a:ext uri="{FF2B5EF4-FFF2-40B4-BE49-F238E27FC236}">
                <a16:creationId xmlns:a16="http://schemas.microsoft.com/office/drawing/2014/main" id="{54D0CA0F-4F4D-9DE9-8F34-3E0CBDBAEB98}"/>
              </a:ext>
            </a:extLst>
          </p:cNvPr>
          <p:cNvSpPr txBox="1"/>
          <p:nvPr/>
        </p:nvSpPr>
        <p:spPr>
          <a:xfrm>
            <a:off x="7914693" y="1705133"/>
            <a:ext cx="6312158" cy="1631216"/>
          </a:xfrm>
          <a:prstGeom prst="rect">
            <a:avLst/>
          </a:prstGeom>
          <a:noFill/>
        </p:spPr>
        <p:txBody>
          <a:bodyPr wrap="square">
            <a:spAutoFit/>
          </a:bodyPr>
          <a:lstStyle/>
          <a:p>
            <a:r>
              <a:rPr lang="en-US" sz="2800" b="1" dirty="0">
                <a:solidFill>
                  <a:schemeClr val="accent3"/>
                </a:solidFill>
                <a:latin typeface="Times New Roman" panose="02020603050405020304" pitchFamily="18" charset="0"/>
                <a:cs typeface="Times New Roman" panose="02020603050405020304" pitchFamily="18" charset="0"/>
              </a:rPr>
              <a:t>Group Members:</a:t>
            </a:r>
          </a:p>
          <a:p>
            <a:r>
              <a:rPr lang="en-US" sz="2400" dirty="0">
                <a:solidFill>
                  <a:schemeClr val="accent3"/>
                </a:solidFill>
                <a:cs typeface="Calibri"/>
              </a:rPr>
              <a:t>Amina Nazir ACS221042</a:t>
            </a:r>
          </a:p>
          <a:p>
            <a:r>
              <a:rPr lang="en-US" sz="2400" dirty="0">
                <a:cs typeface="Calibri"/>
              </a:rPr>
              <a:t>Ayesha Sana ACS221034</a:t>
            </a:r>
          </a:p>
          <a:p>
            <a:r>
              <a:rPr lang="en-US" sz="2400" dirty="0">
                <a:solidFill>
                  <a:schemeClr val="accent3"/>
                </a:solidFill>
                <a:cs typeface="Calibri"/>
              </a:rPr>
              <a:t>Zeeshan Ali ACS221056</a:t>
            </a:r>
          </a:p>
        </p:txBody>
      </p:sp>
      <p:sp>
        <p:nvSpPr>
          <p:cNvPr id="9" name="TextBox 8">
            <a:extLst>
              <a:ext uri="{FF2B5EF4-FFF2-40B4-BE49-F238E27FC236}">
                <a16:creationId xmlns:a16="http://schemas.microsoft.com/office/drawing/2014/main" id="{6CAB6F90-811C-AC42-8EFF-B8575233E1C4}"/>
              </a:ext>
            </a:extLst>
          </p:cNvPr>
          <p:cNvSpPr txBox="1"/>
          <p:nvPr/>
        </p:nvSpPr>
        <p:spPr>
          <a:xfrm>
            <a:off x="3600450" y="1705133"/>
            <a:ext cx="2149037" cy="3939540"/>
          </a:xfrm>
          <a:prstGeom prst="rect">
            <a:avLst/>
          </a:prstGeom>
          <a:noFill/>
        </p:spPr>
        <p:txBody>
          <a:bodyPr wrap="square" rtlCol="0">
            <a:spAutoFit/>
          </a:bodyPr>
          <a:lstStyle/>
          <a:p>
            <a:r>
              <a:rPr lang="en-US" sz="25000" dirty="0">
                <a:solidFill>
                  <a:schemeClr val="bg1"/>
                </a:solidFill>
                <a:latin typeface="Times New Roman" panose="02020603050405020304" pitchFamily="18" charset="0"/>
                <a:cs typeface="Times New Roman" panose="02020603050405020304" pitchFamily="18" charset="0"/>
              </a:rPr>
              <a:t>z</a:t>
            </a:r>
          </a:p>
        </p:txBody>
      </p:sp>
      <p:sp>
        <p:nvSpPr>
          <p:cNvPr id="7" name="TextBox 6">
            <a:extLst>
              <a:ext uri="{FF2B5EF4-FFF2-40B4-BE49-F238E27FC236}">
                <a16:creationId xmlns:a16="http://schemas.microsoft.com/office/drawing/2014/main" id="{C054CAF4-72E0-09C3-8CF9-7A85E1EC9BE0}"/>
              </a:ext>
            </a:extLst>
          </p:cNvPr>
          <p:cNvSpPr txBox="1"/>
          <p:nvPr/>
        </p:nvSpPr>
        <p:spPr>
          <a:xfrm>
            <a:off x="2952749" y="870217"/>
            <a:ext cx="1905001" cy="1631216"/>
          </a:xfrm>
          <a:prstGeom prst="rect">
            <a:avLst/>
          </a:prstGeom>
          <a:noFill/>
        </p:spPr>
        <p:txBody>
          <a:bodyPr wrap="square" rtlCol="0">
            <a:spAutoFit/>
          </a:bodyPr>
          <a:lstStyle/>
          <a:p>
            <a:r>
              <a:rPr lang="en-US" sz="10000" b="1" dirty="0">
                <a:solidFill>
                  <a:schemeClr val="bg1"/>
                </a:solidFill>
                <a:latin typeface="Times New Roman" panose="02020603050405020304" pitchFamily="18" charset="0"/>
                <a:cs typeface="Times New Roman" panose="02020603050405020304" pitchFamily="18" charset="0"/>
              </a:rPr>
              <a:t>2</a:t>
            </a:r>
          </a:p>
        </p:txBody>
      </p:sp>
      <p:pic>
        <p:nvPicPr>
          <p:cNvPr id="13" name="Picture 12" descr="Floral leaf accent">
            <a:extLst>
              <a:ext uri="{FF2B5EF4-FFF2-40B4-BE49-F238E27FC236}">
                <a16:creationId xmlns:a16="http://schemas.microsoft.com/office/drawing/2014/main" id="{AF7C6257-63BC-24A2-184F-5A92465FA2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351" y="1460130"/>
            <a:ext cx="991913" cy="762158"/>
          </a:xfrm>
          <a:prstGeom prst="rect">
            <a:avLst/>
          </a:prstGeom>
        </p:spPr>
      </p:pic>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br>
              <a:rPr lang="en-US" dirty="0">
                <a:latin typeface="+mn-lt"/>
              </a:rPr>
            </a:br>
            <a:r>
              <a:rPr lang="en-US" sz="2400" dirty="0">
                <a:latin typeface="+mn-lt"/>
              </a:rPr>
              <a:t>Ayesha sana</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b="1" dirty="0"/>
              <a:t>Our Truth or Dare app is not just a game; it's a catalyst for unforgettable moments and shared laughter. Add your personal touch to the questions and challenges, hit the start button, and let the virtual spin bottle dictate the next move. Whether you're hosting a party, a small gathering, or just hanging out with friends, our app guarantees a good time filled with surprises.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Truth and Dare</a:t>
            </a:r>
          </a:p>
          <a:p>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94A8FBA-2EB5-9D08-7792-CC8325259010}"/>
              </a:ext>
            </a:extLst>
          </p:cNvPr>
          <p:cNvPicPr>
            <a:picLocks noGrp="1" noChangeAspect="1"/>
          </p:cNvPicPr>
          <p:nvPr>
            <p:ph idx="1"/>
          </p:nvPr>
        </p:nvPicPr>
        <p:blipFill>
          <a:blip r:embed="rId2"/>
          <a:stretch>
            <a:fillRect/>
          </a:stretch>
        </p:blipFill>
        <p:spPr>
          <a:xfrm>
            <a:off x="6655309" y="1498629"/>
            <a:ext cx="2552699" cy="3452747"/>
          </a:xfrm>
        </p:spPr>
      </p:pic>
      <p:sp>
        <p:nvSpPr>
          <p:cNvPr id="4" name="Footer Placeholder 3">
            <a:extLst>
              <a:ext uri="{FF2B5EF4-FFF2-40B4-BE49-F238E27FC236}">
                <a16:creationId xmlns:a16="http://schemas.microsoft.com/office/drawing/2014/main" id="{B0446C92-F78C-FADB-C80B-F885BC6F75F9}"/>
              </a:ext>
            </a:extLst>
          </p:cNvPr>
          <p:cNvSpPr>
            <a:spLocks noGrp="1"/>
          </p:cNvSpPr>
          <p:nvPr>
            <p:ph type="ftr" sz="quarter" idx="10"/>
          </p:nvPr>
        </p:nvSpPr>
        <p:spPr/>
        <p:txBody>
          <a:bodyPr/>
          <a:lstStyle/>
          <a:p>
            <a:r>
              <a:rPr lang="en-US" dirty="0"/>
              <a:t>Truth and Dare</a:t>
            </a:r>
          </a:p>
          <a:p>
            <a:endParaRPr lang="en-US" dirty="0"/>
          </a:p>
        </p:txBody>
      </p:sp>
      <p:sp>
        <p:nvSpPr>
          <p:cNvPr id="5" name="Slide Number Placeholder 4">
            <a:extLst>
              <a:ext uri="{FF2B5EF4-FFF2-40B4-BE49-F238E27FC236}">
                <a16:creationId xmlns:a16="http://schemas.microsoft.com/office/drawing/2014/main" id="{8D07AFFE-CEF2-5FFE-0186-9C3B12CB53AA}"/>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7690A02F-CA38-FA5F-7831-A560612AEBF2}"/>
              </a:ext>
            </a:extLst>
          </p:cNvPr>
          <p:cNvSpPr txBox="1"/>
          <p:nvPr/>
        </p:nvSpPr>
        <p:spPr>
          <a:xfrm>
            <a:off x="1847850" y="2625583"/>
            <a:ext cx="296227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Start_Activity</a:t>
            </a:r>
          </a:p>
        </p:txBody>
      </p:sp>
    </p:spTree>
    <p:extLst>
      <p:ext uri="{BB962C8B-B14F-4D97-AF65-F5344CB8AC3E}">
        <p14:creationId xmlns:p14="http://schemas.microsoft.com/office/powerpoint/2010/main" val="156399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61A5AC0-F8F6-35C3-9913-C64578D8A04B}"/>
              </a:ext>
            </a:extLst>
          </p:cNvPr>
          <p:cNvPicPr>
            <a:picLocks noGrp="1" noChangeAspect="1"/>
          </p:cNvPicPr>
          <p:nvPr>
            <p:ph idx="1"/>
          </p:nvPr>
        </p:nvPicPr>
        <p:blipFill>
          <a:blip r:embed="rId2"/>
          <a:stretch>
            <a:fillRect/>
          </a:stretch>
        </p:blipFill>
        <p:spPr>
          <a:xfrm>
            <a:off x="7061847" y="1171575"/>
            <a:ext cx="2697456" cy="3949700"/>
          </a:xfrm>
        </p:spPr>
      </p:pic>
      <p:sp>
        <p:nvSpPr>
          <p:cNvPr id="4" name="Footer Placeholder 3">
            <a:extLst>
              <a:ext uri="{FF2B5EF4-FFF2-40B4-BE49-F238E27FC236}">
                <a16:creationId xmlns:a16="http://schemas.microsoft.com/office/drawing/2014/main" id="{A174EF54-2BB4-25A0-6436-4F4CD0CF0A5C}"/>
              </a:ext>
            </a:extLst>
          </p:cNvPr>
          <p:cNvSpPr>
            <a:spLocks noGrp="1"/>
          </p:cNvSpPr>
          <p:nvPr>
            <p:ph type="ftr" sz="quarter" idx="10"/>
          </p:nvPr>
        </p:nvSpPr>
        <p:spPr/>
        <p:txBody>
          <a:bodyPr/>
          <a:lstStyle/>
          <a:p>
            <a:r>
              <a:rPr lang="en-US" dirty="0"/>
              <a:t>Truth and Dare</a:t>
            </a:r>
          </a:p>
          <a:p>
            <a:endParaRPr lang="en-US" dirty="0"/>
          </a:p>
        </p:txBody>
      </p:sp>
      <p:sp>
        <p:nvSpPr>
          <p:cNvPr id="5" name="Slide Number Placeholder 4">
            <a:extLst>
              <a:ext uri="{FF2B5EF4-FFF2-40B4-BE49-F238E27FC236}">
                <a16:creationId xmlns:a16="http://schemas.microsoft.com/office/drawing/2014/main" id="{77B51FA4-0109-860B-806D-4AC7A519A7D0}"/>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8" name="TextBox 7">
            <a:extLst>
              <a:ext uri="{FF2B5EF4-FFF2-40B4-BE49-F238E27FC236}">
                <a16:creationId xmlns:a16="http://schemas.microsoft.com/office/drawing/2014/main" id="{6498387B-57D3-1B4C-989B-21B3CD3433C6}"/>
              </a:ext>
            </a:extLst>
          </p:cNvPr>
          <p:cNvSpPr txBox="1"/>
          <p:nvPr/>
        </p:nvSpPr>
        <p:spPr>
          <a:xfrm rot="10800000" flipV="1">
            <a:off x="1876424" y="2614610"/>
            <a:ext cx="30194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Main_Activity</a:t>
            </a:r>
          </a:p>
        </p:txBody>
      </p:sp>
    </p:spTree>
    <p:extLst>
      <p:ext uri="{BB962C8B-B14F-4D97-AF65-F5344CB8AC3E}">
        <p14:creationId xmlns:p14="http://schemas.microsoft.com/office/powerpoint/2010/main" val="91430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D3299AF-E3CA-A0FA-F3F1-F923AFFFF802}"/>
              </a:ext>
            </a:extLst>
          </p:cNvPr>
          <p:cNvPicPr>
            <a:picLocks noGrp="1" noChangeAspect="1"/>
          </p:cNvPicPr>
          <p:nvPr>
            <p:ph idx="1"/>
          </p:nvPr>
        </p:nvPicPr>
        <p:blipFill>
          <a:blip r:embed="rId2"/>
          <a:stretch>
            <a:fillRect/>
          </a:stretch>
        </p:blipFill>
        <p:spPr>
          <a:xfrm>
            <a:off x="6994526" y="1238250"/>
            <a:ext cx="2603499" cy="3730625"/>
          </a:xfrm>
        </p:spPr>
      </p:pic>
      <p:sp>
        <p:nvSpPr>
          <p:cNvPr id="4" name="Footer Placeholder 3">
            <a:extLst>
              <a:ext uri="{FF2B5EF4-FFF2-40B4-BE49-F238E27FC236}">
                <a16:creationId xmlns:a16="http://schemas.microsoft.com/office/drawing/2014/main" id="{FBA480CB-482E-3434-E680-492CC20265B4}"/>
              </a:ext>
            </a:extLst>
          </p:cNvPr>
          <p:cNvSpPr>
            <a:spLocks noGrp="1"/>
          </p:cNvSpPr>
          <p:nvPr>
            <p:ph type="ftr" sz="quarter" idx="10"/>
          </p:nvPr>
        </p:nvSpPr>
        <p:spPr/>
        <p:txBody>
          <a:bodyPr/>
          <a:lstStyle/>
          <a:p>
            <a:r>
              <a:rPr lang="en-US" dirty="0"/>
              <a:t>Truth and Dare</a:t>
            </a:r>
          </a:p>
          <a:p>
            <a:endParaRPr lang="en-US" dirty="0"/>
          </a:p>
        </p:txBody>
      </p:sp>
      <p:sp>
        <p:nvSpPr>
          <p:cNvPr id="5" name="Slide Number Placeholder 4">
            <a:extLst>
              <a:ext uri="{FF2B5EF4-FFF2-40B4-BE49-F238E27FC236}">
                <a16:creationId xmlns:a16="http://schemas.microsoft.com/office/drawing/2014/main" id="{6D351219-EEA6-1356-9E8F-D075C98B4F47}"/>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41EF27C0-1CB7-E8C3-86BE-DE693C8FBE66}"/>
              </a:ext>
            </a:extLst>
          </p:cNvPr>
          <p:cNvSpPr txBox="1"/>
          <p:nvPr/>
        </p:nvSpPr>
        <p:spPr>
          <a:xfrm>
            <a:off x="1920876" y="2619375"/>
            <a:ext cx="26034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Truth_Activity</a:t>
            </a:r>
          </a:p>
        </p:txBody>
      </p:sp>
    </p:spTree>
    <p:extLst>
      <p:ext uri="{BB962C8B-B14F-4D97-AF65-F5344CB8AC3E}">
        <p14:creationId xmlns:p14="http://schemas.microsoft.com/office/powerpoint/2010/main" val="42781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BFF26EC-C0C8-2697-48A5-B475F19319AA}"/>
              </a:ext>
            </a:extLst>
          </p:cNvPr>
          <p:cNvPicPr>
            <a:picLocks noGrp="1" noChangeAspect="1"/>
          </p:cNvPicPr>
          <p:nvPr>
            <p:ph idx="1"/>
          </p:nvPr>
        </p:nvPicPr>
        <p:blipFill>
          <a:blip r:embed="rId2"/>
          <a:stretch>
            <a:fillRect/>
          </a:stretch>
        </p:blipFill>
        <p:spPr>
          <a:xfrm>
            <a:off x="7086237" y="1336675"/>
            <a:ext cx="2543537" cy="3588182"/>
          </a:xfrm>
        </p:spPr>
      </p:pic>
      <p:sp>
        <p:nvSpPr>
          <p:cNvPr id="4" name="Footer Placeholder 3">
            <a:extLst>
              <a:ext uri="{FF2B5EF4-FFF2-40B4-BE49-F238E27FC236}">
                <a16:creationId xmlns:a16="http://schemas.microsoft.com/office/drawing/2014/main" id="{23B923CC-3FBD-32A7-E7E4-B2E5CCED8F2D}"/>
              </a:ext>
            </a:extLst>
          </p:cNvPr>
          <p:cNvSpPr>
            <a:spLocks noGrp="1"/>
          </p:cNvSpPr>
          <p:nvPr>
            <p:ph type="ftr" sz="quarter" idx="10"/>
          </p:nvPr>
        </p:nvSpPr>
        <p:spPr/>
        <p:txBody>
          <a:bodyPr/>
          <a:lstStyle/>
          <a:p>
            <a:r>
              <a:rPr lang="en-US" dirty="0"/>
              <a:t>Truth and Dare</a:t>
            </a:r>
          </a:p>
          <a:p>
            <a:endParaRPr lang="en-US" dirty="0"/>
          </a:p>
        </p:txBody>
      </p:sp>
      <p:sp>
        <p:nvSpPr>
          <p:cNvPr id="5" name="Slide Number Placeholder 4">
            <a:extLst>
              <a:ext uri="{FF2B5EF4-FFF2-40B4-BE49-F238E27FC236}">
                <a16:creationId xmlns:a16="http://schemas.microsoft.com/office/drawing/2014/main" id="{2565D243-5F92-E9AF-C93B-133316310B68}"/>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8" name="TextBox 7">
            <a:extLst>
              <a:ext uri="{FF2B5EF4-FFF2-40B4-BE49-F238E27FC236}">
                <a16:creationId xmlns:a16="http://schemas.microsoft.com/office/drawing/2014/main" id="{6C7C2C87-667C-18C9-93A9-E0EBB57230C0}"/>
              </a:ext>
            </a:extLst>
          </p:cNvPr>
          <p:cNvSpPr txBox="1"/>
          <p:nvPr/>
        </p:nvSpPr>
        <p:spPr>
          <a:xfrm>
            <a:off x="1990724" y="2409824"/>
            <a:ext cx="287655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Dare_Activity</a:t>
            </a:r>
          </a:p>
        </p:txBody>
      </p:sp>
    </p:spTree>
    <p:extLst>
      <p:ext uri="{BB962C8B-B14F-4D97-AF65-F5344CB8AC3E}">
        <p14:creationId xmlns:p14="http://schemas.microsoft.com/office/powerpoint/2010/main" val="259489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Code Description </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a:t>Amina Nazir </a:t>
            </a:r>
          </a:p>
        </p:txBody>
      </p:sp>
    </p:spTree>
    <p:extLst>
      <p:ext uri="{BB962C8B-B14F-4D97-AF65-F5344CB8AC3E}">
        <p14:creationId xmlns:p14="http://schemas.microsoft.com/office/powerpoint/2010/main" val="344679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C038-373C-7311-AB72-923C45975EFE}"/>
              </a:ext>
            </a:extLst>
          </p:cNvPr>
          <p:cNvSpPr>
            <a:spLocks noGrp="1"/>
          </p:cNvSpPr>
          <p:nvPr>
            <p:ph type="title"/>
          </p:nvPr>
        </p:nvSpPr>
        <p:spPr>
          <a:xfrm>
            <a:off x="838200" y="136525"/>
            <a:ext cx="10515600" cy="1155191"/>
          </a:xfrm>
        </p:spPr>
        <p:txBody>
          <a:bodyPr/>
          <a:lstStyle/>
          <a:p>
            <a:r>
              <a:rPr lang="en-US" dirty="0"/>
              <a:t>Main_Activity.java </a:t>
            </a:r>
          </a:p>
        </p:txBody>
      </p:sp>
      <p:sp>
        <p:nvSpPr>
          <p:cNvPr id="4" name="Footer Placeholder 3">
            <a:extLst>
              <a:ext uri="{FF2B5EF4-FFF2-40B4-BE49-F238E27FC236}">
                <a16:creationId xmlns:a16="http://schemas.microsoft.com/office/drawing/2014/main" id="{600F2DDB-2902-751A-7914-6250BF284776}"/>
              </a:ext>
            </a:extLst>
          </p:cNvPr>
          <p:cNvSpPr>
            <a:spLocks noGrp="1"/>
          </p:cNvSpPr>
          <p:nvPr>
            <p:ph type="ftr" sz="quarter" idx="10"/>
          </p:nvPr>
        </p:nvSpPr>
        <p:spPr/>
        <p:txBody>
          <a:bodyPr/>
          <a:lstStyle/>
          <a:p>
            <a:r>
              <a:rPr lang="en-US" dirty="0"/>
              <a:t>Truth and Dare</a:t>
            </a:r>
          </a:p>
          <a:p>
            <a:endParaRPr lang="en-US" dirty="0"/>
          </a:p>
        </p:txBody>
      </p:sp>
      <p:sp>
        <p:nvSpPr>
          <p:cNvPr id="5" name="Slide Number Placeholder 4">
            <a:extLst>
              <a:ext uri="{FF2B5EF4-FFF2-40B4-BE49-F238E27FC236}">
                <a16:creationId xmlns:a16="http://schemas.microsoft.com/office/drawing/2014/main" id="{A05C97E9-4836-7C7F-13D4-828F7BAE8B64}"/>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6" name="Rectangle 1">
            <a:extLst>
              <a:ext uri="{FF2B5EF4-FFF2-40B4-BE49-F238E27FC236}">
                <a16:creationId xmlns:a16="http://schemas.microsoft.com/office/drawing/2014/main" id="{5F4D0F21-E642-8D21-A7AB-A89EDE413CAD}"/>
              </a:ext>
            </a:extLst>
          </p:cNvPr>
          <p:cNvSpPr>
            <a:spLocks noGrp="1" noChangeArrowheads="1"/>
          </p:cNvSpPr>
          <p:nvPr>
            <p:ph idx="1"/>
          </p:nvPr>
        </p:nvSpPr>
        <p:spPr bwMode="auto">
          <a:xfrm>
            <a:off x="228600" y="1888212"/>
            <a:ext cx="5543551" cy="40626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protected void </a:t>
            </a:r>
            <a:r>
              <a:rPr kumimoji="0" lang="en-US" altLang="en-US" sz="1000" b="0" i="0" u="none" strike="noStrike" cap="none" normalizeH="0" baseline="0" dirty="0">
                <a:ln>
                  <a:noFill/>
                </a:ln>
                <a:solidFill>
                  <a:srgbClr val="FFC66D"/>
                </a:solidFill>
                <a:effectLst/>
                <a:latin typeface="Arial Unicode MS"/>
              </a:rPr>
              <a:t>onCreate</a:t>
            </a:r>
            <a:r>
              <a:rPr kumimoji="0" lang="en-US" altLang="en-US" sz="1000" b="0" i="0" u="none" strike="noStrike" cap="none" normalizeH="0" baseline="0" dirty="0">
                <a:ln>
                  <a:noFill/>
                </a:ln>
                <a:solidFill>
                  <a:srgbClr val="A9B7C6"/>
                </a:solidFill>
                <a:effectLst/>
                <a:latin typeface="Arial Unicode MS"/>
              </a:rPr>
              <a:t>(Bundle savedInstanceState)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super</a:t>
            </a:r>
            <a:r>
              <a:rPr kumimoji="0" lang="en-US" altLang="en-US" sz="1000" b="0" i="0" u="none" strike="noStrike" cap="none" normalizeH="0" baseline="0" dirty="0">
                <a:ln>
                  <a:noFill/>
                </a:ln>
                <a:solidFill>
                  <a:srgbClr val="A9B7C6"/>
                </a:solidFill>
                <a:effectLst/>
                <a:latin typeface="Arial Unicode MS"/>
              </a:rPr>
              <a:t>.onCreate(savedInstanceState)</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setContentView(R.layout.</a:t>
            </a:r>
            <a:r>
              <a:rPr kumimoji="0" lang="en-US" altLang="en-US" sz="1000" b="0" i="1" u="none" strike="noStrike" cap="none" normalizeH="0" baseline="0" dirty="0">
                <a:ln>
                  <a:noFill/>
                </a:ln>
                <a:solidFill>
                  <a:srgbClr val="9876AA"/>
                </a:solidFill>
                <a:effectLst/>
                <a:latin typeface="Arial Unicode MS"/>
              </a:rPr>
              <a:t>activity_main</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btn </a:t>
            </a:r>
            <a:r>
              <a:rPr kumimoji="0" lang="en-US" altLang="en-US" sz="1000" b="0" i="0" u="none" strike="noStrike" cap="none" normalizeH="0" baseline="0" dirty="0">
                <a:ln>
                  <a:noFill/>
                </a:ln>
                <a:solidFill>
                  <a:srgbClr val="A9B7C6"/>
                </a:solidFill>
                <a:effectLst/>
                <a:latin typeface="Arial Unicode MS"/>
              </a:rPr>
              <a:t>= findViewById(R.id.</a:t>
            </a:r>
            <a:r>
              <a:rPr kumimoji="0" lang="en-US" altLang="en-US" sz="1000" b="0" i="1" u="none" strike="noStrike" cap="none" normalizeH="0" baseline="0" dirty="0">
                <a:ln>
                  <a:noFill/>
                </a:ln>
                <a:solidFill>
                  <a:srgbClr val="9876AA"/>
                </a:solidFill>
                <a:effectLst/>
                <a:latin typeface="Arial Unicode MS"/>
              </a:rPr>
              <a:t>button</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truthBtn </a:t>
            </a:r>
            <a:r>
              <a:rPr kumimoji="0" lang="en-US" altLang="en-US" sz="1000" b="0" i="0" u="none" strike="noStrike" cap="none" normalizeH="0" baseline="0" dirty="0">
                <a:ln>
                  <a:noFill/>
                </a:ln>
                <a:solidFill>
                  <a:srgbClr val="A9B7C6"/>
                </a:solidFill>
                <a:effectLst/>
                <a:latin typeface="Arial Unicode MS"/>
              </a:rPr>
              <a:t>= findViewById(R.id.</a:t>
            </a:r>
            <a:r>
              <a:rPr kumimoji="0" lang="en-US" altLang="en-US" sz="1000" b="0" i="1" u="none" strike="noStrike" cap="none" normalizeH="0" baseline="0" dirty="0">
                <a:ln>
                  <a:noFill/>
                </a:ln>
                <a:solidFill>
                  <a:srgbClr val="9876AA"/>
                </a:solidFill>
                <a:effectLst/>
                <a:latin typeface="Arial Unicode MS"/>
              </a:rPr>
              <a:t>btn1</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dareBtn </a:t>
            </a:r>
            <a:r>
              <a:rPr kumimoji="0" lang="en-US" altLang="en-US" sz="1000" b="0" i="0" u="none" strike="noStrike" cap="none" normalizeH="0" baseline="0" dirty="0">
                <a:ln>
                  <a:noFill/>
                </a:ln>
                <a:solidFill>
                  <a:srgbClr val="A9B7C6"/>
                </a:solidFill>
                <a:effectLst/>
                <a:latin typeface="Arial Unicode MS"/>
              </a:rPr>
              <a:t>= findViewById(R.id.</a:t>
            </a:r>
            <a:r>
              <a:rPr kumimoji="0" lang="en-US" altLang="en-US" sz="1000" b="0" i="1" u="none" strike="noStrike" cap="none" normalizeH="0" baseline="0" dirty="0">
                <a:ln>
                  <a:noFill/>
                </a:ln>
                <a:solidFill>
                  <a:srgbClr val="9876AA"/>
                </a:solidFill>
                <a:effectLst/>
                <a:latin typeface="Arial Unicode MS"/>
              </a:rPr>
              <a:t>btn2</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imgView </a:t>
            </a:r>
            <a:r>
              <a:rPr kumimoji="0" lang="en-US" altLang="en-US" sz="1000" b="0" i="0" u="none" strike="noStrike" cap="none" normalizeH="0" baseline="0" dirty="0">
                <a:ln>
                  <a:noFill/>
                </a:ln>
                <a:solidFill>
                  <a:srgbClr val="A9B7C6"/>
                </a:solidFill>
                <a:effectLst/>
                <a:latin typeface="Arial Unicode MS"/>
              </a:rPr>
              <a:t>= findViewById(R.id.</a:t>
            </a:r>
            <a:r>
              <a:rPr kumimoji="0" lang="en-US" altLang="en-US" sz="1000" b="0" i="1" u="none" strike="noStrike" cap="none" normalizeH="0" baseline="0" dirty="0">
                <a:ln>
                  <a:noFill/>
                </a:ln>
                <a:solidFill>
                  <a:srgbClr val="9876AA"/>
                </a:solidFill>
                <a:effectLst/>
                <a:latin typeface="Arial Unicode MS"/>
              </a:rPr>
              <a:t>imageView</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truthBtn</a:t>
            </a:r>
            <a:r>
              <a:rPr kumimoji="0" lang="en-US" altLang="en-US" sz="1000" b="0" i="0" u="none" strike="noStrike" cap="none" normalizeH="0" baseline="0" dirty="0">
                <a:ln>
                  <a:noFill/>
                </a:ln>
                <a:solidFill>
                  <a:srgbClr val="A9B7C6"/>
                </a:solidFill>
                <a:effectLst/>
                <a:latin typeface="Arial Unicode MS"/>
              </a:rPr>
              <a:t>.setOnClickListener(</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View.OnClickListener()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onClick</a:t>
            </a:r>
            <a:r>
              <a:rPr kumimoji="0" lang="en-US" altLang="en-US" sz="1000" b="0" i="0" u="none" strike="noStrike" cap="none" normalizeH="0" baseline="0" dirty="0">
                <a:ln>
                  <a:noFill/>
                </a:ln>
                <a:solidFill>
                  <a:srgbClr val="A9B7C6"/>
                </a:solidFill>
                <a:effectLst/>
                <a:latin typeface="Arial Unicode MS"/>
              </a:rPr>
              <a:t>(View view)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startActivity(</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Intent(getApplicationContext()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TruthActivity.</a:t>
            </a:r>
            <a:r>
              <a:rPr kumimoji="0" lang="en-US" altLang="en-US" sz="1000" b="0" i="0" u="none" strike="noStrike" cap="none" normalizeH="0" baseline="0" dirty="0">
                <a:ln>
                  <a:noFill/>
                </a:ln>
                <a:solidFill>
                  <a:srgbClr val="CC7832"/>
                </a:solidFill>
                <a:effectLst/>
                <a:latin typeface="Arial Unicode MS"/>
              </a:rPr>
              <a:t>class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dareBtn</a:t>
            </a:r>
            <a:r>
              <a:rPr kumimoji="0" lang="en-US" altLang="en-US" sz="1000" b="0" i="0" u="none" strike="noStrike" cap="none" normalizeH="0" baseline="0" dirty="0">
                <a:ln>
                  <a:noFill/>
                </a:ln>
                <a:solidFill>
                  <a:srgbClr val="A9B7C6"/>
                </a:solidFill>
                <a:effectLst/>
                <a:latin typeface="Arial Unicode MS"/>
              </a:rPr>
              <a:t>.setOnClickListener(</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View.OnClickListener()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onClick</a:t>
            </a:r>
            <a:r>
              <a:rPr kumimoji="0" lang="en-US" altLang="en-US" sz="1000" b="0" i="0" u="none" strike="noStrike" cap="none" normalizeH="0" baseline="0" dirty="0">
                <a:ln>
                  <a:noFill/>
                </a:ln>
                <a:solidFill>
                  <a:srgbClr val="A9B7C6"/>
                </a:solidFill>
                <a:effectLst/>
                <a:latin typeface="Arial Unicode MS"/>
              </a:rPr>
              <a:t>(View view)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startActivity(</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Intent(getApplicationContext()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DareActivity.</a:t>
            </a:r>
            <a:r>
              <a:rPr kumimoji="0" lang="en-US" altLang="en-US" sz="1000" b="0" i="0" u="none" strike="noStrike" cap="none" normalizeH="0" baseline="0" dirty="0">
                <a:ln>
                  <a:noFill/>
                </a:ln>
                <a:solidFill>
                  <a:srgbClr val="CC7832"/>
                </a:solidFill>
                <a:effectLst/>
                <a:latin typeface="Arial Unicode MS"/>
              </a:rPr>
              <a:t>class</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486C13F-6DA7-55A8-3522-73BD1C4F2585}"/>
              </a:ext>
            </a:extLst>
          </p:cNvPr>
          <p:cNvSpPr>
            <a:spLocks noChangeArrowheads="1"/>
          </p:cNvSpPr>
          <p:nvPr/>
        </p:nvSpPr>
        <p:spPr bwMode="auto">
          <a:xfrm>
            <a:off x="6200775" y="1259477"/>
            <a:ext cx="4962526" cy="54476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spin</a:t>
            </a:r>
            <a:r>
              <a:rPr kumimoji="0" lang="en-US" altLang="en-US" sz="1000" b="0" i="0" u="none" strike="noStrike" cap="none" normalizeH="0" baseline="0" dirty="0">
                <a:ln>
                  <a:noFill/>
                </a:ln>
                <a:solidFill>
                  <a:srgbClr val="A9B7C6"/>
                </a:solidFill>
                <a:effectLst/>
                <a:latin typeface="Arial Unicode MS"/>
              </a:rPr>
              <a:t>(View view) {</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int </a:t>
            </a:r>
            <a:r>
              <a:rPr kumimoji="0" lang="en-US" altLang="en-US" sz="1000" b="0" i="0" u="none" strike="noStrike" cap="none" normalizeH="0" baseline="0" dirty="0">
                <a:ln>
                  <a:noFill/>
                </a:ln>
                <a:solidFill>
                  <a:srgbClr val="A9B7C6"/>
                </a:solidFill>
                <a:effectLst/>
                <a:latin typeface="Arial Unicode MS"/>
              </a:rPr>
              <a:t>newDirection = </a:t>
            </a:r>
            <a:r>
              <a:rPr kumimoji="0" lang="en-US" altLang="en-US" sz="1000" b="0" i="0" u="none" strike="noStrike" cap="none" normalizeH="0" baseline="0" dirty="0">
                <a:ln>
                  <a:noFill/>
                </a:ln>
                <a:solidFill>
                  <a:srgbClr val="9876AA"/>
                </a:solidFill>
                <a:effectLst/>
                <a:latin typeface="Arial Unicode MS"/>
              </a:rPr>
              <a:t>random</a:t>
            </a:r>
            <a:r>
              <a:rPr kumimoji="0" lang="en-US" altLang="en-US" sz="1000" b="0" i="0" u="none" strike="noStrike" cap="none" normalizeH="0" baseline="0" dirty="0">
                <a:ln>
                  <a:noFill/>
                </a:ln>
                <a:solidFill>
                  <a:srgbClr val="A9B7C6"/>
                </a:solidFill>
                <a:effectLst/>
                <a:latin typeface="Arial Unicode MS"/>
              </a:rPr>
              <a:t>.nextInt(</a:t>
            </a:r>
            <a:r>
              <a:rPr kumimoji="0" lang="en-US" altLang="en-US" sz="1000" b="0" i="0" u="none" strike="noStrike" cap="none" normalizeH="0" baseline="0" dirty="0">
                <a:ln>
                  <a:noFill/>
                </a:ln>
                <a:solidFill>
                  <a:srgbClr val="6897BB"/>
                </a:solidFill>
                <a:effectLst/>
                <a:latin typeface="Arial Unicode MS"/>
              </a:rPr>
              <a:t>5400</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float </a:t>
            </a:r>
            <a:r>
              <a:rPr kumimoji="0" lang="en-US" altLang="en-US" sz="1000" b="0" i="0" u="none" strike="noStrike" cap="none" normalizeH="0" baseline="0" dirty="0">
                <a:ln>
                  <a:noFill/>
                </a:ln>
                <a:solidFill>
                  <a:srgbClr val="A9B7C6"/>
                </a:solidFill>
                <a:effectLst/>
                <a:latin typeface="Arial Unicode MS"/>
              </a:rPr>
              <a:t>pivotX = </a:t>
            </a:r>
            <a:r>
              <a:rPr kumimoji="0" lang="en-US" altLang="en-US" sz="1000" b="0" i="0" u="none" strike="noStrike" cap="none" normalizeH="0" baseline="0" dirty="0">
                <a:ln>
                  <a:noFill/>
                </a:ln>
                <a:solidFill>
                  <a:srgbClr val="9876AA"/>
                </a:solidFill>
                <a:effectLst/>
                <a:latin typeface="Arial Unicode MS"/>
              </a:rPr>
              <a:t>imgView</a:t>
            </a:r>
            <a:r>
              <a:rPr kumimoji="0" lang="en-US" altLang="en-US" sz="1000" b="0" i="0" u="none" strike="noStrike" cap="none" normalizeH="0" baseline="0" dirty="0">
                <a:ln>
                  <a:noFill/>
                </a:ln>
                <a:solidFill>
                  <a:srgbClr val="A9B7C6"/>
                </a:solidFill>
                <a:effectLst/>
                <a:latin typeface="Arial Unicode MS"/>
              </a:rPr>
              <a:t>.getWidth()/</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float </a:t>
            </a:r>
            <a:r>
              <a:rPr kumimoji="0" lang="en-US" altLang="en-US" sz="1000" b="0" i="0" u="none" strike="noStrike" cap="none" normalizeH="0" baseline="0" dirty="0">
                <a:ln>
                  <a:noFill/>
                </a:ln>
                <a:solidFill>
                  <a:srgbClr val="A9B7C6"/>
                </a:solidFill>
                <a:effectLst/>
                <a:latin typeface="Arial Unicode MS"/>
              </a:rPr>
              <a:t>pivotY = </a:t>
            </a:r>
            <a:r>
              <a:rPr kumimoji="0" lang="en-US" altLang="en-US" sz="1000" b="0" i="0" u="none" strike="noStrike" cap="none" normalizeH="0" baseline="0" dirty="0">
                <a:ln>
                  <a:noFill/>
                </a:ln>
                <a:solidFill>
                  <a:srgbClr val="9876AA"/>
                </a:solidFill>
                <a:effectLst/>
                <a:latin typeface="Arial Unicode MS"/>
              </a:rPr>
              <a:t>imgView</a:t>
            </a:r>
            <a:r>
              <a:rPr kumimoji="0" lang="en-US" altLang="en-US" sz="1000" b="0" i="0" u="none" strike="noStrike" cap="none" normalizeH="0" baseline="0" dirty="0">
                <a:ln>
                  <a:noFill/>
                </a:ln>
                <a:solidFill>
                  <a:srgbClr val="A9B7C6"/>
                </a:solidFill>
                <a:effectLst/>
                <a:latin typeface="Arial Unicode MS"/>
              </a:rPr>
              <a:t>.getHeight()/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Animation rotate = </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RotateAnimation(</a:t>
            </a:r>
            <a:r>
              <a:rPr kumimoji="0" lang="en-US" altLang="en-US" sz="1000" b="0" i="0" u="none" strike="noStrike" cap="none" normalizeH="0" baseline="0" dirty="0">
                <a:ln>
                  <a:noFill/>
                </a:ln>
                <a:solidFill>
                  <a:srgbClr val="9876AA"/>
                </a:solidFill>
                <a:effectLst/>
                <a:latin typeface="Arial Unicode MS"/>
              </a:rPr>
              <a:t>lastDirection</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newDirection</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pivotX</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pivotY)</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rotate.setDuration(</a:t>
            </a:r>
            <a:r>
              <a:rPr kumimoji="0" lang="en-US" altLang="en-US" sz="1000" b="0" i="0" u="none" strike="noStrike" cap="none" normalizeH="0" baseline="0" dirty="0">
                <a:ln>
                  <a:noFill/>
                </a:ln>
                <a:solidFill>
                  <a:srgbClr val="6897BB"/>
                </a:solidFill>
                <a:effectLst/>
                <a:latin typeface="Arial Unicode MS"/>
              </a:rPr>
              <a:t>2000</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rotate.setFillAfter(</a:t>
            </a:r>
            <a:r>
              <a:rPr kumimoji="0" lang="en-US" altLang="en-US" sz="1000" b="0" i="0" u="none" strike="noStrike" cap="none" normalizeH="0" baseline="0" dirty="0">
                <a:ln>
                  <a:noFill/>
                </a:ln>
                <a:solidFill>
                  <a:srgbClr val="CC7832"/>
                </a:solidFill>
                <a:effectLst/>
                <a:latin typeface="Arial Unicode MS"/>
              </a:rPr>
              <a:t>true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rotate.setAnimationListener(</a:t>
            </a:r>
            <a:r>
              <a:rPr kumimoji="0" lang="en-US" altLang="en-US" sz="1000" b="0" i="0" u="none" strike="noStrike" cap="none" normalizeH="0" baseline="0" dirty="0">
                <a:ln>
                  <a:noFill/>
                </a:ln>
                <a:solidFill>
                  <a:srgbClr val="CC7832"/>
                </a:solidFill>
                <a:effectLst/>
                <a:latin typeface="Arial Unicode MS"/>
              </a:rPr>
              <a:t>new </a:t>
            </a:r>
            <a:r>
              <a:rPr kumimoji="0" lang="en-US" altLang="en-US" sz="1000" b="0" i="0" u="none" strike="noStrike" cap="none" normalizeH="0" baseline="0" dirty="0">
                <a:ln>
                  <a:noFill/>
                </a:ln>
                <a:solidFill>
                  <a:srgbClr val="A9B7C6"/>
                </a:solidFill>
                <a:effectLst/>
                <a:latin typeface="Arial Unicode MS"/>
              </a:rPr>
              <a:t>Animation.AnimationListener()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onAnimationStart</a:t>
            </a:r>
            <a:r>
              <a:rPr kumimoji="0" lang="en-US" altLang="en-US" sz="1000" b="0" i="0" u="none" strike="noStrike" cap="none" normalizeH="0" baseline="0" dirty="0">
                <a:ln>
                  <a:noFill/>
                </a:ln>
                <a:solidFill>
                  <a:srgbClr val="A9B7C6"/>
                </a:solidFill>
                <a:effectLst/>
                <a:latin typeface="Arial Unicode MS"/>
              </a:rPr>
              <a:t>(Animation animation)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mp</a:t>
            </a:r>
            <a:r>
              <a:rPr kumimoji="0" lang="en-US" altLang="en-US" sz="1000" b="0" i="0" u="none" strike="noStrike" cap="none" normalizeH="0" baseline="0" dirty="0">
                <a:ln>
                  <a:noFill/>
                </a:ln>
                <a:solidFill>
                  <a:srgbClr val="A9B7C6"/>
                </a:solidFill>
                <a:effectLst/>
                <a:latin typeface="Arial Unicode MS"/>
              </a:rPr>
              <a:t>.start()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btn</a:t>
            </a:r>
            <a:r>
              <a:rPr kumimoji="0" lang="en-US" altLang="en-US" sz="1000" b="0" i="0" u="none" strike="noStrike" cap="none" normalizeH="0" baseline="0" dirty="0">
                <a:ln>
                  <a:noFill/>
                </a:ln>
                <a:solidFill>
                  <a:srgbClr val="A9B7C6"/>
                </a:solidFill>
                <a:effectLst/>
                <a:latin typeface="Arial Unicode MS"/>
              </a:rPr>
              <a:t>.setEnabled(</a:t>
            </a:r>
            <a:r>
              <a:rPr kumimoji="0" lang="en-US" altLang="en-US" sz="1000" b="0" i="0" u="none" strike="noStrike" cap="none" normalizeH="0" baseline="0" dirty="0">
                <a:ln>
                  <a:noFill/>
                </a:ln>
                <a:solidFill>
                  <a:srgbClr val="CC7832"/>
                </a:solidFill>
                <a:effectLst/>
                <a:latin typeface="Arial Unicode MS"/>
              </a:rPr>
              <a:t>false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onAnimationEnd</a:t>
            </a:r>
            <a:r>
              <a:rPr kumimoji="0" lang="en-US" altLang="en-US" sz="1000" b="0" i="0" u="none" strike="noStrike" cap="none" normalizeH="0" baseline="0" dirty="0">
                <a:ln>
                  <a:noFill/>
                </a:ln>
                <a:solidFill>
                  <a:srgbClr val="A9B7C6"/>
                </a:solidFill>
                <a:effectLst/>
                <a:latin typeface="Arial Unicode MS"/>
              </a:rPr>
              <a:t>(Animation animation)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mp</a:t>
            </a:r>
            <a:r>
              <a:rPr kumimoji="0" lang="en-US" altLang="en-US" sz="1000" b="0" i="0" u="none" strike="noStrike" cap="none" normalizeH="0" baseline="0" dirty="0">
                <a:ln>
                  <a:noFill/>
                </a:ln>
                <a:solidFill>
                  <a:srgbClr val="A9B7C6"/>
                </a:solidFill>
                <a:effectLst/>
                <a:latin typeface="Arial Unicode MS"/>
              </a:rPr>
              <a:t>.stop()</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mp</a:t>
            </a:r>
            <a:r>
              <a:rPr kumimoji="0" lang="en-US" altLang="en-US" sz="1000" b="0" i="0" u="none" strike="noStrike" cap="none" normalizeH="0" baseline="0" dirty="0">
                <a:ln>
                  <a:noFill/>
                </a:ln>
                <a:solidFill>
                  <a:srgbClr val="A9B7C6"/>
                </a:solidFill>
                <a:effectLst/>
                <a:latin typeface="Arial Unicode MS"/>
              </a:rPr>
              <a:t>.release()</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mp </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null;</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truthBtn</a:t>
            </a:r>
            <a:r>
              <a:rPr kumimoji="0" lang="en-US" altLang="en-US" sz="1000" b="0" i="0" u="none" strike="noStrike" cap="none" normalizeH="0" baseline="0" dirty="0">
                <a:ln>
                  <a:noFill/>
                </a:ln>
                <a:solidFill>
                  <a:srgbClr val="A9B7C6"/>
                </a:solidFill>
                <a:effectLst/>
                <a:latin typeface="Arial Unicode MS"/>
              </a:rPr>
              <a:t>.setEnabled(</a:t>
            </a:r>
            <a:r>
              <a:rPr kumimoji="0" lang="en-US" altLang="en-US" sz="1000" b="0" i="0" u="none" strike="noStrike" cap="none" normalizeH="0" baseline="0" dirty="0">
                <a:ln>
                  <a:noFill/>
                </a:ln>
                <a:solidFill>
                  <a:srgbClr val="CC7832"/>
                </a:solidFill>
                <a:effectLst/>
                <a:latin typeface="Arial Unicode MS"/>
              </a:rPr>
              <a:t>true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dareBtn</a:t>
            </a:r>
            <a:r>
              <a:rPr kumimoji="0" lang="en-US" altLang="en-US" sz="1000" b="0" i="0" u="none" strike="noStrike" cap="none" normalizeH="0" baseline="0" dirty="0">
                <a:ln>
                  <a:noFill/>
                </a:ln>
                <a:solidFill>
                  <a:srgbClr val="A9B7C6"/>
                </a:solidFill>
                <a:effectLst/>
                <a:latin typeface="Arial Unicode MS"/>
              </a:rPr>
              <a:t>.setEnabled(</a:t>
            </a:r>
            <a:r>
              <a:rPr kumimoji="0" lang="en-US" altLang="en-US" sz="1000" b="0" i="0" u="none" strike="noStrike" cap="none" normalizeH="0" baseline="0" dirty="0">
                <a:ln>
                  <a:noFill/>
                </a:ln>
                <a:solidFill>
                  <a:srgbClr val="CC7832"/>
                </a:solidFill>
                <a:effectLst/>
                <a:latin typeface="Arial Unicode MS"/>
              </a:rPr>
              <a:t>true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@Override</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public void </a:t>
            </a:r>
            <a:r>
              <a:rPr kumimoji="0" lang="en-US" altLang="en-US" sz="1000" b="0" i="0" u="none" strike="noStrike" cap="none" normalizeH="0" baseline="0" dirty="0">
                <a:ln>
                  <a:noFill/>
                </a:ln>
                <a:solidFill>
                  <a:srgbClr val="FFC66D"/>
                </a:solidFill>
                <a:effectLst/>
                <a:latin typeface="Arial Unicode MS"/>
              </a:rPr>
              <a:t>onAnimationRepeat</a:t>
            </a:r>
            <a:r>
              <a:rPr kumimoji="0" lang="en-US" altLang="en-US" sz="1000" b="0" i="0" u="none" strike="noStrike" cap="none" normalizeH="0" baseline="0" dirty="0">
                <a:ln>
                  <a:noFill/>
                </a:ln>
                <a:solidFill>
                  <a:srgbClr val="A9B7C6"/>
                </a:solidFill>
                <a:effectLst/>
                <a:latin typeface="Arial Unicode MS"/>
              </a:rPr>
              <a:t>(Animation animation)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lastDirection </a:t>
            </a:r>
            <a:r>
              <a:rPr kumimoji="0" lang="en-US" altLang="en-US" sz="1000" b="0" i="0" u="none" strike="noStrike" cap="none" normalizeH="0" baseline="0" dirty="0">
                <a:ln>
                  <a:noFill/>
                </a:ln>
                <a:solidFill>
                  <a:srgbClr val="A9B7C6"/>
                </a:solidFill>
                <a:effectLst/>
                <a:latin typeface="Arial Unicode MS"/>
              </a:rPr>
              <a:t>= newDirection</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9876AA"/>
                </a:solidFill>
                <a:effectLst/>
                <a:latin typeface="Arial Unicode MS"/>
              </a:rPr>
              <a:t>imgView</a:t>
            </a:r>
            <a:r>
              <a:rPr kumimoji="0" lang="en-US" altLang="en-US" sz="1000" b="0" i="0" u="none" strike="noStrike" cap="none" normalizeH="0" baseline="0" dirty="0">
                <a:ln>
                  <a:noFill/>
                </a:ln>
                <a:solidFill>
                  <a:srgbClr val="A9B7C6"/>
                </a:solidFill>
                <a:effectLst/>
                <a:latin typeface="Arial Unicode MS"/>
              </a:rPr>
              <a:t>.startAnimation(rotate)</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2617481"/>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{D76B4B0C-18BF-40E7-9CCC-4E50693936D8}tf56410444_win32</Template>
  <TotalTime>122</TotalTime>
  <Words>1279</Words>
  <Application>Microsoft Office PowerPoint</Application>
  <PresentationFormat>Widescreen</PresentationFormat>
  <Paragraphs>57</Paragraphs>
  <Slides>16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Unicode MS</vt:lpstr>
      <vt:lpstr>Baskerville</vt:lpstr>
      <vt:lpstr>Baskerville Old Face</vt:lpstr>
      <vt:lpstr>Calibri</vt:lpstr>
      <vt:lpstr>Gill Sans Light</vt:lpstr>
      <vt:lpstr>Gill Sans Nova</vt:lpstr>
      <vt:lpstr>Gill Sans Nova Light</vt:lpstr>
      <vt:lpstr>Times New Roman</vt:lpstr>
      <vt:lpstr>Office Theme</vt:lpstr>
      <vt:lpstr>Truth and Dare </vt:lpstr>
      <vt:lpstr>Agenda</vt:lpstr>
      <vt:lpstr>Introduction Ayesha sana</vt:lpstr>
      <vt:lpstr>PowerPoint Presentation</vt:lpstr>
      <vt:lpstr>PowerPoint Presentation</vt:lpstr>
      <vt:lpstr>PowerPoint Presentation</vt:lpstr>
      <vt:lpstr>PowerPoint Presentation</vt:lpstr>
      <vt:lpstr>Code Description </vt:lpstr>
      <vt:lpstr>Main_Activity.java </vt:lpstr>
      <vt:lpstr>Start_Activity.java </vt:lpstr>
      <vt:lpstr>Truth_Activity.java </vt:lpstr>
      <vt:lpstr>Values.java </vt:lpstr>
      <vt:lpstr> SUMMARY</vt:lpstr>
      <vt:lpstr>Any question ?  If any so keep it to yourselves please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Truth and Dare </dc:title>
  <dc:creator>Amina Nazir</dc:creator>
  <cp:lastModifiedBy>Amina Nazir</cp:lastModifiedBy>
  <cp:revision>14</cp:revision>
  <dcterms:created xsi:type="dcterms:W3CDTF">2023-12-21T03:48:30Z</dcterms:created>
  <dcterms:modified xsi:type="dcterms:W3CDTF">2023-12-21T10:54:51Z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