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ABC5-4EDE-9417-E593-278FB7808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5BAB6-0086-959A-CDC0-21A30BCC2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5845B-4D55-0260-A398-598F21DD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3C7-0E2C-4CDA-98D3-D953528B8949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C3B7A-C909-EB70-9983-42C4190B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90523-D3C5-8269-474C-5E4EDBA5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9C72-A3CB-4D85-BB14-10E3EF4B4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89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E3FB-F47F-6E6B-6738-6BE63175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64D0E-1A6B-FC85-22A0-4A55AC382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DD038-B7A7-094B-136C-01D4CBBD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3C7-0E2C-4CDA-98D3-D953528B8949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48B6B-373F-9C51-F3BC-58653D20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F48AF-2D50-9F3A-B0CC-49BF3318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9C72-A3CB-4D85-BB14-10E3EF4B4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15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8C566-D9B2-3C40-66D4-26C481A30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A5C6E-DC6E-7A5E-4418-3D4CAA0D8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C6C47-9215-40BE-C2E0-2EF3E6FA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3C7-0E2C-4CDA-98D3-D953528B8949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FF7BC-281A-9BE8-5DF2-34E86E5B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A88F0-FA5C-03FB-AF2D-D37CA9FB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9C72-A3CB-4D85-BB14-10E3EF4B4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35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A4FF-FB8D-A2C7-1136-AC28DE71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C29ED-5583-7FE1-FB45-753C92E66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4525-24F4-6E18-F007-D68A14C4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3C7-0E2C-4CDA-98D3-D953528B8949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BC5C8-3BD0-2FBC-9BE6-D6DED0E5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89596-CC7E-E489-4115-8B12E78C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9C72-A3CB-4D85-BB14-10E3EF4B4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33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C0C7-3A8C-8863-5DC4-6CDB1AB6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05B35-EE63-BC64-0731-0FE7141BF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30092-2B3C-FA7F-EFA2-CDE5BD5B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3C7-0E2C-4CDA-98D3-D953528B8949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6E97E-2D6D-66B2-1895-504B3696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222C7-AEB1-9580-3655-379CDD91C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9C72-A3CB-4D85-BB14-10E3EF4B4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25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DBF-3DAA-797C-D5DD-DE0652B3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9B4EF-C2E1-7853-8157-7ACA495EF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E7D20-629C-6E30-ADE8-78B12AAA3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3C898-E301-E4ED-2EA5-6E76034F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3C7-0E2C-4CDA-98D3-D953528B8949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CDD55-5870-17AD-9EF1-3D8A85E4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A66D5-8E7E-6CE3-96C0-BD3B665F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9C72-A3CB-4D85-BB14-10E3EF4B4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50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F2BF-1E88-7F3C-A8D4-7D30C2972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19D8C-7E59-856D-7ACF-2286CAB25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300A0-7771-19A8-C052-BCEBC163B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E25225-D4EA-3774-5EEE-706034562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6020A-9B91-629D-A74A-EE45B562C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FA10E-8CED-1610-4BCA-6610C917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3C7-0E2C-4CDA-98D3-D953528B8949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6A7F5-9565-5C6F-1441-1C574998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485FE5-0544-9E74-F59D-362E0EF1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9C72-A3CB-4D85-BB14-10E3EF4B4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96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5656-5524-5B74-C1B0-CD973C3F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F6724-E5C9-8DDC-F0F2-520FCB22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3C7-0E2C-4CDA-98D3-D953528B8949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01486-BE4D-0AAF-B2D8-0A211AC3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61823-FAEC-DDBC-5C3B-4EE246E7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9C72-A3CB-4D85-BB14-10E3EF4B4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23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129CE6-2F92-B580-795F-92D4A751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3C7-0E2C-4CDA-98D3-D953528B8949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AAEE4-7634-CB4E-86C6-C452FE67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08326-477D-008D-FC86-D0895EC6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9C72-A3CB-4D85-BB14-10E3EF4B4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74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9BDD3-C84C-0D11-416E-BF074386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75DF8-02D5-510B-528F-D35278BD1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E1718-48F8-B89C-FF78-D47CA696F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91ED1-B4D3-FE10-D9FE-1A87DC00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3C7-0E2C-4CDA-98D3-D953528B8949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CD18F-4E44-E103-1F89-430ED316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E89BF-9CF5-FAD0-C9B5-E1E3577F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9C72-A3CB-4D85-BB14-10E3EF4B4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5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5840-556F-FAAF-C1C6-DD3D12BDF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393CE-1D97-F714-9A4B-C84FEB93D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97360-7B5F-FF8D-816D-6106AE74B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303CF-69A7-C1B5-5649-FDC68201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3C7-0E2C-4CDA-98D3-D953528B8949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B4430-48DC-B1B3-33BA-20930A90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FA630-B330-8A56-03F2-EDF36009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9C72-A3CB-4D85-BB14-10E3EF4B4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74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D1204-0A3A-C6C1-B561-A52E7A126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B16D0-1D87-836C-058B-6C50C784D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2227D-2B4D-CC9A-1E04-D01F98BCE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ED3C7-0E2C-4CDA-98D3-D953528B8949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5C10E-F1C7-8EF2-12B7-220C09B7B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6435E-9A29-69C3-7A40-1C4D82AAA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49C72-A3CB-4D85-BB14-10E3EF4B4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22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9D7B-86C6-FD2F-E213-647CB2221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7EBEC-E519-72EC-1C58-8D0E825B7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DC40F-0CDE-8050-4B47-7C4F2C709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9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50AFAE-E957-67A2-D384-0CEEDB237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1" y="142240"/>
            <a:ext cx="9570720" cy="648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7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25B207-34A8-5C91-21D6-F8140B263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81281"/>
            <a:ext cx="8839200" cy="64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9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638264-B124-B3DC-1320-D0CEEAFDB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84481"/>
            <a:ext cx="925576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Ayesha Shaw</dc:creator>
  <cp:lastModifiedBy>Ayesha Shaw</cp:lastModifiedBy>
  <cp:revision>1</cp:revision>
  <dcterms:created xsi:type="dcterms:W3CDTF">2023-10-08T08:03:54Z</dcterms:created>
  <dcterms:modified xsi:type="dcterms:W3CDTF">2023-10-08T08:04:09Z</dcterms:modified>
</cp:coreProperties>
</file>