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1E9387-4AAB-4B0A-BB29-EB19FDE7E493}" v="31" dt="2025-10-04T15:02:06.8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47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handiggi129@outlook.com" userId="a0b413a942aad43e" providerId="LiveId" clId="{761C50C8-EB33-49FF-9C88-CF6232FED42C}"/>
    <pc:docChg chg="undo custSel addSld modSld">
      <pc:chgData name="farhandiggi129@outlook.com" userId="a0b413a942aad43e" providerId="LiveId" clId="{761C50C8-EB33-49FF-9C88-CF6232FED42C}" dt="2025-10-04T15:17:47.824" v="751" actId="1076"/>
      <pc:docMkLst>
        <pc:docMk/>
      </pc:docMkLst>
      <pc:sldChg chg="addSp delSp modSp new mod">
        <pc:chgData name="farhandiggi129@outlook.com" userId="a0b413a942aad43e" providerId="LiveId" clId="{761C50C8-EB33-49FF-9C88-CF6232FED42C}" dt="2025-10-04T14:38:23.853" v="197" actId="20577"/>
        <pc:sldMkLst>
          <pc:docMk/>
          <pc:sldMk cId="1403776763" sldId="256"/>
        </pc:sldMkLst>
        <pc:spChg chg="add del mod">
          <ac:chgData name="farhandiggi129@outlook.com" userId="a0b413a942aad43e" providerId="LiveId" clId="{761C50C8-EB33-49FF-9C88-CF6232FED42C}" dt="2025-10-04T13:45:43.428" v="6"/>
          <ac:spMkLst>
            <pc:docMk/>
            <pc:sldMk cId="1403776763" sldId="256"/>
            <ac:spMk id="3" creationId="{43F1E35D-4FBE-A6D3-0C50-0BBD30648CE9}"/>
          </ac:spMkLst>
        </pc:spChg>
        <pc:spChg chg="add mod">
          <ac:chgData name="farhandiggi129@outlook.com" userId="a0b413a942aad43e" providerId="LiveId" clId="{761C50C8-EB33-49FF-9C88-CF6232FED42C}" dt="2025-10-04T14:38:23.853" v="197" actId="20577"/>
          <ac:spMkLst>
            <pc:docMk/>
            <pc:sldMk cId="1403776763" sldId="256"/>
            <ac:spMk id="5" creationId="{2529A9EC-EB22-FE27-AFBD-42FB25973276}"/>
          </ac:spMkLst>
        </pc:spChg>
      </pc:sldChg>
      <pc:sldChg chg="addSp modSp new mod">
        <pc:chgData name="farhandiggi129@outlook.com" userId="a0b413a942aad43e" providerId="LiveId" clId="{761C50C8-EB33-49FF-9C88-CF6232FED42C}" dt="2025-10-04T14:40:21.724" v="216" actId="2711"/>
        <pc:sldMkLst>
          <pc:docMk/>
          <pc:sldMk cId="162190748" sldId="257"/>
        </pc:sldMkLst>
        <pc:spChg chg="add mod">
          <ac:chgData name="farhandiggi129@outlook.com" userId="a0b413a942aad43e" providerId="LiveId" clId="{761C50C8-EB33-49FF-9C88-CF6232FED42C}" dt="2025-10-04T14:40:21.724" v="216" actId="2711"/>
          <ac:spMkLst>
            <pc:docMk/>
            <pc:sldMk cId="162190748" sldId="257"/>
            <ac:spMk id="3" creationId="{03A09E85-D80E-6217-AD5F-AF2FADBC008A}"/>
          </ac:spMkLst>
        </pc:spChg>
      </pc:sldChg>
      <pc:sldChg chg="addSp modSp new mod">
        <pc:chgData name="farhandiggi129@outlook.com" userId="a0b413a942aad43e" providerId="LiveId" clId="{761C50C8-EB33-49FF-9C88-CF6232FED42C}" dt="2025-10-04T14:44:54.519" v="235" actId="2711"/>
        <pc:sldMkLst>
          <pc:docMk/>
          <pc:sldMk cId="1443728110" sldId="258"/>
        </pc:sldMkLst>
        <pc:spChg chg="add mod">
          <ac:chgData name="farhandiggi129@outlook.com" userId="a0b413a942aad43e" providerId="LiveId" clId="{761C50C8-EB33-49FF-9C88-CF6232FED42C}" dt="2025-10-04T14:44:54.519" v="235" actId="2711"/>
          <ac:spMkLst>
            <pc:docMk/>
            <pc:sldMk cId="1443728110" sldId="258"/>
            <ac:spMk id="3" creationId="{18A00746-8B07-6B9E-2FA6-27629E0F9773}"/>
          </ac:spMkLst>
        </pc:spChg>
      </pc:sldChg>
      <pc:sldChg chg="addSp modSp new mod">
        <pc:chgData name="farhandiggi129@outlook.com" userId="a0b413a942aad43e" providerId="LiveId" clId="{761C50C8-EB33-49FF-9C88-CF6232FED42C}" dt="2025-10-04T14:49:34.226" v="628" actId="1076"/>
        <pc:sldMkLst>
          <pc:docMk/>
          <pc:sldMk cId="3851233352" sldId="259"/>
        </pc:sldMkLst>
        <pc:spChg chg="add mod">
          <ac:chgData name="farhandiggi129@outlook.com" userId="a0b413a942aad43e" providerId="LiveId" clId="{761C50C8-EB33-49FF-9C88-CF6232FED42C}" dt="2025-10-04T14:48:13.086" v="621" actId="255"/>
          <ac:spMkLst>
            <pc:docMk/>
            <pc:sldMk cId="3851233352" sldId="259"/>
            <ac:spMk id="3" creationId="{D7BEE3FC-5F25-62AC-4EC2-CE8747B63C5F}"/>
          </ac:spMkLst>
        </pc:spChg>
        <pc:spChg chg="add mod">
          <ac:chgData name="farhandiggi129@outlook.com" userId="a0b413a942aad43e" providerId="LiveId" clId="{761C50C8-EB33-49FF-9C88-CF6232FED42C}" dt="2025-10-04T14:49:34.226" v="628" actId="1076"/>
          <ac:spMkLst>
            <pc:docMk/>
            <pc:sldMk cId="3851233352" sldId="259"/>
            <ac:spMk id="4" creationId="{B98EC24C-A846-F343-83A5-6D7B6E88C7B5}"/>
          </ac:spMkLst>
        </pc:spChg>
      </pc:sldChg>
      <pc:sldChg chg="addSp delSp modSp new mod">
        <pc:chgData name="farhandiggi129@outlook.com" userId="a0b413a942aad43e" providerId="LiveId" clId="{761C50C8-EB33-49FF-9C88-CF6232FED42C}" dt="2025-10-04T15:03:05.772" v="686" actId="1076"/>
        <pc:sldMkLst>
          <pc:docMk/>
          <pc:sldMk cId="1928242790" sldId="260"/>
        </pc:sldMkLst>
        <pc:spChg chg="add mod">
          <ac:chgData name="farhandiggi129@outlook.com" userId="a0b413a942aad43e" providerId="LiveId" clId="{761C50C8-EB33-49FF-9C88-CF6232FED42C}" dt="2025-10-04T14:51:09.518" v="634" actId="255"/>
          <ac:spMkLst>
            <pc:docMk/>
            <pc:sldMk cId="1928242790" sldId="260"/>
            <ac:spMk id="3" creationId="{1E509D0D-273D-9A3F-C5CC-F350CA17ECF8}"/>
          </ac:spMkLst>
        </pc:spChg>
        <pc:spChg chg="add mod">
          <ac:chgData name="farhandiggi129@outlook.com" userId="a0b413a942aad43e" providerId="LiveId" clId="{761C50C8-EB33-49FF-9C88-CF6232FED42C}" dt="2025-10-04T15:02:51.075" v="684" actId="12"/>
          <ac:spMkLst>
            <pc:docMk/>
            <pc:sldMk cId="1928242790" sldId="260"/>
            <ac:spMk id="4" creationId="{38403218-334B-ED55-8A6E-5DE6086A97D0}"/>
          </ac:spMkLst>
        </pc:spChg>
        <pc:spChg chg="add mod">
          <ac:chgData name="farhandiggi129@outlook.com" userId="a0b413a942aad43e" providerId="LiveId" clId="{761C50C8-EB33-49FF-9C88-CF6232FED42C}" dt="2025-10-04T14:59:51.688" v="668" actId="1076"/>
          <ac:spMkLst>
            <pc:docMk/>
            <pc:sldMk cId="1928242790" sldId="260"/>
            <ac:spMk id="6" creationId="{2867B12E-DA41-B7A9-213B-58E84ED9AA51}"/>
          </ac:spMkLst>
        </pc:spChg>
        <pc:spChg chg="add mod">
          <ac:chgData name="farhandiggi129@outlook.com" userId="a0b413a942aad43e" providerId="LiveId" clId="{761C50C8-EB33-49FF-9C88-CF6232FED42C}" dt="2025-10-04T15:02:58.667" v="685" actId="1076"/>
          <ac:spMkLst>
            <pc:docMk/>
            <pc:sldMk cId="1928242790" sldId="260"/>
            <ac:spMk id="7" creationId="{AC96068A-286B-34FE-07FA-D8A5070236A8}"/>
          </ac:spMkLst>
        </pc:spChg>
        <pc:spChg chg="add del mod">
          <ac:chgData name="farhandiggi129@outlook.com" userId="a0b413a942aad43e" providerId="LiveId" clId="{761C50C8-EB33-49FF-9C88-CF6232FED42C}" dt="2025-10-04T15:01:50.826" v="678" actId="478"/>
          <ac:spMkLst>
            <pc:docMk/>
            <pc:sldMk cId="1928242790" sldId="260"/>
            <ac:spMk id="8" creationId="{04BCCA9D-8739-7CC5-C7AB-B4A51BCC907E}"/>
          </ac:spMkLst>
        </pc:spChg>
        <pc:spChg chg="add mod">
          <ac:chgData name="farhandiggi129@outlook.com" userId="a0b413a942aad43e" providerId="LiveId" clId="{761C50C8-EB33-49FF-9C88-CF6232FED42C}" dt="2025-10-04T15:03:05.772" v="686" actId="1076"/>
          <ac:spMkLst>
            <pc:docMk/>
            <pc:sldMk cId="1928242790" sldId="260"/>
            <ac:spMk id="9" creationId="{96737954-F6C6-33A0-42D1-3F55B0B78E4F}"/>
          </ac:spMkLst>
        </pc:spChg>
        <pc:graphicFrameChg chg="add del mod modGraphic">
          <ac:chgData name="farhandiggi129@outlook.com" userId="a0b413a942aad43e" providerId="LiveId" clId="{761C50C8-EB33-49FF-9C88-CF6232FED42C}" dt="2025-10-04T14:58:23.720" v="659" actId="21"/>
          <ac:graphicFrameMkLst>
            <pc:docMk/>
            <pc:sldMk cId="1928242790" sldId="260"/>
            <ac:graphicFrameMk id="5" creationId="{827F54DA-DE64-7D4E-7013-BC7144D986AF}"/>
          </ac:graphicFrameMkLst>
        </pc:graphicFrameChg>
      </pc:sldChg>
      <pc:sldChg chg="addSp modSp new mod">
        <pc:chgData name="farhandiggi129@outlook.com" userId="a0b413a942aad43e" providerId="LiveId" clId="{761C50C8-EB33-49FF-9C88-CF6232FED42C}" dt="2025-10-04T15:13:12.738" v="722" actId="113"/>
        <pc:sldMkLst>
          <pc:docMk/>
          <pc:sldMk cId="1900202895" sldId="261"/>
        </pc:sldMkLst>
        <pc:spChg chg="add mod">
          <ac:chgData name="farhandiggi129@outlook.com" userId="a0b413a942aad43e" providerId="LiveId" clId="{761C50C8-EB33-49FF-9C88-CF6232FED42C}" dt="2025-10-04T15:07:00.147" v="692" actId="1076"/>
          <ac:spMkLst>
            <pc:docMk/>
            <pc:sldMk cId="1900202895" sldId="261"/>
            <ac:spMk id="3" creationId="{DA1DB77F-D111-5639-E2E3-4179D285DBC7}"/>
          </ac:spMkLst>
        </pc:spChg>
        <pc:spChg chg="add mod">
          <ac:chgData name="farhandiggi129@outlook.com" userId="a0b413a942aad43e" providerId="LiveId" clId="{761C50C8-EB33-49FF-9C88-CF6232FED42C}" dt="2025-10-04T15:12:39.854" v="717" actId="1076"/>
          <ac:spMkLst>
            <pc:docMk/>
            <pc:sldMk cId="1900202895" sldId="261"/>
            <ac:spMk id="5" creationId="{11D295B0-CEAF-3856-79E5-FDEF0989595D}"/>
          </ac:spMkLst>
        </pc:spChg>
        <pc:spChg chg="add mod">
          <ac:chgData name="farhandiggi129@outlook.com" userId="a0b413a942aad43e" providerId="LiveId" clId="{761C50C8-EB33-49FF-9C88-CF6232FED42C}" dt="2025-10-04T15:12:58.250" v="720" actId="1076"/>
          <ac:spMkLst>
            <pc:docMk/>
            <pc:sldMk cId="1900202895" sldId="261"/>
            <ac:spMk id="7" creationId="{A9FB387F-01BD-15DE-A712-D446DF07B8F0}"/>
          </ac:spMkLst>
        </pc:spChg>
        <pc:spChg chg="add mod">
          <ac:chgData name="farhandiggi129@outlook.com" userId="a0b413a942aad43e" providerId="LiveId" clId="{761C50C8-EB33-49FF-9C88-CF6232FED42C}" dt="2025-10-04T15:13:05.388" v="721" actId="1076"/>
          <ac:spMkLst>
            <pc:docMk/>
            <pc:sldMk cId="1900202895" sldId="261"/>
            <ac:spMk id="9" creationId="{956AFE91-8710-4BCA-0390-2A343C93A9B4}"/>
          </ac:spMkLst>
        </pc:spChg>
        <pc:spChg chg="add mod">
          <ac:chgData name="farhandiggi129@outlook.com" userId="a0b413a942aad43e" providerId="LiveId" clId="{761C50C8-EB33-49FF-9C88-CF6232FED42C}" dt="2025-10-04T15:13:12.738" v="722" actId="113"/>
          <ac:spMkLst>
            <pc:docMk/>
            <pc:sldMk cId="1900202895" sldId="261"/>
            <ac:spMk id="11" creationId="{90C4E084-84F1-47CF-00F1-258B2B8497C7}"/>
          </ac:spMkLst>
        </pc:spChg>
      </pc:sldChg>
      <pc:sldChg chg="addSp modSp new mod">
        <pc:chgData name="farhandiggi129@outlook.com" userId="a0b413a942aad43e" providerId="LiveId" clId="{761C50C8-EB33-49FF-9C88-CF6232FED42C}" dt="2025-10-04T15:17:47.824" v="751" actId="1076"/>
        <pc:sldMkLst>
          <pc:docMk/>
          <pc:sldMk cId="2788792791" sldId="262"/>
        </pc:sldMkLst>
        <pc:spChg chg="add mod">
          <ac:chgData name="farhandiggi129@outlook.com" userId="a0b413a942aad43e" providerId="LiveId" clId="{761C50C8-EB33-49FF-9C88-CF6232FED42C}" dt="2025-10-04T15:14:31.188" v="729" actId="1076"/>
          <ac:spMkLst>
            <pc:docMk/>
            <pc:sldMk cId="2788792791" sldId="262"/>
            <ac:spMk id="3" creationId="{9B9F3107-85C8-F471-AE2C-7314C0EC62D5}"/>
          </ac:spMkLst>
        </pc:spChg>
        <pc:spChg chg="add mod">
          <ac:chgData name="farhandiggi129@outlook.com" userId="a0b413a942aad43e" providerId="LiveId" clId="{761C50C8-EB33-49FF-9C88-CF6232FED42C}" dt="2025-10-04T15:16:36.933" v="741" actId="20577"/>
          <ac:spMkLst>
            <pc:docMk/>
            <pc:sldMk cId="2788792791" sldId="262"/>
            <ac:spMk id="5" creationId="{31C013C3-D5CE-6608-F4BB-7ACA43085FE6}"/>
          </ac:spMkLst>
        </pc:spChg>
        <pc:spChg chg="add mod">
          <ac:chgData name="farhandiggi129@outlook.com" userId="a0b413a942aad43e" providerId="LiveId" clId="{761C50C8-EB33-49FF-9C88-CF6232FED42C}" dt="2025-10-04T15:16:33.618" v="740" actId="20577"/>
          <ac:spMkLst>
            <pc:docMk/>
            <pc:sldMk cId="2788792791" sldId="262"/>
            <ac:spMk id="7" creationId="{E5431E75-F5E6-0DCC-1F9D-572CBE1F201D}"/>
          </ac:spMkLst>
        </pc:spChg>
        <pc:spChg chg="add mod">
          <ac:chgData name="farhandiggi129@outlook.com" userId="a0b413a942aad43e" providerId="LiveId" clId="{761C50C8-EB33-49FF-9C88-CF6232FED42C}" dt="2025-10-04T15:17:47.824" v="751" actId="1076"/>
          <ac:spMkLst>
            <pc:docMk/>
            <pc:sldMk cId="2788792791" sldId="262"/>
            <ac:spMk id="9" creationId="{FC820AE7-2154-5127-8B55-35F4A1BBD77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B814E55-E03B-4C93-936A-D26617B9A5A5}"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4BE10F-B35D-434D-A887-70520266BCA2}" type="slidenum">
              <a:rPr lang="en-IN" smtClean="0"/>
              <a:t>‹#›</a:t>
            </a:fld>
            <a:endParaRPr lang="en-IN"/>
          </a:p>
        </p:txBody>
      </p:sp>
    </p:spTree>
    <p:extLst>
      <p:ext uri="{BB962C8B-B14F-4D97-AF65-F5344CB8AC3E}">
        <p14:creationId xmlns:p14="http://schemas.microsoft.com/office/powerpoint/2010/main" val="2127260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814E55-E03B-4C93-936A-D26617B9A5A5}"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4BE10F-B35D-434D-A887-70520266BCA2}" type="slidenum">
              <a:rPr lang="en-IN" smtClean="0"/>
              <a:t>‹#›</a:t>
            </a:fld>
            <a:endParaRPr lang="en-IN"/>
          </a:p>
        </p:txBody>
      </p:sp>
    </p:spTree>
    <p:extLst>
      <p:ext uri="{BB962C8B-B14F-4D97-AF65-F5344CB8AC3E}">
        <p14:creationId xmlns:p14="http://schemas.microsoft.com/office/powerpoint/2010/main" val="285254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814E55-E03B-4C93-936A-D26617B9A5A5}"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4BE10F-B35D-434D-A887-70520266BCA2}" type="slidenum">
              <a:rPr lang="en-IN" smtClean="0"/>
              <a:t>‹#›</a:t>
            </a:fld>
            <a:endParaRPr lang="en-IN"/>
          </a:p>
        </p:txBody>
      </p:sp>
    </p:spTree>
    <p:extLst>
      <p:ext uri="{BB962C8B-B14F-4D97-AF65-F5344CB8AC3E}">
        <p14:creationId xmlns:p14="http://schemas.microsoft.com/office/powerpoint/2010/main" val="249667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814E55-E03B-4C93-936A-D26617B9A5A5}"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4BE10F-B35D-434D-A887-70520266BCA2}" type="slidenum">
              <a:rPr lang="en-IN" smtClean="0"/>
              <a:t>‹#›</a:t>
            </a:fld>
            <a:endParaRPr lang="en-IN"/>
          </a:p>
        </p:txBody>
      </p:sp>
    </p:spTree>
    <p:extLst>
      <p:ext uri="{BB962C8B-B14F-4D97-AF65-F5344CB8AC3E}">
        <p14:creationId xmlns:p14="http://schemas.microsoft.com/office/powerpoint/2010/main" val="403308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814E55-E03B-4C93-936A-D26617B9A5A5}"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4BE10F-B35D-434D-A887-70520266BCA2}" type="slidenum">
              <a:rPr lang="en-IN" smtClean="0"/>
              <a:t>‹#›</a:t>
            </a:fld>
            <a:endParaRPr lang="en-IN"/>
          </a:p>
        </p:txBody>
      </p:sp>
    </p:spTree>
    <p:extLst>
      <p:ext uri="{BB962C8B-B14F-4D97-AF65-F5344CB8AC3E}">
        <p14:creationId xmlns:p14="http://schemas.microsoft.com/office/powerpoint/2010/main" val="716834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B814E55-E03B-4C93-936A-D26617B9A5A5}" type="datetimeFigureOut">
              <a:rPr lang="en-IN" smtClean="0"/>
              <a:t>05-10-2025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4BE10F-B35D-434D-A887-70520266BCA2}" type="slidenum">
              <a:rPr lang="en-IN" smtClean="0"/>
              <a:t>‹#›</a:t>
            </a:fld>
            <a:endParaRPr lang="en-IN"/>
          </a:p>
        </p:txBody>
      </p:sp>
    </p:spTree>
    <p:extLst>
      <p:ext uri="{BB962C8B-B14F-4D97-AF65-F5344CB8AC3E}">
        <p14:creationId xmlns:p14="http://schemas.microsoft.com/office/powerpoint/2010/main" val="107583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B814E55-E03B-4C93-936A-D26617B9A5A5}" type="datetimeFigureOut">
              <a:rPr lang="en-IN" smtClean="0"/>
              <a:t>05-10-2025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4BE10F-B35D-434D-A887-70520266BCA2}" type="slidenum">
              <a:rPr lang="en-IN" smtClean="0"/>
              <a:t>‹#›</a:t>
            </a:fld>
            <a:endParaRPr lang="en-IN"/>
          </a:p>
        </p:txBody>
      </p:sp>
    </p:spTree>
    <p:extLst>
      <p:ext uri="{BB962C8B-B14F-4D97-AF65-F5344CB8AC3E}">
        <p14:creationId xmlns:p14="http://schemas.microsoft.com/office/powerpoint/2010/main" val="165673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B814E55-E03B-4C93-936A-D26617B9A5A5}" type="datetimeFigureOut">
              <a:rPr lang="en-IN" smtClean="0"/>
              <a:t>05-10-2025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4BE10F-B35D-434D-A887-70520266BCA2}" type="slidenum">
              <a:rPr lang="en-IN" smtClean="0"/>
              <a:t>‹#›</a:t>
            </a:fld>
            <a:endParaRPr lang="en-IN"/>
          </a:p>
        </p:txBody>
      </p:sp>
    </p:spTree>
    <p:extLst>
      <p:ext uri="{BB962C8B-B14F-4D97-AF65-F5344CB8AC3E}">
        <p14:creationId xmlns:p14="http://schemas.microsoft.com/office/powerpoint/2010/main" val="3793128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814E55-E03B-4C93-936A-D26617B9A5A5}" type="datetimeFigureOut">
              <a:rPr lang="en-IN" smtClean="0"/>
              <a:t>05-10-2025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4BE10F-B35D-434D-A887-70520266BCA2}" type="slidenum">
              <a:rPr lang="en-IN" smtClean="0"/>
              <a:t>‹#›</a:t>
            </a:fld>
            <a:endParaRPr lang="en-IN"/>
          </a:p>
        </p:txBody>
      </p:sp>
    </p:spTree>
    <p:extLst>
      <p:ext uri="{BB962C8B-B14F-4D97-AF65-F5344CB8AC3E}">
        <p14:creationId xmlns:p14="http://schemas.microsoft.com/office/powerpoint/2010/main" val="381142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814E55-E03B-4C93-936A-D26617B9A5A5}" type="datetimeFigureOut">
              <a:rPr lang="en-IN" smtClean="0"/>
              <a:t>05-10-2025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4BE10F-B35D-434D-A887-70520266BCA2}" type="slidenum">
              <a:rPr lang="en-IN" smtClean="0"/>
              <a:t>‹#›</a:t>
            </a:fld>
            <a:endParaRPr lang="en-IN"/>
          </a:p>
        </p:txBody>
      </p:sp>
    </p:spTree>
    <p:extLst>
      <p:ext uri="{BB962C8B-B14F-4D97-AF65-F5344CB8AC3E}">
        <p14:creationId xmlns:p14="http://schemas.microsoft.com/office/powerpoint/2010/main" val="254595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814E55-E03B-4C93-936A-D26617B9A5A5}" type="datetimeFigureOut">
              <a:rPr lang="en-IN" smtClean="0"/>
              <a:t>05-10-2025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4BE10F-B35D-434D-A887-70520266BCA2}" type="slidenum">
              <a:rPr lang="en-IN" smtClean="0"/>
              <a:t>‹#›</a:t>
            </a:fld>
            <a:endParaRPr lang="en-IN"/>
          </a:p>
        </p:txBody>
      </p:sp>
    </p:spTree>
    <p:extLst>
      <p:ext uri="{BB962C8B-B14F-4D97-AF65-F5344CB8AC3E}">
        <p14:creationId xmlns:p14="http://schemas.microsoft.com/office/powerpoint/2010/main" val="3250496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814E55-E03B-4C93-936A-D26617B9A5A5}" type="datetimeFigureOut">
              <a:rPr lang="en-IN" smtClean="0"/>
              <a:t>05-10-2025</a:t>
            </a:fld>
            <a:endParaRPr lang="en-IN"/>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BE10F-B35D-434D-A887-70520266BCA2}" type="slidenum">
              <a:rPr lang="en-IN" smtClean="0"/>
              <a:t>‹#›</a:t>
            </a:fld>
            <a:endParaRPr lang="en-IN"/>
          </a:p>
        </p:txBody>
      </p:sp>
    </p:spTree>
    <p:extLst>
      <p:ext uri="{BB962C8B-B14F-4D97-AF65-F5344CB8AC3E}">
        <p14:creationId xmlns:p14="http://schemas.microsoft.com/office/powerpoint/2010/main" val="350025199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529A9EC-EB22-FE27-AFBD-42FB25973276}"/>
              </a:ext>
            </a:extLst>
          </p:cNvPr>
          <p:cNvSpPr txBox="1"/>
          <p:nvPr/>
        </p:nvSpPr>
        <p:spPr>
          <a:xfrm>
            <a:off x="812800" y="330201"/>
            <a:ext cx="6663267" cy="6093976"/>
          </a:xfrm>
          <a:prstGeom prst="rect">
            <a:avLst/>
          </a:prstGeom>
          <a:noFill/>
        </p:spPr>
        <p:txBody>
          <a:bodyPr wrap="square">
            <a:spAutoFit/>
          </a:bodyPr>
          <a:lstStyle/>
          <a:p>
            <a:r>
              <a:rPr lang="en-IN" sz="3600" b="1" dirty="0">
                <a:latin typeface="Arial" pitchFamily="34" charset="0"/>
                <a:cs typeface="Arial" pitchFamily="34" charset="0"/>
              </a:rPr>
              <a:t>Clean Earth </a:t>
            </a:r>
            <a:r>
              <a:rPr lang="en-IN" sz="3600" b="1" dirty="0" smtClean="0">
                <a:latin typeface="Arial" pitchFamily="34" charset="0"/>
                <a:cs typeface="Arial" pitchFamily="34" charset="0"/>
              </a:rPr>
              <a:t>Map</a:t>
            </a:r>
          </a:p>
          <a:p>
            <a:endParaRPr lang="en-IN" sz="2400" b="1" dirty="0">
              <a:latin typeface="Arial" pitchFamily="34" charset="0"/>
              <a:cs typeface="Arial" pitchFamily="34" charset="0"/>
            </a:endParaRPr>
          </a:p>
          <a:p>
            <a:endParaRPr lang="en-IN" dirty="0" smtClean="0">
              <a:latin typeface="Bahnschrift" panose="020B0502040204020203" pitchFamily="34" charset="0"/>
            </a:endParaRPr>
          </a:p>
          <a:p>
            <a:r>
              <a:rPr lang="en-IN" dirty="0" smtClean="0">
                <a:latin typeface="Bahnschrift" panose="020B0502040204020203" pitchFamily="34" charset="0"/>
              </a:rPr>
              <a:t>Revolutionizing </a:t>
            </a:r>
            <a:r>
              <a:rPr lang="en-IN" dirty="0">
                <a:latin typeface="Bahnschrift" panose="020B0502040204020203" pitchFamily="34" charset="0"/>
              </a:rPr>
              <a:t>air quality awareness through real-time data and community action</a:t>
            </a:r>
          </a:p>
          <a:p>
            <a:endParaRPr lang="en-IN" dirty="0"/>
          </a:p>
          <a:p>
            <a:r>
              <a:rPr lang="en-IN" dirty="0">
                <a:latin typeface="Bahnschrift" panose="020B0502040204020203" pitchFamily="34" charset="0"/>
              </a:rPr>
              <a:t>We are first-year engineering students from Shetty Institute of Technology proudly participating in the NASA Space Apps Challenge 2025. This global Hackathon inspires us to use open data and technology to tackle environmental challenges, starting with air pollution</a:t>
            </a:r>
            <a:r>
              <a:rPr lang="en-IN" dirty="0" smtClean="0">
                <a:latin typeface="Bahnschrift" panose="020B0502040204020203" pitchFamily="34" charset="0"/>
              </a:rPr>
              <a:t>.</a:t>
            </a:r>
            <a:endParaRPr lang="en-GB" dirty="0">
              <a:latin typeface="Bahnschrift" panose="020B0502040204020203" pitchFamily="34" charset="0"/>
            </a:endParaRPr>
          </a:p>
          <a:p>
            <a:endParaRPr lang="en-GB" dirty="0" smtClean="0">
              <a:latin typeface="Bahnschrift" panose="020B0502040204020203" pitchFamily="34" charset="0"/>
            </a:endParaRPr>
          </a:p>
          <a:p>
            <a:endParaRPr lang="en-IN" dirty="0">
              <a:latin typeface="Bahnschrift" panose="020B0502040204020203" pitchFamily="34" charset="0"/>
            </a:endParaRPr>
          </a:p>
          <a:p>
            <a:r>
              <a:rPr lang="en-IN" sz="2400" b="1" dirty="0">
                <a:latin typeface="Arial Black" pitchFamily="34" charset="0"/>
              </a:rPr>
              <a:t>Meet Our Team</a:t>
            </a:r>
          </a:p>
          <a:p>
            <a:pPr marL="285750" indent="-285750">
              <a:buFont typeface="Arial" panose="020B0604020202020204" pitchFamily="34" charset="0"/>
              <a:buChar char="•"/>
            </a:pPr>
            <a:r>
              <a:rPr lang="en-IN" dirty="0">
                <a:latin typeface="Bahnschrift" panose="020B0502040204020203" pitchFamily="34" charset="0"/>
              </a:rPr>
              <a:t>Ayesha Siddiqa   </a:t>
            </a:r>
          </a:p>
          <a:p>
            <a:pPr marL="285750" indent="-285750">
              <a:buFont typeface="Arial" panose="020B0604020202020204" pitchFamily="34" charset="0"/>
              <a:buChar char="•"/>
            </a:pPr>
            <a:r>
              <a:rPr lang="en-IN" dirty="0">
                <a:latin typeface="Bahnschrift" panose="020B0502040204020203" pitchFamily="34" charset="0"/>
              </a:rPr>
              <a:t>Neha Firdous </a:t>
            </a:r>
          </a:p>
          <a:p>
            <a:pPr marL="285750" indent="-285750">
              <a:buFont typeface="Arial" panose="020B0604020202020204" pitchFamily="34" charset="0"/>
              <a:buChar char="•"/>
            </a:pPr>
            <a:r>
              <a:rPr lang="en-IN" dirty="0">
                <a:latin typeface="Bahnschrift" panose="020B0502040204020203" pitchFamily="34" charset="0"/>
              </a:rPr>
              <a:t>Shreya Chavan</a:t>
            </a:r>
          </a:p>
          <a:p>
            <a:pPr marL="285750" indent="-285750">
              <a:buFont typeface="Arial" panose="020B0604020202020204" pitchFamily="34" charset="0"/>
              <a:buChar char="•"/>
            </a:pPr>
            <a:r>
              <a:rPr lang="en-IN" dirty="0">
                <a:latin typeface="Bahnschrift" panose="020B0502040204020203" pitchFamily="34" charset="0"/>
              </a:rPr>
              <a:t>Zoya Amreen</a:t>
            </a:r>
          </a:p>
          <a:p>
            <a:pPr marL="285750" indent="-285750">
              <a:buFont typeface="Arial" panose="020B0604020202020204" pitchFamily="34" charset="0"/>
              <a:buChar char="•"/>
            </a:pPr>
            <a:r>
              <a:rPr lang="en-IN" dirty="0">
                <a:latin typeface="Bahnschrift" panose="020B0502040204020203" pitchFamily="34" charset="0"/>
              </a:rPr>
              <a:t>MD kaif </a:t>
            </a:r>
          </a:p>
          <a:p>
            <a:pPr marL="285750" indent="-285750">
              <a:buFont typeface="Arial" panose="020B0604020202020204" pitchFamily="34" charset="0"/>
              <a:buChar char="•"/>
            </a:pPr>
            <a:r>
              <a:rPr lang="en-IN" dirty="0">
                <a:latin typeface="Bahnschrift" panose="020B0502040204020203" pitchFamily="34" charset="0"/>
              </a:rPr>
              <a:t>MD Farhan </a:t>
            </a:r>
          </a:p>
        </p:txBody>
      </p:sp>
      <p:pic>
        <p:nvPicPr>
          <p:cNvPr id="3" name="Picture 2" descr="A city skyline with tall buildings&#10;&#10;AI-generated content may be incorrect.">
            <a:extLst>
              <a:ext uri="{FF2B5EF4-FFF2-40B4-BE49-F238E27FC236}">
                <a16:creationId xmlns:a16="http://schemas.microsoft.com/office/drawing/2014/main" xmlns="" id="{2CFC61D7-2FCA-2F4A-25EB-76A021429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3563" y="0"/>
            <a:ext cx="3879273" cy="6858000"/>
          </a:xfrm>
          <a:prstGeom prst="rect">
            <a:avLst/>
          </a:prstGeom>
        </p:spPr>
      </p:pic>
    </p:spTree>
    <p:extLst>
      <p:ext uri="{BB962C8B-B14F-4D97-AF65-F5344CB8AC3E}">
        <p14:creationId xmlns:p14="http://schemas.microsoft.com/office/powerpoint/2010/main" val="14037767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3A09E85-D80E-6217-AD5F-AF2FADBC008A}"/>
              </a:ext>
            </a:extLst>
          </p:cNvPr>
          <p:cNvSpPr txBox="1"/>
          <p:nvPr/>
        </p:nvSpPr>
        <p:spPr>
          <a:xfrm>
            <a:off x="702733" y="444267"/>
            <a:ext cx="9677400" cy="1508105"/>
          </a:xfrm>
          <a:prstGeom prst="rect">
            <a:avLst/>
          </a:prstGeom>
          <a:noFill/>
        </p:spPr>
        <p:txBody>
          <a:bodyPr wrap="square">
            <a:spAutoFit/>
          </a:bodyPr>
          <a:lstStyle/>
          <a:p>
            <a:r>
              <a:rPr lang="en-IN" sz="2800" b="1" dirty="0" smtClean="0">
                <a:latin typeface="Arial Black" pitchFamily="34" charset="0"/>
              </a:rPr>
              <a:t>PROBLEM:</a:t>
            </a:r>
            <a:r>
              <a:rPr lang="en-IN" sz="2800" b="1" dirty="0" smtClean="0">
                <a:latin typeface="Algerian" panose="04020705040A02060702" pitchFamily="82" charset="0"/>
              </a:rPr>
              <a:t> </a:t>
            </a:r>
            <a:r>
              <a:rPr lang="en-IN" sz="2800" dirty="0">
                <a:latin typeface="Bahnschrift" panose="020B0502040204020203" pitchFamily="34" charset="0"/>
              </a:rPr>
              <a:t>HOW CAN WE REDUCE AIR POLLUTION AND ENSURE CLEANER AIR FOR EVERYONE?</a:t>
            </a:r>
          </a:p>
          <a:p>
            <a:endParaRPr lang="en-IN" dirty="0">
              <a:latin typeface="Bahnschrift" panose="020B0502040204020203" pitchFamily="34" charset="0"/>
            </a:endParaRPr>
          </a:p>
          <a:p>
            <a:r>
              <a:rPr lang="en-IN" dirty="0">
                <a:latin typeface="Algerian" panose="04020705040A02060702" pitchFamily="82" charset="0"/>
              </a:rPr>
              <a:t>HEALTH ISSUES DUE TO AIR </a:t>
            </a:r>
            <a:r>
              <a:rPr lang="en-IN" dirty="0" smtClean="0">
                <a:latin typeface="Algerian" panose="04020705040A02060702" pitchFamily="82" charset="0"/>
              </a:rPr>
              <a:t>POLLUTION</a:t>
            </a:r>
            <a:endParaRPr lang="en-IN" dirty="0">
              <a:latin typeface="Algerian" panose="04020705040A02060702" pitchFamily="82" charset="0"/>
            </a:endParaRPr>
          </a:p>
        </p:txBody>
      </p:sp>
      <p:pic>
        <p:nvPicPr>
          <p:cNvPr id="4" name="Picture 3" descr="A diagram of different types of diseases&#10;&#10;AI-generated content may be incorrect.">
            <a:extLst>
              <a:ext uri="{FF2B5EF4-FFF2-40B4-BE49-F238E27FC236}">
                <a16:creationId xmlns:a16="http://schemas.microsoft.com/office/drawing/2014/main" xmlns="" id="{39500158-06EA-FA19-9FE7-198367E39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6627" y="2391357"/>
            <a:ext cx="7002684" cy="4259484"/>
          </a:xfrm>
          <a:prstGeom prst="rect">
            <a:avLst/>
          </a:prstGeom>
        </p:spPr>
      </p:pic>
    </p:spTree>
    <p:extLst>
      <p:ext uri="{BB962C8B-B14F-4D97-AF65-F5344CB8AC3E}">
        <p14:creationId xmlns:p14="http://schemas.microsoft.com/office/powerpoint/2010/main" val="16219074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8A00746-8B07-6B9E-2FA6-27629E0F9773}"/>
              </a:ext>
            </a:extLst>
          </p:cNvPr>
          <p:cNvSpPr txBox="1"/>
          <p:nvPr/>
        </p:nvSpPr>
        <p:spPr>
          <a:xfrm>
            <a:off x="977900" y="884178"/>
            <a:ext cx="6743700" cy="4524315"/>
          </a:xfrm>
          <a:prstGeom prst="rect">
            <a:avLst/>
          </a:prstGeom>
          <a:noFill/>
        </p:spPr>
        <p:txBody>
          <a:bodyPr wrap="square">
            <a:spAutoFit/>
          </a:bodyPr>
          <a:lstStyle/>
          <a:p>
            <a:r>
              <a:rPr lang="en-IN" sz="5400" b="1" dirty="0">
                <a:latin typeface="Algerian" panose="04020705040A02060702" pitchFamily="82" charset="0"/>
              </a:rPr>
              <a:t>Our Solution</a:t>
            </a:r>
          </a:p>
          <a:p>
            <a:r>
              <a:rPr lang="en-IN" dirty="0">
                <a:latin typeface="Arial Black" pitchFamily="34" charset="0"/>
              </a:rPr>
              <a:t>Clean Earth Map Platform</a:t>
            </a:r>
          </a:p>
          <a:p>
            <a:endParaRPr lang="en-IN" dirty="0">
              <a:latin typeface="Bahnschrift" panose="020B0502040204020203" pitchFamily="34" charset="0"/>
            </a:endParaRPr>
          </a:p>
          <a:p>
            <a:r>
              <a:rPr lang="en-IN" dirty="0">
                <a:latin typeface="Bahnschrift" panose="020B0502040204020203" pitchFamily="34" charset="0"/>
              </a:rPr>
              <a:t>Interactive Mobile App</a:t>
            </a:r>
          </a:p>
          <a:p>
            <a:r>
              <a:rPr lang="en-IN" dirty="0">
                <a:latin typeface="Bahnschrift" panose="020B0502040204020203" pitchFamily="34" charset="0"/>
              </a:rPr>
              <a:t>User-friendly interface with real-time map integration</a:t>
            </a:r>
          </a:p>
          <a:p>
            <a:endParaRPr lang="en-IN" dirty="0">
              <a:latin typeface="Bahnschrift" panose="020B0502040204020203" pitchFamily="34" charset="0"/>
            </a:endParaRPr>
          </a:p>
          <a:p>
            <a:r>
              <a:rPr lang="en-IN" dirty="0">
                <a:latin typeface="Bahnschrift" panose="020B0502040204020203" pitchFamily="34" charset="0"/>
              </a:rPr>
              <a:t>Real-Time Air Quality Tracking</a:t>
            </a:r>
          </a:p>
          <a:p>
            <a:r>
              <a:rPr lang="en-IN" dirty="0">
                <a:latin typeface="Bahnschrift" panose="020B0502040204020203" pitchFamily="34" charset="0"/>
              </a:rPr>
              <a:t>Live AQI data from multiple reliable sources</a:t>
            </a:r>
          </a:p>
          <a:p>
            <a:endParaRPr lang="en-IN" dirty="0">
              <a:latin typeface="Bahnschrift" panose="020B0502040204020203" pitchFamily="34" charset="0"/>
            </a:endParaRPr>
          </a:p>
          <a:p>
            <a:r>
              <a:rPr lang="en-IN" dirty="0">
                <a:latin typeface="Bahnschrift" panose="020B0502040204020203" pitchFamily="34" charset="0"/>
              </a:rPr>
              <a:t>Pollution Hotspot Identification</a:t>
            </a:r>
          </a:p>
          <a:p>
            <a:r>
              <a:rPr lang="en-IN" dirty="0">
                <a:latin typeface="Bahnschrift" panose="020B0502040204020203" pitchFamily="34" charset="0"/>
              </a:rPr>
              <a:t>Pinpoint areas with dangerous pollution levels</a:t>
            </a:r>
          </a:p>
          <a:p>
            <a:endParaRPr lang="en-IN" dirty="0">
              <a:latin typeface="Bahnschrift" panose="020B0502040204020203" pitchFamily="34" charset="0"/>
            </a:endParaRPr>
          </a:p>
          <a:p>
            <a:r>
              <a:rPr lang="en-IN" dirty="0">
                <a:latin typeface="Bahnschrift" panose="020B0502040204020203" pitchFamily="34" charset="0"/>
              </a:rPr>
              <a:t>Smart Route Suggestions</a:t>
            </a:r>
          </a:p>
          <a:p>
            <a:r>
              <a:rPr lang="en-IN" dirty="0">
                <a:latin typeface="Bahnschrift" panose="020B0502040204020203" pitchFamily="34" charset="0"/>
              </a:rPr>
              <a:t>Recommend cleaner paths for daily commuting</a:t>
            </a:r>
          </a:p>
        </p:txBody>
      </p:sp>
      <p:pic>
        <p:nvPicPr>
          <p:cNvPr id="4" name="Picture 3">
            <a:extLst>
              <a:ext uri="{FF2B5EF4-FFF2-40B4-BE49-F238E27FC236}">
                <a16:creationId xmlns:a16="http://schemas.microsoft.com/office/drawing/2014/main" xmlns="" id="{8CE0606D-097F-EC79-2252-DC44EF245AD3}"/>
              </a:ext>
              <a:ext uri="{C183D7F6-B498-43B3-948B-1728B52AA6E4}">
                <adec:decorative xmlns:adec="http://schemas.microsoft.com/office/drawing/2017/decorative" xmlns=""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9153" y="0"/>
            <a:ext cx="3972847" cy="6858000"/>
          </a:xfrm>
          <a:prstGeom prst="rect">
            <a:avLst/>
          </a:prstGeom>
        </p:spPr>
      </p:pic>
    </p:spTree>
    <p:extLst>
      <p:ext uri="{BB962C8B-B14F-4D97-AF65-F5344CB8AC3E}">
        <p14:creationId xmlns:p14="http://schemas.microsoft.com/office/powerpoint/2010/main" val="144372811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500"/>
                                        <p:tgtEl>
                                          <p:spTgt spid="3">
                                            <p:txEl>
                                              <p:pRg st="12" end="1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fade">
                                      <p:cBhvr>
                                        <p:cTn id="34" dur="500"/>
                                        <p:tgtEl>
                                          <p:spTgt spid="3">
                                            <p:txEl>
                                              <p:pRg st="13" end="1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7BEE3FC-5F25-62AC-4EC2-CE8747B63C5F}"/>
              </a:ext>
            </a:extLst>
          </p:cNvPr>
          <p:cNvSpPr txBox="1"/>
          <p:nvPr/>
        </p:nvSpPr>
        <p:spPr>
          <a:xfrm>
            <a:off x="2023533" y="332811"/>
            <a:ext cx="6096000" cy="584775"/>
          </a:xfrm>
          <a:prstGeom prst="rect">
            <a:avLst/>
          </a:prstGeom>
          <a:noFill/>
        </p:spPr>
        <p:txBody>
          <a:bodyPr wrap="square">
            <a:spAutoFit/>
          </a:bodyPr>
          <a:lstStyle/>
          <a:p>
            <a:r>
              <a:rPr lang="en-IN" sz="3200" dirty="0">
                <a:latin typeface="Arial Black" pitchFamily="34" charset="0"/>
              </a:rPr>
              <a:t>System Architecture</a:t>
            </a:r>
          </a:p>
        </p:txBody>
      </p:sp>
      <p:sp>
        <p:nvSpPr>
          <p:cNvPr id="4" name="TextBox 3">
            <a:extLst>
              <a:ext uri="{FF2B5EF4-FFF2-40B4-BE49-F238E27FC236}">
                <a16:creationId xmlns:a16="http://schemas.microsoft.com/office/drawing/2014/main" xmlns="" id="{B98EC24C-A846-F343-83A5-6D7B6E88C7B5}"/>
              </a:ext>
            </a:extLst>
          </p:cNvPr>
          <p:cNvSpPr txBox="1"/>
          <p:nvPr/>
        </p:nvSpPr>
        <p:spPr>
          <a:xfrm>
            <a:off x="2599267" y="5956362"/>
            <a:ext cx="9050866" cy="646331"/>
          </a:xfrm>
          <a:prstGeom prst="rect">
            <a:avLst/>
          </a:prstGeom>
          <a:noFill/>
        </p:spPr>
        <p:txBody>
          <a:bodyPr wrap="square" rtlCol="0">
            <a:spAutoFit/>
          </a:bodyPr>
          <a:lstStyle/>
          <a:p>
            <a:r>
              <a:rPr lang="en-US" dirty="0">
                <a:latin typeface="Bahnschrift" panose="020B0502040204020203" pitchFamily="34" charset="0"/>
              </a:rPr>
              <a:t>Our comprehensive platform integrates multiple data sources to provide accurate, actionable air quality information directly to users mobile devices.</a:t>
            </a:r>
            <a:endParaRPr lang="en-IN" dirty="0">
              <a:latin typeface="Bahnschrift" panose="020B0502040204020203" pitchFamily="34" charset="0"/>
            </a:endParaRPr>
          </a:p>
        </p:txBody>
      </p:sp>
      <p:pic>
        <p:nvPicPr>
          <p:cNvPr id="5" name="Picture 4" descr="A diagram of a clean earth map flow&#10;&#10;AI-generated content may be incorrect.">
            <a:extLst>
              <a:ext uri="{FF2B5EF4-FFF2-40B4-BE49-F238E27FC236}">
                <a16:creationId xmlns:a16="http://schemas.microsoft.com/office/drawing/2014/main" xmlns="" id="{058B6DF8-FCAE-6B8A-21DE-5A54C308E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226" y="1344307"/>
            <a:ext cx="8583083" cy="4390743"/>
          </a:xfrm>
          <a:prstGeom prst="rect">
            <a:avLst/>
          </a:prstGeom>
        </p:spPr>
      </p:pic>
    </p:spTree>
    <p:extLst>
      <p:ext uri="{BB962C8B-B14F-4D97-AF65-F5344CB8AC3E}">
        <p14:creationId xmlns:p14="http://schemas.microsoft.com/office/powerpoint/2010/main" val="38512333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E509D0D-273D-9A3F-C5CC-F350CA17ECF8}"/>
              </a:ext>
            </a:extLst>
          </p:cNvPr>
          <p:cNvSpPr txBox="1"/>
          <p:nvPr/>
        </p:nvSpPr>
        <p:spPr>
          <a:xfrm>
            <a:off x="2150534" y="154000"/>
            <a:ext cx="6096000" cy="646331"/>
          </a:xfrm>
          <a:prstGeom prst="rect">
            <a:avLst/>
          </a:prstGeom>
          <a:noFill/>
        </p:spPr>
        <p:txBody>
          <a:bodyPr wrap="square">
            <a:spAutoFit/>
          </a:bodyPr>
          <a:lstStyle/>
          <a:p>
            <a:r>
              <a:rPr lang="en-IN" sz="3600" dirty="0">
                <a:latin typeface="Arial Black" pitchFamily="34" charset="0"/>
              </a:rPr>
              <a:t>MVP Features</a:t>
            </a:r>
          </a:p>
        </p:txBody>
      </p:sp>
      <p:sp>
        <p:nvSpPr>
          <p:cNvPr id="4" name="TextBox 3">
            <a:extLst>
              <a:ext uri="{FF2B5EF4-FFF2-40B4-BE49-F238E27FC236}">
                <a16:creationId xmlns:a16="http://schemas.microsoft.com/office/drawing/2014/main" xmlns="" id="{38403218-334B-ED55-8A6E-5DE6086A97D0}"/>
              </a:ext>
            </a:extLst>
          </p:cNvPr>
          <p:cNvSpPr txBox="1"/>
          <p:nvPr/>
        </p:nvSpPr>
        <p:spPr>
          <a:xfrm>
            <a:off x="1782232" y="1302665"/>
            <a:ext cx="2971799" cy="1200329"/>
          </a:xfrm>
          <a:prstGeom prst="rect">
            <a:avLst/>
          </a:prstGeom>
          <a:noFill/>
        </p:spPr>
        <p:txBody>
          <a:bodyPr wrap="square" rtlCol="0">
            <a:spAutoFit/>
          </a:bodyPr>
          <a:lstStyle/>
          <a:p>
            <a:r>
              <a:rPr lang="en-US" b="1" dirty="0"/>
              <a:t>Core Mobile Application</a:t>
            </a:r>
          </a:p>
          <a:p>
            <a:r>
              <a:rPr lang="en-US" dirty="0"/>
              <a:t>Cross-platform app with intuitive map-based interface for easy navigation</a:t>
            </a:r>
            <a:endParaRPr lang="en-IN" dirty="0"/>
          </a:p>
        </p:txBody>
      </p:sp>
      <p:sp>
        <p:nvSpPr>
          <p:cNvPr id="6" name="TextBox 5">
            <a:extLst>
              <a:ext uri="{FF2B5EF4-FFF2-40B4-BE49-F238E27FC236}">
                <a16:creationId xmlns:a16="http://schemas.microsoft.com/office/drawing/2014/main" xmlns="" id="{2867B12E-DA41-B7A9-213B-58E84ED9AA51}"/>
              </a:ext>
            </a:extLst>
          </p:cNvPr>
          <p:cNvSpPr txBox="1"/>
          <p:nvPr/>
        </p:nvSpPr>
        <p:spPr>
          <a:xfrm>
            <a:off x="6405034" y="1164165"/>
            <a:ext cx="3683000" cy="1477328"/>
          </a:xfrm>
          <a:prstGeom prst="rect">
            <a:avLst/>
          </a:prstGeom>
          <a:noFill/>
        </p:spPr>
        <p:txBody>
          <a:bodyPr wrap="square" rtlCol="0">
            <a:spAutoFit/>
          </a:bodyPr>
          <a:lstStyle/>
          <a:p>
            <a:r>
              <a:rPr lang="en-US" dirty="0">
                <a:latin typeface="Arial" pitchFamily="34" charset="0"/>
                <a:cs typeface="Arial" pitchFamily="34" charset="0"/>
              </a:rPr>
              <a:t>Real-Time AQI</a:t>
            </a:r>
          </a:p>
          <a:p>
            <a:r>
              <a:rPr lang="en-US" b="1" dirty="0"/>
              <a:t>Integration</a:t>
            </a:r>
          </a:p>
          <a:p>
            <a:r>
              <a:rPr lang="en-US" dirty="0"/>
              <a:t>Live Air Quality Index data</a:t>
            </a:r>
          </a:p>
          <a:p>
            <a:r>
              <a:rPr lang="en-US" dirty="0"/>
              <a:t>sourced from reliable open APIs</a:t>
            </a:r>
          </a:p>
          <a:p>
            <a:r>
              <a:rPr lang="en-US" dirty="0"/>
              <a:t>and government databases</a:t>
            </a:r>
            <a:endParaRPr lang="en-IN" dirty="0"/>
          </a:p>
        </p:txBody>
      </p:sp>
      <p:sp>
        <p:nvSpPr>
          <p:cNvPr id="7" name="TextBox 6">
            <a:extLst>
              <a:ext uri="{FF2B5EF4-FFF2-40B4-BE49-F238E27FC236}">
                <a16:creationId xmlns:a16="http://schemas.microsoft.com/office/drawing/2014/main" xmlns="" id="{AC96068A-286B-34FE-07FA-D8A5070236A8}"/>
              </a:ext>
            </a:extLst>
          </p:cNvPr>
          <p:cNvSpPr txBox="1"/>
          <p:nvPr/>
        </p:nvSpPr>
        <p:spPr>
          <a:xfrm>
            <a:off x="1782232" y="3644900"/>
            <a:ext cx="2971799" cy="1200329"/>
          </a:xfrm>
          <a:prstGeom prst="rect">
            <a:avLst/>
          </a:prstGeom>
          <a:noFill/>
        </p:spPr>
        <p:txBody>
          <a:bodyPr wrap="square" rtlCol="0">
            <a:spAutoFit/>
          </a:bodyPr>
          <a:lstStyle/>
          <a:p>
            <a:r>
              <a:rPr lang="en-US" b="1" dirty="0">
                <a:latin typeface="Arial" pitchFamily="34" charset="0"/>
                <a:cs typeface="Arial" pitchFamily="34" charset="0"/>
              </a:rPr>
              <a:t>Intelligent Alert System</a:t>
            </a:r>
          </a:p>
          <a:p>
            <a:r>
              <a:rPr lang="en-US" dirty="0"/>
              <a:t>Automated notifications for</a:t>
            </a:r>
          </a:p>
          <a:p>
            <a:r>
              <a:rPr lang="en-US" dirty="0"/>
              <a:t>high-pollution zones and health risk warnings</a:t>
            </a:r>
            <a:endParaRPr lang="en-IN" dirty="0"/>
          </a:p>
        </p:txBody>
      </p:sp>
      <p:sp>
        <p:nvSpPr>
          <p:cNvPr id="9" name="TextBox 8">
            <a:extLst>
              <a:ext uri="{FF2B5EF4-FFF2-40B4-BE49-F238E27FC236}">
                <a16:creationId xmlns:a16="http://schemas.microsoft.com/office/drawing/2014/main" xmlns="" id="{96737954-F6C6-33A0-42D1-3F55B0B78E4F}"/>
              </a:ext>
            </a:extLst>
          </p:cNvPr>
          <p:cNvSpPr txBox="1"/>
          <p:nvPr/>
        </p:nvSpPr>
        <p:spPr>
          <a:xfrm>
            <a:off x="6265334" y="3644900"/>
            <a:ext cx="3318934" cy="1200329"/>
          </a:xfrm>
          <a:prstGeom prst="rect">
            <a:avLst/>
          </a:prstGeom>
          <a:noFill/>
        </p:spPr>
        <p:txBody>
          <a:bodyPr wrap="square" rtlCol="0">
            <a:spAutoFit/>
          </a:bodyPr>
          <a:lstStyle/>
          <a:p>
            <a:r>
              <a:rPr lang="en-US" b="1" dirty="0">
                <a:latin typeface="Arial" pitchFamily="34" charset="0"/>
                <a:cs typeface="Arial" pitchFamily="34" charset="0"/>
              </a:rPr>
              <a:t>Community Reporting</a:t>
            </a:r>
          </a:p>
          <a:p>
            <a:r>
              <a:rPr lang="en-US" dirty="0"/>
              <a:t>User-generated pollution reports</a:t>
            </a:r>
          </a:p>
          <a:p>
            <a:r>
              <a:rPr lang="en-US" dirty="0"/>
              <a:t>to enhance data accuracy and</a:t>
            </a:r>
          </a:p>
          <a:p>
            <a:r>
              <a:rPr lang="en-US" dirty="0"/>
              <a:t>coverage</a:t>
            </a:r>
            <a:endParaRPr lang="en-IN" dirty="0"/>
          </a:p>
        </p:txBody>
      </p:sp>
    </p:spTree>
    <p:extLst>
      <p:ext uri="{BB962C8B-B14F-4D97-AF65-F5344CB8AC3E}">
        <p14:creationId xmlns:p14="http://schemas.microsoft.com/office/powerpoint/2010/main" val="1928242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A1DB77F-D111-5639-E2E3-4179D285DBC7}"/>
              </a:ext>
            </a:extLst>
          </p:cNvPr>
          <p:cNvSpPr txBox="1"/>
          <p:nvPr/>
        </p:nvSpPr>
        <p:spPr>
          <a:xfrm>
            <a:off x="1642534" y="40620"/>
            <a:ext cx="6096000" cy="707886"/>
          </a:xfrm>
          <a:prstGeom prst="rect">
            <a:avLst/>
          </a:prstGeom>
          <a:noFill/>
        </p:spPr>
        <p:txBody>
          <a:bodyPr wrap="square">
            <a:spAutoFit/>
          </a:bodyPr>
          <a:lstStyle/>
          <a:p>
            <a:r>
              <a:rPr lang="en-IN" sz="4000" dirty="0">
                <a:latin typeface="Arial Black" pitchFamily="34" charset="0"/>
              </a:rPr>
              <a:t>How NASA helps </a:t>
            </a:r>
            <a:r>
              <a:rPr lang="en-IN" sz="4000" dirty="0" smtClean="0">
                <a:latin typeface="Arial Black" pitchFamily="34" charset="0"/>
              </a:rPr>
              <a:t>us?</a:t>
            </a:r>
            <a:endParaRPr lang="en-IN" sz="4000" dirty="0">
              <a:latin typeface="Arial Black" pitchFamily="34" charset="0"/>
            </a:endParaRPr>
          </a:p>
        </p:txBody>
      </p:sp>
      <p:sp>
        <p:nvSpPr>
          <p:cNvPr id="5" name="TextBox 4">
            <a:extLst>
              <a:ext uri="{FF2B5EF4-FFF2-40B4-BE49-F238E27FC236}">
                <a16:creationId xmlns:a16="http://schemas.microsoft.com/office/drawing/2014/main" xmlns="" id="{11D295B0-CEAF-3856-79E5-FDEF0989595D}"/>
              </a:ext>
            </a:extLst>
          </p:cNvPr>
          <p:cNvSpPr txBox="1"/>
          <p:nvPr/>
        </p:nvSpPr>
        <p:spPr>
          <a:xfrm>
            <a:off x="1388532" y="4258591"/>
            <a:ext cx="9685867" cy="646331"/>
          </a:xfrm>
          <a:prstGeom prst="rect">
            <a:avLst/>
          </a:prstGeom>
          <a:noFill/>
        </p:spPr>
        <p:txBody>
          <a:bodyPr wrap="square">
            <a:spAutoFit/>
          </a:bodyPr>
          <a:lstStyle/>
          <a:p>
            <a:r>
              <a:rPr lang="en-IN" b="1" dirty="0">
                <a:latin typeface="Arial Black" pitchFamily="34" charset="0"/>
              </a:rPr>
              <a:t>Our vision</a:t>
            </a:r>
            <a:r>
              <a:rPr lang="en-IN" b="1" dirty="0"/>
              <a:t>: </a:t>
            </a:r>
            <a:r>
              <a:rPr lang="en-IN" dirty="0">
                <a:latin typeface="Bahnschrift" panose="020B0502040204020203" pitchFamily="34" charset="0"/>
              </a:rPr>
              <a:t>Help users make informed decisions and explore NASA data in a simple, friendly way.</a:t>
            </a:r>
          </a:p>
        </p:txBody>
      </p:sp>
      <p:sp>
        <p:nvSpPr>
          <p:cNvPr id="7" name="TextBox 6">
            <a:extLst>
              <a:ext uri="{FF2B5EF4-FFF2-40B4-BE49-F238E27FC236}">
                <a16:creationId xmlns:a16="http://schemas.microsoft.com/office/drawing/2014/main" xmlns="" id="{A9FB387F-01BD-15DE-A712-D446DF07B8F0}"/>
              </a:ext>
            </a:extLst>
          </p:cNvPr>
          <p:cNvSpPr txBox="1"/>
          <p:nvPr/>
        </p:nvSpPr>
        <p:spPr>
          <a:xfrm>
            <a:off x="1879599" y="4904922"/>
            <a:ext cx="7865534" cy="523220"/>
          </a:xfrm>
          <a:prstGeom prst="rect">
            <a:avLst/>
          </a:prstGeom>
          <a:noFill/>
        </p:spPr>
        <p:txBody>
          <a:bodyPr wrap="square">
            <a:spAutoFit/>
          </a:bodyPr>
          <a:lstStyle/>
          <a:p>
            <a:r>
              <a:rPr lang="en-IN" sz="2800" dirty="0">
                <a:latin typeface="Algerian" panose="04020705040A02060702" pitchFamily="82" charset="0"/>
              </a:rPr>
              <a:t>Together Building a Cleaner Future</a:t>
            </a:r>
          </a:p>
        </p:txBody>
      </p:sp>
      <p:sp>
        <p:nvSpPr>
          <p:cNvPr id="9" name="TextBox 8">
            <a:extLst>
              <a:ext uri="{FF2B5EF4-FFF2-40B4-BE49-F238E27FC236}">
                <a16:creationId xmlns:a16="http://schemas.microsoft.com/office/drawing/2014/main" xmlns="" id="{956AFE91-8710-4BCA-0390-2A343C93A9B4}"/>
              </a:ext>
            </a:extLst>
          </p:cNvPr>
          <p:cNvSpPr txBox="1"/>
          <p:nvPr/>
        </p:nvSpPr>
        <p:spPr>
          <a:xfrm>
            <a:off x="2159000" y="5447310"/>
            <a:ext cx="9135533" cy="646331"/>
          </a:xfrm>
          <a:prstGeom prst="rect">
            <a:avLst/>
          </a:prstGeom>
          <a:noFill/>
        </p:spPr>
        <p:txBody>
          <a:bodyPr wrap="square">
            <a:spAutoFit/>
          </a:bodyPr>
          <a:lstStyle/>
          <a:p>
            <a:r>
              <a:rPr lang="en-IN" dirty="0"/>
              <a:t>Air pollution is an urgent global crisis 4 Clean Earth Map empowers communities to monitor, predict, and actively reduce environmental harm through technology and collective action.</a:t>
            </a:r>
          </a:p>
        </p:txBody>
      </p:sp>
      <p:pic>
        <p:nvPicPr>
          <p:cNvPr id="4" name="Picture 3" descr="A diagram of a diagram with text&#10;&#10;AI-generated content may be incorrect.">
            <a:extLst>
              <a:ext uri="{FF2B5EF4-FFF2-40B4-BE49-F238E27FC236}">
                <a16:creationId xmlns:a16="http://schemas.microsoft.com/office/drawing/2014/main" xmlns="" id="{3545BCD1-3672-B116-25B2-61590391C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0407" y="711721"/>
            <a:ext cx="7022253" cy="3546870"/>
          </a:xfrm>
          <a:prstGeom prst="rect">
            <a:avLst/>
          </a:prstGeom>
        </p:spPr>
      </p:pic>
    </p:spTree>
    <p:extLst>
      <p:ext uri="{BB962C8B-B14F-4D97-AF65-F5344CB8AC3E}">
        <p14:creationId xmlns:p14="http://schemas.microsoft.com/office/powerpoint/2010/main" val="19002028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B9F3107-85C8-F471-AE2C-7314C0EC62D5}"/>
              </a:ext>
            </a:extLst>
          </p:cNvPr>
          <p:cNvSpPr txBox="1"/>
          <p:nvPr/>
        </p:nvSpPr>
        <p:spPr>
          <a:xfrm>
            <a:off x="1591733" y="77801"/>
            <a:ext cx="6096000" cy="523220"/>
          </a:xfrm>
          <a:prstGeom prst="rect">
            <a:avLst/>
          </a:prstGeom>
          <a:noFill/>
        </p:spPr>
        <p:txBody>
          <a:bodyPr wrap="square">
            <a:spAutoFit/>
          </a:bodyPr>
          <a:lstStyle/>
          <a:p>
            <a:r>
              <a:rPr lang="en-IN" sz="2800" dirty="0">
                <a:latin typeface="Arial Black" pitchFamily="34" charset="0"/>
              </a:rPr>
              <a:t>Future Extensions</a:t>
            </a:r>
          </a:p>
        </p:txBody>
      </p:sp>
      <p:sp>
        <p:nvSpPr>
          <p:cNvPr id="7" name="TextBox 6">
            <a:extLst>
              <a:ext uri="{FF2B5EF4-FFF2-40B4-BE49-F238E27FC236}">
                <a16:creationId xmlns:a16="http://schemas.microsoft.com/office/drawing/2014/main" xmlns="" id="{E5431E75-F5E6-0DCC-1F9D-572CBE1F201D}"/>
              </a:ext>
            </a:extLst>
          </p:cNvPr>
          <p:cNvSpPr txBox="1"/>
          <p:nvPr/>
        </p:nvSpPr>
        <p:spPr>
          <a:xfrm>
            <a:off x="1913467" y="1212670"/>
            <a:ext cx="6096000" cy="923330"/>
          </a:xfrm>
          <a:prstGeom prst="rect">
            <a:avLst/>
          </a:prstGeom>
          <a:noFill/>
        </p:spPr>
        <p:txBody>
          <a:bodyPr wrap="square">
            <a:spAutoFit/>
          </a:bodyPr>
          <a:lstStyle/>
          <a:p>
            <a:r>
              <a:rPr lang="en-IN" dirty="0">
                <a:latin typeface="Arial Black" pitchFamily="34" charset="0"/>
              </a:rPr>
              <a:t>AI-Powered Predictions</a:t>
            </a:r>
          </a:p>
          <a:p>
            <a:r>
              <a:rPr lang="en-IN" dirty="0">
                <a:latin typeface="Bahnschrift" panose="020B0502040204020203" pitchFamily="34" charset="0"/>
              </a:rPr>
              <a:t>Machine learning algorithms to forecast pollution levels and weather impacts</a:t>
            </a:r>
          </a:p>
        </p:txBody>
      </p:sp>
      <p:sp>
        <p:nvSpPr>
          <p:cNvPr id="9" name="TextBox 8">
            <a:extLst>
              <a:ext uri="{FF2B5EF4-FFF2-40B4-BE49-F238E27FC236}">
                <a16:creationId xmlns:a16="http://schemas.microsoft.com/office/drawing/2014/main" xmlns="" id="{FC820AE7-2154-5127-8B55-35F4A1BBD779}"/>
              </a:ext>
            </a:extLst>
          </p:cNvPr>
          <p:cNvSpPr txBox="1"/>
          <p:nvPr/>
        </p:nvSpPr>
        <p:spPr>
          <a:xfrm>
            <a:off x="1913467" y="2753264"/>
            <a:ext cx="6096000" cy="923330"/>
          </a:xfrm>
          <a:prstGeom prst="rect">
            <a:avLst/>
          </a:prstGeom>
          <a:noFill/>
        </p:spPr>
        <p:txBody>
          <a:bodyPr wrap="square">
            <a:spAutoFit/>
          </a:bodyPr>
          <a:lstStyle/>
          <a:p>
            <a:r>
              <a:rPr lang="en-IN" dirty="0">
                <a:latin typeface="Arial Black" pitchFamily="34" charset="0"/>
              </a:rPr>
              <a:t>Government Collaboration</a:t>
            </a:r>
          </a:p>
          <a:p>
            <a:r>
              <a:rPr lang="en-IN" dirty="0">
                <a:latin typeface="Bahnschrift" panose="020B0502040204020203" pitchFamily="34" charset="0"/>
              </a:rPr>
              <a:t>Partnership with city authorities for policy implementation and urban planning</a:t>
            </a:r>
          </a:p>
        </p:txBody>
      </p:sp>
      <p:pic>
        <p:nvPicPr>
          <p:cNvPr id="4" name="Picture 3" descr="A city skyline with tall buildings&#10;&#10;AI-generated content may be incorrect.">
            <a:extLst>
              <a:ext uri="{FF2B5EF4-FFF2-40B4-BE49-F238E27FC236}">
                <a16:creationId xmlns:a16="http://schemas.microsoft.com/office/drawing/2014/main" xmlns="" id="{23058470-CCD3-7BFE-B1FF-8E184638C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8896" y="0"/>
            <a:ext cx="3879273" cy="6858000"/>
          </a:xfrm>
          <a:prstGeom prst="rect">
            <a:avLst/>
          </a:prstGeom>
        </p:spPr>
      </p:pic>
      <p:sp>
        <p:nvSpPr>
          <p:cNvPr id="8" name="TextBox 7">
            <a:extLst>
              <a:ext uri="{FF2B5EF4-FFF2-40B4-BE49-F238E27FC236}">
                <a16:creationId xmlns:a16="http://schemas.microsoft.com/office/drawing/2014/main" xmlns="" id="{5D3F20A4-D5AB-0664-D43F-3C9DDB94DEC0}"/>
              </a:ext>
            </a:extLst>
          </p:cNvPr>
          <p:cNvSpPr txBox="1"/>
          <p:nvPr/>
        </p:nvSpPr>
        <p:spPr>
          <a:xfrm>
            <a:off x="1160856" y="4625306"/>
            <a:ext cx="6111240" cy="923330"/>
          </a:xfrm>
          <a:prstGeom prst="rect">
            <a:avLst/>
          </a:prstGeom>
          <a:noFill/>
        </p:spPr>
        <p:txBody>
          <a:bodyPr wrap="square">
            <a:spAutoFit/>
          </a:bodyPr>
          <a:lstStyle/>
          <a:p>
            <a:r>
              <a:rPr lang="en-IN" b="1" dirty="0">
                <a:latin typeface="Algerian" panose="04020705040A02060702" pitchFamily="82" charset="0"/>
              </a:rPr>
              <a:t>Thank you for your attention</a:t>
            </a:r>
            <a:r>
              <a:rPr lang="en-IN" b="1" dirty="0"/>
              <a:t>. Let's work together to create cleaner, healthier communities for future generations</a:t>
            </a:r>
            <a:r>
              <a:rPr lang="en-IN" dirty="0"/>
              <a:t>.</a:t>
            </a:r>
          </a:p>
        </p:txBody>
      </p:sp>
    </p:spTree>
    <p:extLst>
      <p:ext uri="{BB962C8B-B14F-4D97-AF65-F5344CB8AC3E}">
        <p14:creationId xmlns:p14="http://schemas.microsoft.com/office/powerpoint/2010/main" val="27887927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TotalTime>
  <Words>313</Words>
  <Application>Microsoft Office PowerPoint</Application>
  <PresentationFormat>Custom</PresentationFormat>
  <Paragraphs>59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farhandiggi129@outlook.com</dc:creator>
  <cp:lastModifiedBy>Admin</cp:lastModifiedBy>
  <cp:revision>4</cp:revision>
  <dcterms:created xsi:type="dcterms:W3CDTF">2025-10-04T13:43:16Z</dcterms:created>
  <dcterms:modified xsi:type="dcterms:W3CDTF">2025-10-05T13:10:31Z</dcterms:modified>
</cp:coreProperties>
</file>