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A0C679-EBAB-470A-B33F-BACCE25BC2CB}">
  <a:tblStyle styleId="{E4A0C679-EBAB-470A-B33F-BACCE25BC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19213" y="877888"/>
            <a:ext cx="4219575" cy="3165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19213" y="877888"/>
            <a:ext cx="4219575" cy="3165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18:notes"/>
          <p:cNvSpPr txBox="1">
            <a:spLocks noGrp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5105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samsung\Desktop\atmega.jpe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8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Different Families of Microcontroller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585788" y="2514600"/>
            <a:ext cx="2995612" cy="327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8051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</a:t>
            </a:r>
            <a:endParaRPr dirty="0"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952625"/>
            <a:ext cx="36957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6400" y="4592638"/>
            <a:ext cx="1065213" cy="96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Microcontroller? Programming, Definition, Types &amp; Examples - The  Engineering Projects">
            <a:extLst>
              <a:ext uri="{FF2B5EF4-FFF2-40B4-BE49-F238E27FC236}">
                <a16:creationId xmlns:a16="http://schemas.microsoft.com/office/drawing/2014/main" id="{95B12227-5A14-C26A-5DD1-243943497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9" y="1030698"/>
            <a:ext cx="7968738" cy="466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3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2971800" y="914400"/>
            <a:ext cx="342914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30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81000" y="1774825"/>
            <a:ext cx="50990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microcontroller?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Read-write memory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 memory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EEPROM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Input/Output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 Devices (AD/DA)‏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9738" y="2057400"/>
            <a:ext cx="3167062" cy="27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What is a Microcontroller?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What is a Microcontroller?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is just like a Computer we use everyday, but only in a smaller scale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most of the basic features of a Computer System in a single 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take input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provide output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perform mathematical calculations and logical operations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can do much more things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 to Microcontrollers - Circuit Basics">
            <a:extLst>
              <a:ext uri="{FF2B5EF4-FFF2-40B4-BE49-F238E27FC236}">
                <a16:creationId xmlns:a16="http://schemas.microsoft.com/office/drawing/2014/main" id="{664E4C1E-68AF-8A36-31AB-8446A9BB8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1" y="1464022"/>
            <a:ext cx="8563897" cy="406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9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41069" y="326922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Microcontroller and PC</a:t>
            </a:r>
            <a:endParaRPr dirty="0"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762000" y="1752600"/>
          <a:ext cx="7620000" cy="3691020"/>
        </p:xfrm>
        <a:graphic>
          <a:graphicData uri="http://schemas.openxmlformats.org/drawingml/2006/table">
            <a:tbl>
              <a:tblPr>
                <a:noFill/>
                <a:tableStyleId>{E4A0C679-EBAB-470A-B33F-BACCE25BC2CB}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Clock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GHz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MHz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RAM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512 MB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kB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 disk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 GB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16kB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Processor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32/ 64 bit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bit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required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KB, Mouse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Keypad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Monitor, printer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LCD module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Why use a uC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57200" y="1847850"/>
            <a:ext cx="7848600" cy="40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Emphasis is on cost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Emphasis on power consumption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use- small package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on-chip-resources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for high level languages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application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Uses of uC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6091238" cy="379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systems &amp; Appliances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Robotics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electronics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Measuring devices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 Devices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Hobbyist projects!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Musical instruments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automation</a:t>
            </a:r>
            <a:endParaRPr/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1447800"/>
            <a:ext cx="19907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4343400"/>
            <a:ext cx="13081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1800" y="1600200"/>
            <a:ext cx="2071688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00" y="1447800"/>
            <a:ext cx="12382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24400" y="4038600"/>
            <a:ext cx="2747963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Uses of uC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7808913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Other Examples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8850" y="1506538"/>
            <a:ext cx="3346450" cy="222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913" y="1447800"/>
            <a:ext cx="3722687" cy="2386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3962400"/>
            <a:ext cx="3733800" cy="228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0600" y="3857625"/>
            <a:ext cx="3276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</Words>
  <Application>Microsoft Office PowerPoint</Application>
  <PresentationFormat>On-screen Show (4:3)</PresentationFormat>
  <Paragraphs>71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Office Theme</vt:lpstr>
      <vt:lpstr>Microprocessors and Microcontrollers</vt:lpstr>
      <vt:lpstr>What is a Microcontroller?</vt:lpstr>
      <vt:lpstr>What is a Microcontroller?</vt:lpstr>
      <vt:lpstr>PowerPoint Presentation</vt:lpstr>
      <vt:lpstr>Microcontroller and PC</vt:lpstr>
      <vt:lpstr>Why use a uC</vt:lpstr>
      <vt:lpstr>Uses of uC</vt:lpstr>
      <vt:lpstr>Uses of uC</vt:lpstr>
      <vt:lpstr>Other Examples</vt:lpstr>
      <vt:lpstr>Different Families of Microcontroller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cp:lastModifiedBy>Md. Tareq Mahmood</cp:lastModifiedBy>
  <cp:revision>6</cp:revision>
  <dcterms:modified xsi:type="dcterms:W3CDTF">2022-06-01T03:00:34Z</dcterms:modified>
</cp:coreProperties>
</file>