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inzel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e4057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e4057d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e4057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e4057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8e4057d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8e4057d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8e4057dc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8e4057dc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e4057d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e4057d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e4057dc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e4057dc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8e4057d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8e4057d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e4057dc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e4057dc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virtual-router-redundancy-protocol-vrrp-and-its-configur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network-virtualization-in-cloud-comput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port.huawei.com/enterprise/en/doc/EDOC11000869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Ishrat Jahan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781F-D4B9-081E-9AA9-1FFACA69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9" y="310965"/>
            <a:ext cx="672142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inzel"/>
                <a:ea typeface="Cinzel"/>
                <a:cs typeface="Cinzel"/>
                <a:sym typeface="Cinzel"/>
              </a:rPr>
              <a:t>Load Balancing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25" y="1132373"/>
            <a:ext cx="6429951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inzel"/>
                <a:ea typeface="Cinzel"/>
                <a:cs typeface="Cinzel"/>
                <a:sym typeface="Cinzel"/>
              </a:rPr>
              <a:t>High Availability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F52DB-0FB4-BF97-024A-74AFBFD32378}"/>
              </a:ext>
            </a:extLst>
          </p:cNvPr>
          <p:cNvSpPr txBox="1"/>
          <p:nvPr/>
        </p:nvSpPr>
        <p:spPr>
          <a:xfrm>
            <a:off x="495300" y="3008640"/>
            <a:ext cx="5219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https://www.geeksforgeeks.org/introduction-of-virtual-router-redundancy-protocol-vrrp-and-its-configuration/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VRRP - Virtual Router Redundancy Protocol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1180200"/>
            <a:ext cx="4354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152725" y="2124950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inzel"/>
                <a:ea typeface="Cinzel"/>
                <a:cs typeface="Cinzel"/>
                <a:sym typeface="Cinzel"/>
              </a:rPr>
              <a:t>Network Virtualization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Virtualization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3" y="1501678"/>
            <a:ext cx="6028675" cy="3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Virtualization (Overlay vs Underlay)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1" y="1152475"/>
            <a:ext cx="4406499" cy="33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E6315-4CF1-2563-E154-F82D780D73A5}"/>
              </a:ext>
            </a:extLst>
          </p:cNvPr>
          <p:cNvSpPr txBox="1"/>
          <p:nvPr/>
        </p:nvSpPr>
        <p:spPr>
          <a:xfrm>
            <a:off x="296500" y="2463005"/>
            <a:ext cx="15513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https://www.geeksforgeeks.org/network-virtualization-in-cloud-computing/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00" y="684825"/>
            <a:ext cx="4446250" cy="43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266600" y="4789500"/>
            <a:ext cx="579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details, please check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100"/>
              <a:t> website.</a:t>
            </a:r>
            <a:endParaRPr sz="11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8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VXLAN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On-screen Show (16:9)</PresentationFormat>
  <Paragraphs>13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Cinzel</vt:lpstr>
      <vt:lpstr>Arial</vt:lpstr>
      <vt:lpstr>Simple Light</vt:lpstr>
      <vt:lpstr>Advanced Topics</vt:lpstr>
      <vt:lpstr>Load Balancing</vt:lpstr>
      <vt:lpstr>Load Balancing</vt:lpstr>
      <vt:lpstr>High Availability</vt:lpstr>
      <vt:lpstr>VRRP - Virtual Router Redundancy Protocol</vt:lpstr>
      <vt:lpstr>Network Virtualization</vt:lpstr>
      <vt:lpstr>Server Virtualization</vt:lpstr>
      <vt:lpstr>Network Virtualization (Overlay vs Underlay)</vt:lpstr>
      <vt:lpstr>VXLAN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</dc:title>
  <cp:lastModifiedBy>1805062 - Ayesha Binte Mostofa</cp:lastModifiedBy>
  <cp:revision>4</cp:revision>
  <dcterms:modified xsi:type="dcterms:W3CDTF">2023-02-18T11:44:56Z</dcterms:modified>
</cp:coreProperties>
</file>