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2" r:id="rId4"/>
    <p:sldId id="278" r:id="rId5"/>
    <p:sldId id="259" r:id="rId6"/>
    <p:sldId id="260" r:id="rId7"/>
    <p:sldId id="261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97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9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0712-BE56-478E-AA0F-0AE677B17390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9CF42-7866-4118-9191-CAFE58E20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01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9CF42-7866-4118-9191-CAFE58E20A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43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71B6-CF5C-4DF0-B91D-065C91776F19}" type="datetime1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7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9C27-3E4E-458C-842F-F4D3EF837D97}" type="datetime1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9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90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E418-73D3-4AC5-9A15-640C5A2A975E}" type="datetime1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5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EA4D-E46E-4598-A4DA-0626097ACA63}" type="datetime1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87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37C4-2285-4197-9CAF-EE76F265BDF7}" type="datetime1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1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9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2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D056-2E2F-4E9C-8E38-119977498955}" type="datetime1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31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3296-1F47-4DB6-8787-576821A876D6}" type="datetime1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73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2167-45A1-4FEB-850B-85CC7A57D89B}" type="datetime1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02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1A5D-10E6-493B-87A2-CE764B8384C0}" type="datetime1">
              <a:rPr lang="en-US" smtClean="0"/>
              <a:t>3/7/2020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4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B211-F413-4950-BA11-FBD47DA900A1}" type="datetime1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5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2E0A-2F2A-427C-966B-8378E332A40D}" type="datetime1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4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8EB8D-5A36-4E98-B5F7-71480E6EC681}" type="datetime1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1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Data Retrieval - I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Database </a:t>
            </a:r>
            <a:r>
              <a:rPr lang="en-US" smtClean="0"/>
              <a:t>Sessional</a:t>
            </a:r>
          </a:p>
          <a:p>
            <a:r>
              <a:rPr lang="en-US" smtClean="0"/>
              <a:t>Department </a:t>
            </a:r>
            <a:r>
              <a:rPr lang="en-US" smtClean="0"/>
              <a:t>of CSE, BUET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3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DISTINCT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 remove duplicates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1635"/>
          <a:stretch/>
        </p:blipFill>
        <p:spPr>
          <a:xfrm>
            <a:off x="804022" y="2547657"/>
            <a:ext cx="5740213" cy="1314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2" y="4237834"/>
            <a:ext cx="57531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9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pic>
        <p:nvPicPr>
          <p:cNvPr id="2050" name="Picture 2" descr="Image result for practic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958" y="-12119"/>
            <a:ext cx="4122084" cy="174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565897" y="2005017"/>
            <a:ext cx="3288926" cy="4351338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Write an SQL query to retrieve all country names.</a:t>
            </a:r>
          </a:p>
          <a:p>
            <a:endParaRPr lang="en-US" smtClean="0"/>
          </a:p>
          <a:p>
            <a:r>
              <a:rPr lang="en-US" smtClean="0"/>
              <a:t>Write an SQL query to retrieve all job titles. Remove duplicates.</a:t>
            </a:r>
          </a:p>
          <a:p>
            <a:endParaRPr lang="en-US"/>
          </a:p>
        </p:txBody>
      </p:sp>
      <p:pic>
        <p:nvPicPr>
          <p:cNvPr id="5" name="Picture 2" descr="Image result for oracle hr schema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446" y="2049476"/>
            <a:ext cx="4608389" cy="33563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96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clause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4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Scenario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Find LAST_NAME and SALARY of employee whose EMPLOYEED_ID is 100.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6" y="1836432"/>
            <a:ext cx="8458200" cy="333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9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950" y="2441580"/>
            <a:ext cx="6896100" cy="39147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1585124"/>
            <a:ext cx="68961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3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Between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5448"/>
          <a:stretch/>
        </p:blipFill>
        <p:spPr>
          <a:xfrm>
            <a:off x="628649" y="2228797"/>
            <a:ext cx="7276797" cy="261214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7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962" y="2561898"/>
            <a:ext cx="7458075" cy="260985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2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Condition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Find the employees who are sales representative (SALES_REP) and has salary at least 10000.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49" y="3501231"/>
            <a:ext cx="51911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3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Condition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612" y="2210594"/>
            <a:ext cx="6200775" cy="35814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query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Find first names of all employees.</a:t>
            </a:r>
          </a:p>
          <a:p>
            <a:pPr marL="0" indent="0">
              <a:buNone/>
            </a:pP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</a:rPr>
              <a:t>SELECT FIRST_NAME</a:t>
            </a:r>
          </a:p>
          <a:p>
            <a:pPr marL="0" indent="0">
              <a:buNone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</a:rPr>
              <a:t>FROM EMPLOYEES;</a:t>
            </a:r>
            <a:endParaRPr lang="en-US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pic>
        <p:nvPicPr>
          <p:cNvPr id="5" name="Picture 2" descr="Image result for oracle hr schema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047" y="2622482"/>
            <a:ext cx="3932774" cy="286428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7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Nested Condition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Find </a:t>
            </a:r>
            <a:r>
              <a:rPr lang="en-US" u="sng" smtClean="0"/>
              <a:t>last name and salary </a:t>
            </a:r>
            <a:r>
              <a:rPr lang="en-US" smtClean="0"/>
              <a:t>of employees who either </a:t>
            </a:r>
            <a:r>
              <a:rPr lang="en-US" smtClean="0">
                <a:solidFill>
                  <a:srgbClr val="00B050"/>
                </a:solidFill>
              </a:rPr>
              <a:t>works at department 80 and has more than 5000 salary </a:t>
            </a:r>
            <a:r>
              <a:rPr lang="en-US" smtClean="0"/>
              <a:t>or </a:t>
            </a:r>
            <a:r>
              <a:rPr lang="en-US" smtClean="0">
                <a:solidFill>
                  <a:srgbClr val="00B0F0"/>
                </a:solidFill>
              </a:rPr>
              <a:t>whose commission percentage is not NULL</a:t>
            </a:r>
            <a:r>
              <a:rPr lang="en-US" smtClean="0"/>
              <a:t>.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3872472"/>
            <a:ext cx="54387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4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685" y="2049476"/>
            <a:ext cx="3190315" cy="4351338"/>
          </a:xfrm>
        </p:spPr>
        <p:txBody>
          <a:bodyPr>
            <a:normAutofit/>
          </a:bodyPr>
          <a:lstStyle/>
          <a:p>
            <a:r>
              <a:rPr lang="en-US" sz="2400" smtClean="0"/>
              <a:t>Select </a:t>
            </a:r>
            <a:r>
              <a:rPr lang="en-US" sz="2400"/>
              <a:t>all department names whose MANAGER_ID is </a:t>
            </a:r>
            <a:r>
              <a:rPr lang="en-US" sz="2400" smtClean="0"/>
              <a:t>100</a:t>
            </a:r>
          </a:p>
          <a:p>
            <a:endParaRPr lang="en-US" sz="2400"/>
          </a:p>
          <a:p>
            <a:r>
              <a:rPr lang="en-US" sz="2400"/>
              <a:t>Find full names of all employees who have joined before January 01, 1998</a:t>
            </a:r>
            <a:r>
              <a:rPr lang="en-US" sz="2400" smtClean="0"/>
              <a:t>. </a:t>
            </a:r>
            <a:r>
              <a:rPr lang="en-US" sz="2400"/>
              <a:t/>
            </a:r>
            <a:br>
              <a:rPr lang="en-US" sz="2400"/>
            </a:b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pic>
        <p:nvPicPr>
          <p:cNvPr id="5" name="Picture 2" descr="Image result for practic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958" y="-12119"/>
            <a:ext cx="4122084" cy="174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oracle hr schema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446" y="2049476"/>
            <a:ext cx="4608389" cy="33563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25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 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794778"/>
            <a:ext cx="7886700" cy="185202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4400248"/>
            <a:ext cx="25538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6"/>
                </a:solidFill>
                <a:latin typeface="Consolas" panose="020B0609020204030204" pitchFamily="49" charset="0"/>
              </a:rPr>
              <a:t>SELECT FIRST_NAME</a:t>
            </a:r>
          </a:p>
          <a:p>
            <a:r>
              <a:rPr lang="en-US">
                <a:solidFill>
                  <a:schemeClr val="accent6"/>
                </a:solidFill>
                <a:latin typeface="Consolas" panose="020B0609020204030204" pitchFamily="49" charset="0"/>
              </a:rPr>
              <a:t>FROM EMPLOYEES;</a:t>
            </a:r>
          </a:p>
        </p:txBody>
      </p:sp>
      <p:sp>
        <p:nvSpPr>
          <p:cNvPr id="7" name="Rectangle 6"/>
          <p:cNvSpPr/>
          <p:nvPr/>
        </p:nvSpPr>
        <p:spPr>
          <a:xfrm>
            <a:off x="4430805" y="4400247"/>
            <a:ext cx="25538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</a:rPr>
              <a:t>select first_name</a:t>
            </a:r>
          </a:p>
          <a:p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</a:rPr>
              <a:t>from employees;</a:t>
            </a:r>
            <a:endParaRPr lang="en-US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3028950" y="4503284"/>
            <a:ext cx="1219200" cy="440258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4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Type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49689"/>
            <a:ext cx="7886700" cy="370321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8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 Columns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18558"/>
            <a:ext cx="7886700" cy="35654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8650" y="4572000"/>
            <a:ext cx="7886700" cy="1212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Expression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70993"/>
            <a:ext cx="7886700" cy="306060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Alias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840587"/>
            <a:ext cx="7886700" cy="232141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0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NULL value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21448"/>
            <a:ext cx="7886700" cy="207710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778032"/>
            <a:ext cx="8471087" cy="89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4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Concatenation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0063"/>
          <a:stretch/>
        </p:blipFill>
        <p:spPr>
          <a:xfrm>
            <a:off x="628650" y="2212495"/>
            <a:ext cx="7654738" cy="140924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2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247</Words>
  <Application>Microsoft Office PowerPoint</Application>
  <PresentationFormat>On-screen Show (4:3)</PresentationFormat>
  <Paragraphs>60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Data Retrieval - I</vt:lpstr>
      <vt:lpstr>Sample query</vt:lpstr>
      <vt:lpstr>SQL </vt:lpstr>
      <vt:lpstr>Data Type</vt:lpstr>
      <vt:lpstr>Select Columns</vt:lpstr>
      <vt:lpstr>Expression</vt:lpstr>
      <vt:lpstr>Alias</vt:lpstr>
      <vt:lpstr>NULL value</vt:lpstr>
      <vt:lpstr>Concatenation</vt:lpstr>
      <vt:lpstr>DISTINCT</vt:lpstr>
      <vt:lpstr>PowerPoint Presentation</vt:lpstr>
      <vt:lpstr>WHERE clause</vt:lpstr>
      <vt:lpstr>Scenario</vt:lpstr>
      <vt:lpstr>PowerPoint Presentation</vt:lpstr>
      <vt:lpstr>Operator</vt:lpstr>
      <vt:lpstr>Between</vt:lpstr>
      <vt:lpstr>IN</vt:lpstr>
      <vt:lpstr>Multiple Condition</vt:lpstr>
      <vt:lpstr>Multiple Condition</vt:lpstr>
      <vt:lpstr>Nested Condition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and Administration</dc:title>
  <dc:creator>Tareq</dc:creator>
  <cp:lastModifiedBy>Tareq</cp:lastModifiedBy>
  <cp:revision>60</cp:revision>
  <dcterms:created xsi:type="dcterms:W3CDTF">2019-11-22T05:49:20Z</dcterms:created>
  <dcterms:modified xsi:type="dcterms:W3CDTF">2020-03-07T05:18:17Z</dcterms:modified>
</cp:coreProperties>
</file>