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68" r:id="rId5"/>
    <p:sldId id="271" r:id="rId6"/>
    <p:sldId id="275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712-BE56-478E-AA0F-0AE677B173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CF42-7866-4118-9191-CAFE58E2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CF42-7866-4118-9191-CAFE58E20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71B6-CF5C-4DF0-B91D-065C91776F19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9C27-3E4E-458C-842F-F4D3EF837D97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E418-73D3-4AC5-9A15-640C5A2A975E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EA4D-E46E-4598-A4DA-0626097ACA63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37C4-2285-4197-9CAF-EE76F265BDF7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056-2E2F-4E9C-8E38-119977498955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3296-1F47-4DB6-8787-576821A876D6}" type="datetime1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2167-45A1-4FEB-850B-85CC7A57D89B}" type="datetime1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A5D-10E6-493B-87A2-CE764B8384C0}" type="datetime1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B211-F413-4950-BA11-FBD47DA900A1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2E0A-2F2A-427C-966B-8378E332A40D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EB8D-5A36-4E98-B5F7-71480E6EC681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Aggregation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Database Management and Administration</a:t>
            </a:r>
          </a:p>
          <a:p>
            <a:r>
              <a:rPr lang="en-US" smtClean="0"/>
              <a:t>Information Access Center</a:t>
            </a:r>
          </a:p>
          <a:p>
            <a:r>
              <a:rPr lang="en-US" smtClean="0"/>
              <a:t>Department of CSE, BUET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average salary </a:t>
            </a:r>
            <a:r>
              <a:rPr lang="en-US"/>
              <a:t>for each job </a:t>
            </a:r>
            <a:r>
              <a:rPr lang="en-US" smtClean="0"/>
              <a:t>types. </a:t>
            </a:r>
          </a:p>
          <a:p>
            <a:r>
              <a:rPr lang="en-US" smtClean="0"/>
              <a:t>But only print those jobs which have average salary less than 5000.</a:t>
            </a:r>
          </a:p>
          <a:p>
            <a:r>
              <a:rPr lang="en-US" smtClean="0"/>
              <a:t>Sort output by descending order of average salary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001294"/>
            <a:ext cx="5657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total number of employees working in each job type. Show job_id, job_title and count.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62062" y="3745566"/>
            <a:ext cx="6619875" cy="1428750"/>
            <a:chOff x="1262062" y="3745566"/>
            <a:chExt cx="6619875" cy="14287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062" y="3745566"/>
              <a:ext cx="6619875" cy="14287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711387" y="4797798"/>
              <a:ext cx="2070847" cy="37651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xplosion 1 7"/>
          <p:cNvSpPr/>
          <p:nvPr/>
        </p:nvSpPr>
        <p:spPr>
          <a:xfrm>
            <a:off x="5522259" y="4459941"/>
            <a:ext cx="2359678" cy="204227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WRONG!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701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total number of employees working in each job type. Show job_id, job_title and count.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745566"/>
            <a:ext cx="6619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Group By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number of employees in each salary </a:t>
            </a:r>
            <a:r>
              <a:rPr lang="en-US" smtClean="0"/>
              <a:t>group. Salary </a:t>
            </a:r>
            <a:r>
              <a:rPr lang="en-US"/>
              <a:t>groups are considered as </a:t>
            </a:r>
            <a:r>
              <a:rPr lang="en-US" smtClean="0"/>
              <a:t>follows. </a:t>
            </a:r>
          </a:p>
          <a:p>
            <a:r>
              <a:rPr lang="en-US" smtClean="0"/>
              <a:t>Group </a:t>
            </a:r>
            <a:r>
              <a:rPr lang="en-US"/>
              <a:t>1: </a:t>
            </a:r>
            <a:r>
              <a:rPr lang="en-US" smtClean="0"/>
              <a:t>0 </a:t>
            </a:r>
            <a:r>
              <a:rPr lang="en-US"/>
              <a:t>to &lt;</a:t>
            </a:r>
            <a:r>
              <a:rPr lang="en-US" smtClean="0"/>
              <a:t>5000, </a:t>
            </a:r>
          </a:p>
          <a:p>
            <a:r>
              <a:rPr lang="en-US" smtClean="0"/>
              <a:t>Group 2: 5000 </a:t>
            </a:r>
            <a:r>
              <a:rPr lang="en-US"/>
              <a:t>to &lt;</a:t>
            </a:r>
            <a:r>
              <a:rPr lang="en-US" smtClean="0"/>
              <a:t>10000, </a:t>
            </a:r>
          </a:p>
          <a:p>
            <a:r>
              <a:rPr lang="en-US" smtClean="0"/>
              <a:t>Group 3: 10000 </a:t>
            </a:r>
            <a:r>
              <a:rPr lang="en-US"/>
              <a:t>to &lt;</a:t>
            </a:r>
            <a:r>
              <a:rPr lang="en-US" smtClean="0"/>
              <a:t>15000, </a:t>
            </a:r>
            <a:r>
              <a:rPr lang="en-US"/>
              <a:t>and so on.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number of employees in each salary </a:t>
            </a:r>
            <a:r>
              <a:rPr lang="en-US" smtClean="0"/>
              <a:t>group. Salary </a:t>
            </a:r>
            <a:r>
              <a:rPr lang="en-US"/>
              <a:t>groups are considered as </a:t>
            </a:r>
            <a:r>
              <a:rPr lang="en-US" smtClean="0"/>
              <a:t>follows. </a:t>
            </a:r>
          </a:p>
          <a:p>
            <a:r>
              <a:rPr lang="en-US" smtClean="0"/>
              <a:t>Group </a:t>
            </a:r>
            <a:r>
              <a:rPr lang="en-US"/>
              <a:t>1: </a:t>
            </a:r>
            <a:r>
              <a:rPr lang="en-US" smtClean="0"/>
              <a:t>0 </a:t>
            </a:r>
            <a:r>
              <a:rPr lang="en-US"/>
              <a:t>to &lt;</a:t>
            </a:r>
            <a:r>
              <a:rPr lang="en-US" smtClean="0"/>
              <a:t>5000, </a:t>
            </a:r>
          </a:p>
          <a:p>
            <a:r>
              <a:rPr lang="en-US" smtClean="0"/>
              <a:t>Group 2: 5000 </a:t>
            </a:r>
            <a:r>
              <a:rPr lang="en-US"/>
              <a:t>to &lt;</a:t>
            </a:r>
            <a:r>
              <a:rPr lang="en-US" smtClean="0"/>
              <a:t>10000, </a:t>
            </a:r>
          </a:p>
          <a:p>
            <a:r>
              <a:rPr lang="en-US" smtClean="0"/>
              <a:t>Group 3: 10000 </a:t>
            </a:r>
            <a:r>
              <a:rPr lang="en-US"/>
              <a:t>to &lt;</a:t>
            </a:r>
            <a:r>
              <a:rPr lang="en-US" smtClean="0"/>
              <a:t>15000, </a:t>
            </a:r>
            <a:r>
              <a:rPr lang="en-US"/>
              <a:t>and so on.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922183"/>
            <a:ext cx="64293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Solution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972" y="1574151"/>
            <a:ext cx="6812056" cy="20234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0" y="3985412"/>
            <a:ext cx="3098567" cy="21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7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total salary paid by the company to </a:t>
            </a:r>
            <a:r>
              <a:rPr lang="en-US" smtClean="0"/>
              <a:t>each departments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624542"/>
            <a:ext cx="60579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FROM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GROUP BY</a:t>
            </a:r>
            <a:endParaRPr lang="en-US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Order by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172384" y="1825625"/>
            <a:ext cx="996203" cy="2728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Practice!!!!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61279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For all managers, find the number of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employees he/she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manages. Print the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MANAGER_ID and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total number of such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employees.</a:t>
            </a:r>
          </a:p>
          <a:p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all departments, find the number of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employees who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get more than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10k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salary. Print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the DEPARTMENT_ID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and total number of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such employees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2" descr="Image result for oracle hr schem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97" y="2178424"/>
            <a:ext cx="4431204" cy="32272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department wise maximus salary and minimum salary.</a:t>
            </a:r>
          </a:p>
          <a:p>
            <a:r>
              <a:rPr lang="en-US" smtClean="0"/>
              <a:t>But exclude department 80.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634067"/>
            <a:ext cx="75533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department wise maximus salary and minimum </a:t>
            </a:r>
            <a:r>
              <a:rPr lang="en-US" smtClean="0"/>
              <a:t>salary.</a:t>
            </a:r>
          </a:p>
          <a:p>
            <a:r>
              <a:rPr lang="en-US" smtClean="0"/>
              <a:t>Only departments which have maximum salary greater than 10000.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4080062"/>
            <a:ext cx="51339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32073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FROM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HAVING</a:t>
            </a:r>
            <a:endParaRPr lang="en-US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ORDER BY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172384" y="1825625"/>
            <a:ext cx="996203" cy="3042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2268" cy="4351338"/>
          </a:xfrm>
        </p:spPr>
        <p:txBody>
          <a:bodyPr/>
          <a:lstStyle/>
          <a:p>
            <a:r>
              <a:rPr lang="en-US"/>
              <a:t>HAVING works like WHERE </a:t>
            </a:r>
            <a:endParaRPr lang="en-US" smtClean="0"/>
          </a:p>
          <a:p>
            <a:r>
              <a:rPr lang="en-US"/>
              <a:t>E</a:t>
            </a:r>
            <a:r>
              <a:rPr lang="en-US" smtClean="0"/>
              <a:t>xcept </a:t>
            </a:r>
            <a:r>
              <a:rPr lang="en-US"/>
              <a:t>that HAVING </a:t>
            </a:r>
            <a:r>
              <a:rPr lang="en-US" smtClean="0"/>
              <a:t>works on </a:t>
            </a:r>
            <a:r>
              <a:rPr lang="en-US"/>
              <a:t>groups</a:t>
            </a:r>
            <a:r>
              <a:rPr lang="en-US" smtClean="0"/>
              <a:t>.</a:t>
            </a:r>
          </a:p>
          <a:p>
            <a:r>
              <a:rPr lang="en-US"/>
              <a:t>HAVING works like WHERE except that HAVING </a:t>
            </a:r>
            <a:r>
              <a:rPr lang="en-US" smtClean="0"/>
              <a:t>works on </a:t>
            </a:r>
            <a:r>
              <a:rPr lang="en-US"/>
              <a:t>groups.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4565" y="1615522"/>
            <a:ext cx="2257984" cy="286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smtClean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HAVING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ORDER BY</a:t>
            </a:r>
            <a:endParaRPr lang="en-US" sz="2400"/>
          </a:p>
        </p:txBody>
      </p:sp>
      <p:sp>
        <p:nvSpPr>
          <p:cNvPr id="6" name="Down Arrow 5"/>
          <p:cNvSpPr/>
          <p:nvPr/>
        </p:nvSpPr>
        <p:spPr>
          <a:xfrm>
            <a:off x="5756844" y="1690692"/>
            <a:ext cx="957721" cy="2630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maximum </a:t>
            </a:r>
            <a:r>
              <a:rPr lang="en-US"/>
              <a:t>and minimum salary for each job </a:t>
            </a:r>
            <a:r>
              <a:rPr lang="en-US" smtClean="0"/>
              <a:t>types. But only print those jobs which have maximum salary greater than 5000.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636028"/>
            <a:ext cx="5753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423</Words>
  <Application>Microsoft Office PowerPoint</Application>
  <PresentationFormat>On-screen Show (4:3)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Data Aggregation</vt:lpstr>
      <vt:lpstr>Group By</vt:lpstr>
      <vt:lpstr>Execution Order</vt:lpstr>
      <vt:lpstr>Practice!!!!</vt:lpstr>
      <vt:lpstr>HAVING</vt:lpstr>
      <vt:lpstr>HAVING</vt:lpstr>
      <vt:lpstr>Execution Order</vt:lpstr>
      <vt:lpstr>HAVING</vt:lpstr>
      <vt:lpstr>HAVING</vt:lpstr>
      <vt:lpstr>HAVING</vt:lpstr>
      <vt:lpstr>Multiple Column</vt:lpstr>
      <vt:lpstr>Multiple Column</vt:lpstr>
      <vt:lpstr>Advanced Group By</vt:lpstr>
      <vt:lpstr>Problem</vt:lpstr>
      <vt:lpstr>Problem</vt:lpstr>
      <vt:lpstr>Problem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and Administration</dc:title>
  <dc:creator>Tareq</dc:creator>
  <cp:lastModifiedBy>Tareq</cp:lastModifiedBy>
  <cp:revision>116</cp:revision>
  <dcterms:created xsi:type="dcterms:W3CDTF">2019-11-22T05:49:20Z</dcterms:created>
  <dcterms:modified xsi:type="dcterms:W3CDTF">2020-01-18T13:10:16Z</dcterms:modified>
</cp:coreProperties>
</file>