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2D56-41B6-46B9-B10B-212DD011AEEF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2777-F9B5-401B-B586-56F62F75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7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2D56-41B6-46B9-B10B-212DD011AEEF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2777-F9B5-401B-B586-56F62F75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1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2D56-41B6-46B9-B10B-212DD011AEEF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2777-F9B5-401B-B586-56F62F75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7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2D56-41B6-46B9-B10B-212DD011AEEF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2777-F9B5-401B-B586-56F62F75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4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2D56-41B6-46B9-B10B-212DD011AEEF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2777-F9B5-401B-B586-56F62F75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4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2D56-41B6-46B9-B10B-212DD011AEEF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2777-F9B5-401B-B586-56F62F75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0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2D56-41B6-46B9-B10B-212DD011AEEF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2777-F9B5-401B-B586-56F62F75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2D56-41B6-46B9-B10B-212DD011AEEF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2777-F9B5-401B-B586-56F62F75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2D56-41B6-46B9-B10B-212DD011AEEF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2777-F9B5-401B-B586-56F62F75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4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2D56-41B6-46B9-B10B-212DD011AEEF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2777-F9B5-401B-B586-56F62F75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6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2D56-41B6-46B9-B10B-212DD011AEEF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2777-F9B5-401B-B586-56F62F75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1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D56-41B6-46B9-B10B-212DD011AEEF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52777-F9B5-401B-B586-56F62F75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3479800" y="2463799"/>
            <a:ext cx="4944534" cy="2117085"/>
            <a:chOff x="3632200" y="2616200"/>
            <a:chExt cx="4944534" cy="2117085"/>
          </a:xfrm>
        </p:grpSpPr>
        <p:grpSp>
          <p:nvGrpSpPr>
            <p:cNvPr id="168" name="Group 167"/>
            <p:cNvGrpSpPr/>
            <p:nvPr/>
          </p:nvGrpSpPr>
          <p:grpSpPr>
            <a:xfrm>
              <a:off x="3632200" y="2918641"/>
              <a:ext cx="4944534" cy="302441"/>
              <a:chOff x="2006599" y="3640667"/>
              <a:chExt cx="6341534" cy="397933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2006599" y="3640667"/>
                <a:ext cx="16764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682999" y="3640667"/>
                <a:ext cx="1871134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2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5554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5</a:t>
                </a:r>
                <a:r>
                  <a:rPr lang="en-US" sz="1400" smtClean="0">
                    <a:solidFill>
                      <a:schemeClr val="tx1"/>
                    </a:solidFill>
                  </a:rPr>
                  <a:t>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6951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SA_MAN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3632200" y="3221081"/>
              <a:ext cx="4944534" cy="302441"/>
              <a:chOff x="2006599" y="3640667"/>
              <a:chExt cx="6341534" cy="397933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006599" y="3640667"/>
                <a:ext cx="16764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2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682999" y="3640667"/>
                <a:ext cx="1871134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1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5554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2000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6951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IT_PROG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3632200" y="3523522"/>
              <a:ext cx="4944534" cy="302441"/>
              <a:chOff x="2006599" y="3640667"/>
              <a:chExt cx="6341534" cy="397933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2006599" y="3640667"/>
                <a:ext cx="16764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3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3682999" y="3640667"/>
                <a:ext cx="1871134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3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5554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6000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6951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SA_MAN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632200" y="3825963"/>
              <a:ext cx="4944534" cy="302441"/>
              <a:chOff x="2006599" y="3640667"/>
              <a:chExt cx="6341534" cy="397933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2006599" y="3640667"/>
                <a:ext cx="16764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4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682999" y="3640667"/>
                <a:ext cx="1871134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1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5554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3000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6951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SA_MAN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632200" y="4128404"/>
              <a:ext cx="4944534" cy="302441"/>
              <a:chOff x="2006599" y="3640667"/>
              <a:chExt cx="6341534" cy="397933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2006599" y="3640667"/>
                <a:ext cx="16764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5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3682999" y="3640667"/>
                <a:ext cx="1871134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3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5554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1000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6951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SA_MAN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3632200" y="4430844"/>
              <a:ext cx="4944534" cy="302441"/>
              <a:chOff x="2006599" y="3640667"/>
              <a:chExt cx="6341534" cy="397933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2006599" y="3640667"/>
                <a:ext cx="16764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6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3682999" y="3640667"/>
                <a:ext cx="1871134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1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5554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7000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6951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IT_PROG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3632200" y="2616200"/>
              <a:ext cx="4944534" cy="302441"/>
              <a:chOff x="1871133" y="2209800"/>
              <a:chExt cx="6341534" cy="397933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1871133" y="2209800"/>
                <a:ext cx="1676400" cy="3979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/>
                  <a:t>EMPLOYEE_ID</a:t>
                </a:r>
                <a:endParaRPr lang="en-US" sz="1400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3547533" y="2209800"/>
                <a:ext cx="1871134" cy="3979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/>
                  <a:t>DEPARTMENT_ID</a:t>
                </a:r>
                <a:endParaRPr lang="en-US" sz="1400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5418667" y="2209800"/>
                <a:ext cx="1397000" cy="3979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/>
                  <a:t>SALARY</a:t>
                </a:r>
                <a:endParaRPr lang="en-US" sz="1400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6815667" y="2209800"/>
                <a:ext cx="1397000" cy="3979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/>
                  <a:t>JOB_ID</a:t>
                </a:r>
                <a:endParaRPr lang="en-US" sz="1400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3479800" y="2766241"/>
            <a:ext cx="4944534" cy="302441"/>
            <a:chOff x="2006599" y="3640667"/>
            <a:chExt cx="6341534" cy="397933"/>
          </a:xfrm>
        </p:grpSpPr>
        <p:sp>
          <p:nvSpPr>
            <p:cNvPr id="10" name="Rectangle 9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2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5</a:t>
              </a:r>
              <a:r>
                <a:rPr lang="en-US" sz="1400" smtClean="0">
                  <a:solidFill>
                    <a:schemeClr val="tx1"/>
                  </a:solidFill>
                </a:rPr>
                <a:t>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79800" y="3068681"/>
            <a:ext cx="4944534" cy="302441"/>
            <a:chOff x="2006599" y="3640667"/>
            <a:chExt cx="6341534" cy="397933"/>
          </a:xfrm>
        </p:grpSpPr>
        <p:sp>
          <p:nvSpPr>
            <p:cNvPr id="17" name="Rectangle 16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2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2000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IT_PROG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79800" y="3371122"/>
            <a:ext cx="4944534" cy="302441"/>
            <a:chOff x="2006599" y="3640667"/>
            <a:chExt cx="6341534" cy="397933"/>
          </a:xfrm>
        </p:grpSpPr>
        <p:sp>
          <p:nvSpPr>
            <p:cNvPr id="22" name="Rectangle 21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6000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479800" y="3673563"/>
            <a:ext cx="4944534" cy="302441"/>
            <a:chOff x="2006599" y="3640667"/>
            <a:chExt cx="6341534" cy="397933"/>
          </a:xfrm>
        </p:grpSpPr>
        <p:sp>
          <p:nvSpPr>
            <p:cNvPr id="27" name="Rectangle 26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4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479800" y="3976004"/>
            <a:ext cx="4944534" cy="302441"/>
            <a:chOff x="2006599" y="3640667"/>
            <a:chExt cx="6341534" cy="397933"/>
          </a:xfrm>
        </p:grpSpPr>
        <p:sp>
          <p:nvSpPr>
            <p:cNvPr id="32" name="Rectangle 31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5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479800" y="4278444"/>
            <a:ext cx="4944534" cy="302441"/>
            <a:chOff x="2006599" y="3640667"/>
            <a:chExt cx="6341534" cy="397933"/>
          </a:xfrm>
        </p:grpSpPr>
        <p:sp>
          <p:nvSpPr>
            <p:cNvPr id="37" name="Rectangle 36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6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7000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IT_PROG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479800" y="2463800"/>
            <a:ext cx="4944534" cy="302441"/>
            <a:chOff x="1871133" y="2209800"/>
            <a:chExt cx="6341534" cy="397933"/>
          </a:xfrm>
        </p:grpSpPr>
        <p:sp>
          <p:nvSpPr>
            <p:cNvPr id="47" name="Rectangle 46"/>
            <p:cNvSpPr/>
            <p:nvPr/>
          </p:nvSpPr>
          <p:spPr>
            <a:xfrm>
              <a:off x="1871133" y="2209800"/>
              <a:ext cx="16764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EMPLOYEE_ID</a:t>
              </a:r>
              <a:endParaRPr lang="en-US" sz="14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47533" y="2209800"/>
              <a:ext cx="1871134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DEPARTMENT_ID</a:t>
              </a:r>
              <a:endParaRPr lang="en-US" sz="14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18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SALARY</a:t>
              </a:r>
              <a:endParaRPr lang="en-US" sz="14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15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JOB_ID</a:t>
              </a:r>
              <a:endParaRPr lang="en-US" sz="14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4853" y="3248710"/>
            <a:ext cx="2821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Group By DEPARTMENT_ID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7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-0.2444 -0.234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7" y="-117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-0.2444 -0.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7" y="-1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-0.2444 -0.323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7" y="-1615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-0.2444 -0.3668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7" y="-1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3479800" y="2463799"/>
            <a:ext cx="4944534" cy="2117085"/>
            <a:chOff x="3632200" y="2616200"/>
            <a:chExt cx="4944534" cy="2117085"/>
          </a:xfrm>
        </p:grpSpPr>
        <p:grpSp>
          <p:nvGrpSpPr>
            <p:cNvPr id="168" name="Group 167"/>
            <p:cNvGrpSpPr/>
            <p:nvPr/>
          </p:nvGrpSpPr>
          <p:grpSpPr>
            <a:xfrm>
              <a:off x="3632200" y="2918641"/>
              <a:ext cx="4944534" cy="302441"/>
              <a:chOff x="2006599" y="3640667"/>
              <a:chExt cx="6341534" cy="397933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2006599" y="3640667"/>
                <a:ext cx="16764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682999" y="3640667"/>
                <a:ext cx="1871134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2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5554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5</a:t>
                </a:r>
                <a:r>
                  <a:rPr lang="en-US" sz="1400" smtClean="0">
                    <a:solidFill>
                      <a:schemeClr val="tx1"/>
                    </a:solidFill>
                  </a:rPr>
                  <a:t>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6951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SA_MAN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3632200" y="3221081"/>
              <a:ext cx="4944534" cy="302441"/>
              <a:chOff x="2006599" y="3640667"/>
              <a:chExt cx="6341534" cy="397933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006599" y="3640667"/>
                <a:ext cx="16764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2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682999" y="3640667"/>
                <a:ext cx="1871134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1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5554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2000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6951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IT_PROG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3632200" y="3523522"/>
              <a:ext cx="4944534" cy="302441"/>
              <a:chOff x="2006599" y="3640667"/>
              <a:chExt cx="6341534" cy="397933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2006599" y="3640667"/>
                <a:ext cx="16764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3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3682999" y="3640667"/>
                <a:ext cx="1871134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3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5554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6000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6951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SA_MAN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632200" y="3825963"/>
              <a:ext cx="4944534" cy="302441"/>
              <a:chOff x="2006599" y="3640667"/>
              <a:chExt cx="6341534" cy="397933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2006599" y="3640667"/>
                <a:ext cx="16764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4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682999" y="3640667"/>
                <a:ext cx="1871134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1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5554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3000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6951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SA_MAN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632200" y="4128404"/>
              <a:ext cx="4944534" cy="302441"/>
              <a:chOff x="2006599" y="3640667"/>
              <a:chExt cx="6341534" cy="397933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2006599" y="3640667"/>
                <a:ext cx="16764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5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3682999" y="3640667"/>
                <a:ext cx="1871134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3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5554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1000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6951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SA_MAN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3632200" y="4430844"/>
              <a:ext cx="4944534" cy="302441"/>
              <a:chOff x="2006599" y="3640667"/>
              <a:chExt cx="6341534" cy="397933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2006599" y="3640667"/>
                <a:ext cx="16764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6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3682999" y="3640667"/>
                <a:ext cx="1871134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1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5554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7000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6951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IT_PROG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3632200" y="2616200"/>
              <a:ext cx="4944534" cy="302441"/>
              <a:chOff x="1871133" y="2209800"/>
              <a:chExt cx="6341534" cy="397933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1871133" y="2209800"/>
                <a:ext cx="1676400" cy="3979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/>
                  <a:t>EMPLOYEE_ID</a:t>
                </a:r>
                <a:endParaRPr lang="en-US" sz="1400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3547533" y="2209800"/>
                <a:ext cx="1871134" cy="3979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/>
                  <a:t>DEPARTMENT_ID</a:t>
                </a:r>
                <a:endParaRPr lang="en-US" sz="1400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5418667" y="2209800"/>
                <a:ext cx="1397000" cy="3979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/>
                  <a:t>SALARY</a:t>
                </a:r>
                <a:endParaRPr lang="en-US" sz="1400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6815667" y="2209800"/>
                <a:ext cx="1397000" cy="3979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/>
                  <a:t>JOB_ID</a:t>
                </a:r>
                <a:endParaRPr lang="en-US" sz="1400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3479800" y="2766241"/>
            <a:ext cx="4944534" cy="302441"/>
            <a:chOff x="2006599" y="3640667"/>
            <a:chExt cx="6341534" cy="397933"/>
          </a:xfrm>
        </p:grpSpPr>
        <p:sp>
          <p:nvSpPr>
            <p:cNvPr id="10" name="Rectangle 9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2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5</a:t>
              </a:r>
              <a:r>
                <a:rPr lang="en-US" sz="1400" smtClean="0">
                  <a:solidFill>
                    <a:schemeClr val="tx1"/>
                  </a:solidFill>
                </a:rPr>
                <a:t>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79800" y="3068681"/>
            <a:ext cx="4944534" cy="302441"/>
            <a:chOff x="2006599" y="3640667"/>
            <a:chExt cx="6341534" cy="397933"/>
          </a:xfrm>
        </p:grpSpPr>
        <p:sp>
          <p:nvSpPr>
            <p:cNvPr id="17" name="Rectangle 16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2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2000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IT_PROG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79800" y="3371122"/>
            <a:ext cx="4944534" cy="302441"/>
            <a:chOff x="2006599" y="3640667"/>
            <a:chExt cx="6341534" cy="397933"/>
          </a:xfrm>
        </p:grpSpPr>
        <p:sp>
          <p:nvSpPr>
            <p:cNvPr id="22" name="Rectangle 21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6000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479800" y="3673563"/>
            <a:ext cx="4944534" cy="302441"/>
            <a:chOff x="2006599" y="3640667"/>
            <a:chExt cx="6341534" cy="397933"/>
          </a:xfrm>
        </p:grpSpPr>
        <p:sp>
          <p:nvSpPr>
            <p:cNvPr id="27" name="Rectangle 26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4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479800" y="3976004"/>
            <a:ext cx="4944534" cy="302441"/>
            <a:chOff x="2006599" y="3640667"/>
            <a:chExt cx="6341534" cy="397933"/>
          </a:xfrm>
        </p:grpSpPr>
        <p:sp>
          <p:nvSpPr>
            <p:cNvPr id="32" name="Rectangle 31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5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479800" y="4278444"/>
            <a:ext cx="4944534" cy="302441"/>
            <a:chOff x="2006599" y="3640667"/>
            <a:chExt cx="6341534" cy="397933"/>
          </a:xfrm>
        </p:grpSpPr>
        <p:sp>
          <p:nvSpPr>
            <p:cNvPr id="37" name="Rectangle 36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6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7000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IT_PROG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479800" y="2463800"/>
            <a:ext cx="4944534" cy="302441"/>
            <a:chOff x="1871133" y="2209800"/>
            <a:chExt cx="6341534" cy="397933"/>
          </a:xfrm>
        </p:grpSpPr>
        <p:sp>
          <p:nvSpPr>
            <p:cNvPr id="47" name="Rectangle 46"/>
            <p:cNvSpPr/>
            <p:nvPr/>
          </p:nvSpPr>
          <p:spPr>
            <a:xfrm>
              <a:off x="1871133" y="2209800"/>
              <a:ext cx="16764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EMPLOYEE_ID</a:t>
              </a:r>
              <a:endParaRPr lang="en-US" sz="14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47533" y="2209800"/>
              <a:ext cx="1871134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DEPARTMENT_ID</a:t>
              </a:r>
              <a:endParaRPr lang="en-US" sz="14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18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SALARY</a:t>
              </a:r>
              <a:endParaRPr lang="en-US" sz="14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15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JOB_ID</a:t>
              </a:r>
              <a:endParaRPr lang="en-US" sz="14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99534" y="846666"/>
            <a:ext cx="4944534" cy="302441"/>
            <a:chOff x="1871133" y="2209800"/>
            <a:chExt cx="6341534" cy="397933"/>
          </a:xfrm>
        </p:grpSpPr>
        <p:sp>
          <p:nvSpPr>
            <p:cNvPr id="73" name="Rectangle 72"/>
            <p:cNvSpPr/>
            <p:nvPr/>
          </p:nvSpPr>
          <p:spPr>
            <a:xfrm>
              <a:off x="1871133" y="2209800"/>
              <a:ext cx="16764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EMPLOYEE_ID</a:t>
              </a:r>
              <a:endParaRPr lang="en-US" sz="14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47533" y="2209800"/>
              <a:ext cx="1871134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DEPARTMENT_ID</a:t>
              </a:r>
              <a:endParaRPr lang="en-US" sz="14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418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SALARY</a:t>
              </a:r>
              <a:endParaRPr lang="en-US" sz="140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15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JOB_ID</a:t>
              </a:r>
              <a:endParaRPr lang="en-US" sz="14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9534" y="1156185"/>
            <a:ext cx="4944534" cy="302441"/>
            <a:chOff x="2006599" y="3640667"/>
            <a:chExt cx="6341534" cy="397933"/>
          </a:xfrm>
        </p:grpSpPr>
        <p:sp>
          <p:nvSpPr>
            <p:cNvPr id="78" name="Rectangle 77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2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2000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IT_PROG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9534" y="1456543"/>
            <a:ext cx="4944534" cy="302441"/>
            <a:chOff x="2006599" y="3640667"/>
            <a:chExt cx="6341534" cy="397933"/>
          </a:xfrm>
        </p:grpSpPr>
        <p:sp>
          <p:nvSpPr>
            <p:cNvPr id="83" name="Rectangle 82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4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99534" y="1756901"/>
            <a:ext cx="4944534" cy="302441"/>
            <a:chOff x="2006599" y="3640667"/>
            <a:chExt cx="6341534" cy="397933"/>
          </a:xfrm>
        </p:grpSpPr>
        <p:sp>
          <p:nvSpPr>
            <p:cNvPr id="88" name="Rectangle 87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6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7000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IT_PROG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44853" y="3248710"/>
            <a:ext cx="2821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Group By DEPARTMENT_ID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0278 L 0.26328 -0.23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64" y="-11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26328 -0.3247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64" y="-162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139 L 0.26406 -0.368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64" y="-1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3479800" y="2463799"/>
            <a:ext cx="4944534" cy="2117085"/>
            <a:chOff x="3632200" y="2616200"/>
            <a:chExt cx="4944534" cy="2117085"/>
          </a:xfrm>
        </p:grpSpPr>
        <p:grpSp>
          <p:nvGrpSpPr>
            <p:cNvPr id="168" name="Group 167"/>
            <p:cNvGrpSpPr/>
            <p:nvPr/>
          </p:nvGrpSpPr>
          <p:grpSpPr>
            <a:xfrm>
              <a:off x="3632200" y="2918641"/>
              <a:ext cx="4944534" cy="302441"/>
              <a:chOff x="2006599" y="3640667"/>
              <a:chExt cx="6341534" cy="397933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2006599" y="3640667"/>
                <a:ext cx="16764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682999" y="3640667"/>
                <a:ext cx="1871134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2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5554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5</a:t>
                </a:r>
                <a:r>
                  <a:rPr lang="en-US" sz="1400" smtClean="0">
                    <a:solidFill>
                      <a:schemeClr val="tx1"/>
                    </a:solidFill>
                  </a:rPr>
                  <a:t>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6951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SA_MAN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3632200" y="3221081"/>
              <a:ext cx="4944534" cy="302441"/>
              <a:chOff x="2006599" y="3640667"/>
              <a:chExt cx="6341534" cy="397933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006599" y="3640667"/>
                <a:ext cx="16764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2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682999" y="3640667"/>
                <a:ext cx="1871134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1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5554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2000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6951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IT_PROG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3632200" y="3523522"/>
              <a:ext cx="4944534" cy="302441"/>
              <a:chOff x="2006599" y="3640667"/>
              <a:chExt cx="6341534" cy="397933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2006599" y="3640667"/>
                <a:ext cx="16764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3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3682999" y="3640667"/>
                <a:ext cx="1871134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3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5554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6000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6951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SA_MAN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632200" y="3825963"/>
              <a:ext cx="4944534" cy="302441"/>
              <a:chOff x="2006599" y="3640667"/>
              <a:chExt cx="6341534" cy="397933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2006599" y="3640667"/>
                <a:ext cx="16764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4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682999" y="3640667"/>
                <a:ext cx="1871134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1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5554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3000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6951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SA_MAN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632200" y="4128404"/>
              <a:ext cx="4944534" cy="302441"/>
              <a:chOff x="2006599" y="3640667"/>
              <a:chExt cx="6341534" cy="397933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2006599" y="3640667"/>
                <a:ext cx="16764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5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3682999" y="3640667"/>
                <a:ext cx="1871134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3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5554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1000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6951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SA_MAN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3632200" y="4430844"/>
              <a:ext cx="4944534" cy="302441"/>
              <a:chOff x="2006599" y="3640667"/>
              <a:chExt cx="6341534" cy="397933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2006599" y="3640667"/>
                <a:ext cx="16764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6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3682999" y="3640667"/>
                <a:ext cx="1871134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1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5554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7000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6951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IT_PROG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3632200" y="2616200"/>
              <a:ext cx="4944534" cy="302441"/>
              <a:chOff x="1871133" y="2209800"/>
              <a:chExt cx="6341534" cy="397933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1871133" y="2209800"/>
                <a:ext cx="1676400" cy="3979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/>
                  <a:t>EMPLOYEE_ID</a:t>
                </a:r>
                <a:endParaRPr lang="en-US" sz="1400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3547533" y="2209800"/>
                <a:ext cx="1871134" cy="3979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/>
                  <a:t>DEPARTMENT_ID</a:t>
                </a:r>
                <a:endParaRPr lang="en-US" sz="1400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5418667" y="2209800"/>
                <a:ext cx="1397000" cy="3979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/>
                  <a:t>SALARY</a:t>
                </a:r>
                <a:endParaRPr lang="en-US" sz="1400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6815667" y="2209800"/>
                <a:ext cx="1397000" cy="3979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/>
                  <a:t>JOB_ID</a:t>
                </a:r>
                <a:endParaRPr lang="en-US" sz="1400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479800" y="3068681"/>
            <a:ext cx="4944534" cy="302441"/>
            <a:chOff x="2006599" y="3640667"/>
            <a:chExt cx="6341534" cy="397933"/>
          </a:xfrm>
        </p:grpSpPr>
        <p:sp>
          <p:nvSpPr>
            <p:cNvPr id="17" name="Rectangle 16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2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2000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IT_PROG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79800" y="3371122"/>
            <a:ext cx="4944534" cy="302441"/>
            <a:chOff x="2006599" y="3640667"/>
            <a:chExt cx="6341534" cy="397933"/>
          </a:xfrm>
        </p:grpSpPr>
        <p:sp>
          <p:nvSpPr>
            <p:cNvPr id="22" name="Rectangle 21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6000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479800" y="3673563"/>
            <a:ext cx="4944534" cy="302441"/>
            <a:chOff x="2006599" y="3640667"/>
            <a:chExt cx="6341534" cy="397933"/>
          </a:xfrm>
        </p:grpSpPr>
        <p:sp>
          <p:nvSpPr>
            <p:cNvPr id="27" name="Rectangle 26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4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479800" y="3976004"/>
            <a:ext cx="4944534" cy="302441"/>
            <a:chOff x="2006599" y="3640667"/>
            <a:chExt cx="6341534" cy="397933"/>
          </a:xfrm>
        </p:grpSpPr>
        <p:sp>
          <p:nvSpPr>
            <p:cNvPr id="32" name="Rectangle 31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5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479800" y="4278444"/>
            <a:ext cx="4944534" cy="302441"/>
            <a:chOff x="2006599" y="3640667"/>
            <a:chExt cx="6341534" cy="397933"/>
          </a:xfrm>
        </p:grpSpPr>
        <p:sp>
          <p:nvSpPr>
            <p:cNvPr id="37" name="Rectangle 36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6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7000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IT_PROG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79800" y="2463800"/>
            <a:ext cx="4944534" cy="604882"/>
            <a:chOff x="3479800" y="2463800"/>
            <a:chExt cx="4944534" cy="604882"/>
          </a:xfrm>
        </p:grpSpPr>
        <p:grpSp>
          <p:nvGrpSpPr>
            <p:cNvPr id="15" name="Group 14"/>
            <p:cNvGrpSpPr/>
            <p:nvPr/>
          </p:nvGrpSpPr>
          <p:grpSpPr>
            <a:xfrm>
              <a:off x="3479800" y="2766241"/>
              <a:ext cx="4944534" cy="302441"/>
              <a:chOff x="2006599" y="3640667"/>
              <a:chExt cx="6341534" cy="39793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006599" y="3640667"/>
                <a:ext cx="16764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82999" y="3640667"/>
                <a:ext cx="1871134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2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554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5</a:t>
                </a:r>
                <a:r>
                  <a:rPr lang="en-US" sz="1400" smtClean="0">
                    <a:solidFill>
                      <a:schemeClr val="tx1"/>
                    </a:solidFill>
                  </a:rPr>
                  <a:t>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51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SA_MAN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479800" y="2463800"/>
              <a:ext cx="4944534" cy="302441"/>
              <a:chOff x="1871133" y="2209800"/>
              <a:chExt cx="6341534" cy="39793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71133" y="2209800"/>
                <a:ext cx="1676400" cy="3979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/>
                  <a:t>EMPLOYEE_ID</a:t>
                </a:r>
                <a:endParaRPr lang="en-US" sz="140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547533" y="2209800"/>
                <a:ext cx="1871134" cy="3979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/>
                  <a:t>DEPARTMENT_ID</a:t>
                </a:r>
                <a:endParaRPr lang="en-US" sz="140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418667" y="2209800"/>
                <a:ext cx="1397000" cy="3979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/>
                  <a:t>SALARY</a:t>
                </a:r>
                <a:endParaRPr lang="en-US" sz="140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815667" y="2209800"/>
                <a:ext cx="1397000" cy="3979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/>
                  <a:t>JOB_ID</a:t>
                </a:r>
                <a:endParaRPr lang="en-US" sz="1400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499534" y="846666"/>
            <a:ext cx="4944534" cy="302441"/>
            <a:chOff x="1871133" y="2209800"/>
            <a:chExt cx="6341534" cy="397933"/>
          </a:xfrm>
        </p:grpSpPr>
        <p:sp>
          <p:nvSpPr>
            <p:cNvPr id="73" name="Rectangle 72"/>
            <p:cNvSpPr/>
            <p:nvPr/>
          </p:nvSpPr>
          <p:spPr>
            <a:xfrm>
              <a:off x="1871133" y="2209800"/>
              <a:ext cx="16764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EMPLOYEE_ID</a:t>
              </a:r>
              <a:endParaRPr lang="en-US" sz="14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47533" y="2209800"/>
              <a:ext cx="1871134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DEPARTMENT_ID</a:t>
              </a:r>
              <a:endParaRPr lang="en-US" sz="14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418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SALARY</a:t>
              </a:r>
              <a:endParaRPr lang="en-US" sz="140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15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JOB_ID</a:t>
              </a:r>
              <a:endParaRPr lang="en-US" sz="14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9534" y="1156185"/>
            <a:ext cx="4944534" cy="302441"/>
            <a:chOff x="2006599" y="3640667"/>
            <a:chExt cx="6341534" cy="397933"/>
          </a:xfrm>
        </p:grpSpPr>
        <p:sp>
          <p:nvSpPr>
            <p:cNvPr id="78" name="Rectangle 77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2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2000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IT_PROG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9534" y="1456543"/>
            <a:ext cx="4944534" cy="302441"/>
            <a:chOff x="2006599" y="3640667"/>
            <a:chExt cx="6341534" cy="397933"/>
          </a:xfrm>
        </p:grpSpPr>
        <p:sp>
          <p:nvSpPr>
            <p:cNvPr id="83" name="Rectangle 82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4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99534" y="1756901"/>
            <a:ext cx="4944534" cy="302441"/>
            <a:chOff x="2006599" y="3640667"/>
            <a:chExt cx="6341534" cy="397933"/>
          </a:xfrm>
        </p:grpSpPr>
        <p:sp>
          <p:nvSpPr>
            <p:cNvPr id="88" name="Rectangle 87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6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7000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IT_PROG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688666" y="1149106"/>
            <a:ext cx="4944534" cy="302441"/>
            <a:chOff x="2006599" y="3640667"/>
            <a:chExt cx="6341534" cy="397933"/>
          </a:xfrm>
        </p:grpSpPr>
        <p:sp>
          <p:nvSpPr>
            <p:cNvPr id="108" name="Rectangle 107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6000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688666" y="1451546"/>
            <a:ext cx="4944534" cy="302441"/>
            <a:chOff x="2006599" y="3640667"/>
            <a:chExt cx="6341534" cy="397933"/>
          </a:xfrm>
        </p:grpSpPr>
        <p:sp>
          <p:nvSpPr>
            <p:cNvPr id="113" name="Rectangle 112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5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688666" y="846666"/>
            <a:ext cx="4944534" cy="302441"/>
            <a:chOff x="1871133" y="2209800"/>
            <a:chExt cx="6341534" cy="397933"/>
          </a:xfrm>
        </p:grpSpPr>
        <p:sp>
          <p:nvSpPr>
            <p:cNvPr id="118" name="Rectangle 117"/>
            <p:cNvSpPr/>
            <p:nvPr/>
          </p:nvSpPr>
          <p:spPr>
            <a:xfrm>
              <a:off x="1871133" y="2209800"/>
              <a:ext cx="16764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EMPLOYEE_ID</a:t>
              </a:r>
              <a:endParaRPr lang="en-US" sz="14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547533" y="2209800"/>
              <a:ext cx="1871134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DEPARTMENT_ID</a:t>
              </a:r>
              <a:endParaRPr lang="en-US" sz="140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418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SALARY</a:t>
              </a:r>
              <a:endParaRPr lang="en-US" sz="14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815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JOB_ID</a:t>
              </a:r>
              <a:endParaRPr lang="en-US" sz="1400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344853" y="3248710"/>
            <a:ext cx="2821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Group By DEPARTMENT_ID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1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0.00052 0.398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79800" y="2463800"/>
            <a:ext cx="4944534" cy="2117085"/>
            <a:chOff x="3479800" y="2463800"/>
            <a:chExt cx="4944534" cy="2117085"/>
          </a:xfrm>
        </p:grpSpPr>
        <p:grpSp>
          <p:nvGrpSpPr>
            <p:cNvPr id="16" name="Group 15"/>
            <p:cNvGrpSpPr/>
            <p:nvPr/>
          </p:nvGrpSpPr>
          <p:grpSpPr>
            <a:xfrm>
              <a:off x="3479800" y="3068681"/>
              <a:ext cx="4944534" cy="302441"/>
              <a:chOff x="2006599" y="3640667"/>
              <a:chExt cx="6341534" cy="397933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006599" y="3640667"/>
                <a:ext cx="16764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2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82999" y="3640667"/>
                <a:ext cx="1871134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1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54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2000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51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IT_PROG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479800" y="3371122"/>
              <a:ext cx="4944534" cy="302441"/>
              <a:chOff x="2006599" y="3640667"/>
              <a:chExt cx="6341534" cy="39793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006599" y="3640667"/>
                <a:ext cx="16764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3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682999" y="3640667"/>
                <a:ext cx="1871134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3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554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6000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951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SA_MAN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479800" y="3673563"/>
              <a:ext cx="4944534" cy="302441"/>
              <a:chOff x="2006599" y="3640667"/>
              <a:chExt cx="6341534" cy="39793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06599" y="3640667"/>
                <a:ext cx="16764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4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682999" y="3640667"/>
                <a:ext cx="1871134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1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554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3000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951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SA_MAN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479800" y="3976004"/>
              <a:ext cx="4944534" cy="302441"/>
              <a:chOff x="2006599" y="3640667"/>
              <a:chExt cx="6341534" cy="397933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006599" y="3640667"/>
                <a:ext cx="16764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5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82999" y="3640667"/>
                <a:ext cx="1871134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3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554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1000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951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SA_MAN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479800" y="4278444"/>
              <a:ext cx="4944534" cy="302441"/>
              <a:chOff x="2006599" y="3640667"/>
              <a:chExt cx="6341534" cy="39793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2006599" y="3640667"/>
                <a:ext cx="16764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6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682999" y="3640667"/>
                <a:ext cx="1871134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1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554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7000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951133" y="3640667"/>
                <a:ext cx="1397000" cy="3979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IT_PROG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3479800" y="2463800"/>
              <a:ext cx="4944534" cy="604882"/>
              <a:chOff x="3479800" y="2463800"/>
              <a:chExt cx="4944534" cy="60488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479800" y="2766241"/>
                <a:ext cx="4944534" cy="302441"/>
                <a:chOff x="2006599" y="3640667"/>
                <a:chExt cx="6341534" cy="397933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006599" y="3640667"/>
                  <a:ext cx="1676400" cy="39793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3682999" y="3640667"/>
                  <a:ext cx="1871134" cy="39793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smtClean="0">
                      <a:solidFill>
                        <a:schemeClr val="tx1"/>
                      </a:solidFill>
                    </a:rPr>
                    <a:t>2</a:t>
                  </a:r>
                  <a:endParaRPr 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554133" y="3640667"/>
                  <a:ext cx="1397000" cy="39793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>
                      <a:solidFill>
                        <a:schemeClr val="tx1"/>
                      </a:solidFill>
                    </a:rPr>
                    <a:t>5</a:t>
                  </a:r>
                  <a:r>
                    <a:rPr lang="en-US" sz="1400" smtClean="0">
                      <a:solidFill>
                        <a:schemeClr val="tx1"/>
                      </a:solidFill>
                    </a:rPr>
                    <a:t>000</a:t>
                  </a:r>
                  <a:endParaRPr 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951133" y="3640667"/>
                  <a:ext cx="1397000" cy="39793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smtClean="0">
                      <a:solidFill>
                        <a:schemeClr val="tx1"/>
                      </a:solidFill>
                    </a:rPr>
                    <a:t>SA_MAN</a:t>
                  </a:r>
                  <a:endParaRPr lang="en-US" sz="1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3479800" y="2463800"/>
                <a:ext cx="4944534" cy="302441"/>
                <a:chOff x="1871133" y="2209800"/>
                <a:chExt cx="6341534" cy="397933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871133" y="2209800"/>
                  <a:ext cx="1676400" cy="3979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smtClean="0"/>
                    <a:t>EMPLOYEE_ID</a:t>
                  </a:r>
                  <a:endParaRPr lang="en-US" sz="140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3547533" y="2209800"/>
                  <a:ext cx="1871134" cy="3979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smtClean="0"/>
                    <a:t>DEPARTMENT_ID</a:t>
                  </a:r>
                  <a:endParaRPr lang="en-US" sz="1400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418667" y="2209800"/>
                  <a:ext cx="1397000" cy="3979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smtClean="0"/>
                    <a:t>SALARY</a:t>
                  </a:r>
                  <a:endParaRPr lang="en-US" sz="1400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815667" y="2209800"/>
                  <a:ext cx="1397000" cy="3979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smtClean="0"/>
                    <a:t>JOB_ID</a:t>
                  </a:r>
                  <a:endParaRPr lang="en-US" sz="1400"/>
                </a:p>
              </p:txBody>
            </p:sp>
          </p:grpSp>
        </p:grpSp>
      </p:grpSp>
      <p:grpSp>
        <p:nvGrpSpPr>
          <p:cNvPr id="72" name="Group 71"/>
          <p:cNvGrpSpPr/>
          <p:nvPr/>
        </p:nvGrpSpPr>
        <p:grpSpPr>
          <a:xfrm>
            <a:off x="499534" y="846666"/>
            <a:ext cx="4944534" cy="302441"/>
            <a:chOff x="1871133" y="2209800"/>
            <a:chExt cx="6341534" cy="397933"/>
          </a:xfrm>
        </p:grpSpPr>
        <p:sp>
          <p:nvSpPr>
            <p:cNvPr id="73" name="Rectangle 72"/>
            <p:cNvSpPr/>
            <p:nvPr/>
          </p:nvSpPr>
          <p:spPr>
            <a:xfrm>
              <a:off x="1871133" y="2209800"/>
              <a:ext cx="16764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EMPLOYEE_ID</a:t>
              </a:r>
              <a:endParaRPr lang="en-US" sz="14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47533" y="2209800"/>
              <a:ext cx="1871134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DEPARTMENT_ID</a:t>
              </a:r>
              <a:endParaRPr lang="en-US" sz="14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418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SALARY</a:t>
              </a:r>
              <a:endParaRPr lang="en-US" sz="140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15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JOB_ID</a:t>
              </a:r>
              <a:endParaRPr lang="en-US" sz="14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9534" y="1156185"/>
            <a:ext cx="4944534" cy="302441"/>
            <a:chOff x="2006599" y="3640667"/>
            <a:chExt cx="6341534" cy="397933"/>
          </a:xfrm>
        </p:grpSpPr>
        <p:sp>
          <p:nvSpPr>
            <p:cNvPr id="78" name="Rectangle 77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2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2000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IT_PROG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9534" y="1456543"/>
            <a:ext cx="4944534" cy="302441"/>
            <a:chOff x="2006599" y="3640667"/>
            <a:chExt cx="6341534" cy="397933"/>
          </a:xfrm>
        </p:grpSpPr>
        <p:sp>
          <p:nvSpPr>
            <p:cNvPr id="83" name="Rectangle 82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4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99534" y="1756901"/>
            <a:ext cx="4944534" cy="302441"/>
            <a:chOff x="2006599" y="3640667"/>
            <a:chExt cx="6341534" cy="397933"/>
          </a:xfrm>
        </p:grpSpPr>
        <p:sp>
          <p:nvSpPr>
            <p:cNvPr id="88" name="Rectangle 87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6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7000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IT_PROG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688666" y="1149106"/>
            <a:ext cx="4944534" cy="302441"/>
            <a:chOff x="2006599" y="3640667"/>
            <a:chExt cx="6341534" cy="397933"/>
          </a:xfrm>
        </p:grpSpPr>
        <p:sp>
          <p:nvSpPr>
            <p:cNvPr id="108" name="Rectangle 107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6000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688666" y="1451546"/>
            <a:ext cx="4944534" cy="302441"/>
            <a:chOff x="2006599" y="3640667"/>
            <a:chExt cx="6341534" cy="397933"/>
          </a:xfrm>
        </p:grpSpPr>
        <p:sp>
          <p:nvSpPr>
            <p:cNvPr id="113" name="Rectangle 112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5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688666" y="846666"/>
            <a:ext cx="4944534" cy="302441"/>
            <a:chOff x="1871133" y="2209800"/>
            <a:chExt cx="6341534" cy="397933"/>
          </a:xfrm>
        </p:grpSpPr>
        <p:sp>
          <p:nvSpPr>
            <p:cNvPr id="118" name="Rectangle 117"/>
            <p:cNvSpPr/>
            <p:nvPr/>
          </p:nvSpPr>
          <p:spPr>
            <a:xfrm>
              <a:off x="1871133" y="2209800"/>
              <a:ext cx="16764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EMPLOYEE_ID</a:t>
              </a:r>
              <a:endParaRPr lang="en-US" sz="14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547533" y="2209800"/>
              <a:ext cx="1871134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DEPARTMENT_ID</a:t>
              </a:r>
              <a:endParaRPr lang="en-US" sz="140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418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SALARY</a:t>
              </a:r>
              <a:endParaRPr lang="en-US" sz="14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815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JOB_ID</a:t>
              </a:r>
              <a:endParaRPr lang="en-US" sz="140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479800" y="5500974"/>
            <a:ext cx="4944534" cy="302441"/>
            <a:chOff x="2006599" y="3640667"/>
            <a:chExt cx="6341534" cy="397933"/>
          </a:xfrm>
        </p:grpSpPr>
        <p:sp>
          <p:nvSpPr>
            <p:cNvPr id="123" name="Rectangle 122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2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5</a:t>
              </a:r>
              <a:r>
                <a:rPr lang="en-US" sz="1400" smtClean="0">
                  <a:solidFill>
                    <a:schemeClr val="tx1"/>
                  </a:solidFill>
                </a:rPr>
                <a:t>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479800" y="5198533"/>
            <a:ext cx="4944534" cy="302441"/>
            <a:chOff x="1871133" y="2209800"/>
            <a:chExt cx="6341534" cy="397933"/>
          </a:xfrm>
        </p:grpSpPr>
        <p:sp>
          <p:nvSpPr>
            <p:cNvPr id="128" name="Rectangle 127"/>
            <p:cNvSpPr/>
            <p:nvPr/>
          </p:nvSpPr>
          <p:spPr>
            <a:xfrm>
              <a:off x="1871133" y="2209800"/>
              <a:ext cx="16764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EMPLOYEE_ID</a:t>
              </a:r>
              <a:endParaRPr lang="en-US" sz="140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547533" y="2209800"/>
              <a:ext cx="1871134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DEPARTMENT_ID</a:t>
              </a:r>
              <a:endParaRPr lang="en-US" sz="140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418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SALARY</a:t>
              </a:r>
              <a:endParaRPr lang="en-US" sz="140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815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JOB_ID</a:t>
              </a:r>
              <a:endParaRPr lang="en-US" sz="140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44853" y="3248710"/>
            <a:ext cx="2821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Group By DEPARTMENT_ID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5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499534" y="846666"/>
            <a:ext cx="4944534" cy="302441"/>
            <a:chOff x="1871133" y="2209800"/>
            <a:chExt cx="6341534" cy="397933"/>
          </a:xfrm>
        </p:grpSpPr>
        <p:sp>
          <p:nvSpPr>
            <p:cNvPr id="73" name="Rectangle 72"/>
            <p:cNvSpPr/>
            <p:nvPr/>
          </p:nvSpPr>
          <p:spPr>
            <a:xfrm>
              <a:off x="1871133" y="2209800"/>
              <a:ext cx="16764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EMPLOYEE_ID</a:t>
              </a:r>
              <a:endParaRPr lang="en-US" sz="14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47533" y="2209800"/>
              <a:ext cx="1871134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DEPARTMENT_ID</a:t>
              </a:r>
              <a:endParaRPr lang="en-US" sz="14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418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SALARY</a:t>
              </a:r>
              <a:endParaRPr lang="en-US" sz="140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15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JOB_ID</a:t>
              </a:r>
              <a:endParaRPr lang="en-US" sz="14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9534" y="1156185"/>
            <a:ext cx="4944534" cy="302441"/>
            <a:chOff x="2006599" y="3640667"/>
            <a:chExt cx="6341534" cy="397933"/>
          </a:xfrm>
        </p:grpSpPr>
        <p:sp>
          <p:nvSpPr>
            <p:cNvPr id="78" name="Rectangle 77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2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2000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IT_PROG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9534" y="1456543"/>
            <a:ext cx="4944534" cy="302441"/>
            <a:chOff x="2006599" y="3640667"/>
            <a:chExt cx="6341534" cy="397933"/>
          </a:xfrm>
        </p:grpSpPr>
        <p:sp>
          <p:nvSpPr>
            <p:cNvPr id="83" name="Rectangle 82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4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99534" y="1756901"/>
            <a:ext cx="4944534" cy="302441"/>
            <a:chOff x="2006599" y="3640667"/>
            <a:chExt cx="6341534" cy="397933"/>
          </a:xfrm>
        </p:grpSpPr>
        <p:sp>
          <p:nvSpPr>
            <p:cNvPr id="88" name="Rectangle 87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6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7000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IT_PROG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688666" y="1149106"/>
            <a:ext cx="4944534" cy="302441"/>
            <a:chOff x="2006599" y="3640667"/>
            <a:chExt cx="6341534" cy="397933"/>
          </a:xfrm>
        </p:grpSpPr>
        <p:sp>
          <p:nvSpPr>
            <p:cNvPr id="108" name="Rectangle 107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6000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688666" y="1451546"/>
            <a:ext cx="4944534" cy="302441"/>
            <a:chOff x="2006599" y="3640667"/>
            <a:chExt cx="6341534" cy="397933"/>
          </a:xfrm>
        </p:grpSpPr>
        <p:sp>
          <p:nvSpPr>
            <p:cNvPr id="113" name="Rectangle 112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5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688666" y="846666"/>
            <a:ext cx="4944534" cy="302441"/>
            <a:chOff x="1871133" y="2209800"/>
            <a:chExt cx="6341534" cy="397933"/>
          </a:xfrm>
        </p:grpSpPr>
        <p:sp>
          <p:nvSpPr>
            <p:cNvPr id="118" name="Rectangle 117"/>
            <p:cNvSpPr/>
            <p:nvPr/>
          </p:nvSpPr>
          <p:spPr>
            <a:xfrm>
              <a:off x="1871133" y="2209800"/>
              <a:ext cx="16764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EMPLOYEE_ID</a:t>
              </a:r>
              <a:endParaRPr lang="en-US" sz="14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547533" y="2209800"/>
              <a:ext cx="1871134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DEPARTMENT_ID</a:t>
              </a:r>
              <a:endParaRPr lang="en-US" sz="140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418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SALARY</a:t>
              </a:r>
              <a:endParaRPr lang="en-US" sz="14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815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JOB_ID</a:t>
              </a:r>
              <a:endParaRPr lang="en-US" sz="140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479800" y="5500974"/>
            <a:ext cx="4944534" cy="302441"/>
            <a:chOff x="2006599" y="3640667"/>
            <a:chExt cx="6341534" cy="397933"/>
          </a:xfrm>
        </p:grpSpPr>
        <p:sp>
          <p:nvSpPr>
            <p:cNvPr id="123" name="Rectangle 122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2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5</a:t>
              </a:r>
              <a:r>
                <a:rPr lang="en-US" sz="1400" smtClean="0">
                  <a:solidFill>
                    <a:schemeClr val="tx1"/>
                  </a:solidFill>
                </a:rPr>
                <a:t>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479800" y="5198533"/>
            <a:ext cx="4944534" cy="302441"/>
            <a:chOff x="1871133" y="2209800"/>
            <a:chExt cx="6341534" cy="397933"/>
          </a:xfrm>
        </p:grpSpPr>
        <p:sp>
          <p:nvSpPr>
            <p:cNvPr id="128" name="Rectangle 127"/>
            <p:cNvSpPr/>
            <p:nvPr/>
          </p:nvSpPr>
          <p:spPr>
            <a:xfrm>
              <a:off x="1871133" y="2209800"/>
              <a:ext cx="16764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EMPLOYEE_ID</a:t>
              </a:r>
              <a:endParaRPr lang="en-US" sz="140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547533" y="2209800"/>
              <a:ext cx="1871134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DEPARTMENT_ID</a:t>
              </a:r>
              <a:endParaRPr lang="en-US" sz="140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418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SALARY</a:t>
              </a:r>
              <a:endParaRPr lang="en-US" sz="140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815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JOB_ID</a:t>
              </a:r>
              <a:endParaRPr lang="en-US" sz="140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44853" y="3248710"/>
            <a:ext cx="2821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Group By DEPARTMENT_ID</a:t>
            </a:r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44853" y="2879378"/>
            <a:ext cx="38715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Select DEPARTMENT_ID, MAX(SALARY)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556070"/>
              </p:ext>
            </p:extLst>
          </p:nvPr>
        </p:nvGraphicFramePr>
        <p:xfrm>
          <a:off x="5571067" y="2582333"/>
          <a:ext cx="4213836" cy="1905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6918"/>
                <a:gridCol w="2106918"/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DEPARTMENT_ID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MAX(SALARY)</a:t>
                      </a:r>
                      <a:endParaRPr lang="en-US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7000</a:t>
                      </a:r>
                      <a:endParaRPr lang="en-US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6000</a:t>
                      </a:r>
                      <a:endParaRPr lang="en-US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5000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445000" y="3248710"/>
            <a:ext cx="872067" cy="595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499534" y="846666"/>
            <a:ext cx="4944534" cy="302441"/>
            <a:chOff x="1871133" y="2209800"/>
            <a:chExt cx="6341534" cy="397933"/>
          </a:xfrm>
        </p:grpSpPr>
        <p:sp>
          <p:nvSpPr>
            <p:cNvPr id="73" name="Rectangle 72"/>
            <p:cNvSpPr/>
            <p:nvPr/>
          </p:nvSpPr>
          <p:spPr>
            <a:xfrm>
              <a:off x="1871133" y="2209800"/>
              <a:ext cx="16764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EMPLOYEE_ID</a:t>
              </a:r>
              <a:endParaRPr lang="en-US" sz="14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47533" y="2209800"/>
              <a:ext cx="1871134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DEPARTMENT_ID</a:t>
              </a:r>
              <a:endParaRPr lang="en-US" sz="14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418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SALARY</a:t>
              </a:r>
              <a:endParaRPr lang="en-US" sz="140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15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JOB_ID</a:t>
              </a:r>
              <a:endParaRPr lang="en-US" sz="14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9534" y="1156185"/>
            <a:ext cx="4944534" cy="302441"/>
            <a:chOff x="2006599" y="3640667"/>
            <a:chExt cx="6341534" cy="397933"/>
          </a:xfrm>
        </p:grpSpPr>
        <p:sp>
          <p:nvSpPr>
            <p:cNvPr id="78" name="Rectangle 77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2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2000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IT_PROG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9534" y="1456543"/>
            <a:ext cx="4944534" cy="302441"/>
            <a:chOff x="2006599" y="3640667"/>
            <a:chExt cx="6341534" cy="397933"/>
          </a:xfrm>
        </p:grpSpPr>
        <p:sp>
          <p:nvSpPr>
            <p:cNvPr id="83" name="Rectangle 82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4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99534" y="1756901"/>
            <a:ext cx="4944534" cy="302441"/>
            <a:chOff x="2006599" y="3640667"/>
            <a:chExt cx="6341534" cy="397933"/>
          </a:xfrm>
        </p:grpSpPr>
        <p:sp>
          <p:nvSpPr>
            <p:cNvPr id="88" name="Rectangle 87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6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7000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IT_PROG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688666" y="1149106"/>
            <a:ext cx="4944534" cy="302441"/>
            <a:chOff x="2006599" y="3640667"/>
            <a:chExt cx="6341534" cy="397933"/>
          </a:xfrm>
        </p:grpSpPr>
        <p:sp>
          <p:nvSpPr>
            <p:cNvPr id="108" name="Rectangle 107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6000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688666" y="1451546"/>
            <a:ext cx="4944534" cy="302441"/>
            <a:chOff x="2006599" y="3640667"/>
            <a:chExt cx="6341534" cy="397933"/>
          </a:xfrm>
        </p:grpSpPr>
        <p:sp>
          <p:nvSpPr>
            <p:cNvPr id="113" name="Rectangle 112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5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688666" y="846666"/>
            <a:ext cx="4944534" cy="302441"/>
            <a:chOff x="1871133" y="2209800"/>
            <a:chExt cx="6341534" cy="397933"/>
          </a:xfrm>
        </p:grpSpPr>
        <p:sp>
          <p:nvSpPr>
            <p:cNvPr id="118" name="Rectangle 117"/>
            <p:cNvSpPr/>
            <p:nvPr/>
          </p:nvSpPr>
          <p:spPr>
            <a:xfrm>
              <a:off x="1871133" y="2209800"/>
              <a:ext cx="16764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EMPLOYEE_ID</a:t>
              </a:r>
              <a:endParaRPr lang="en-US" sz="14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547533" y="2209800"/>
              <a:ext cx="1871134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DEPARTMENT_ID</a:t>
              </a:r>
              <a:endParaRPr lang="en-US" sz="140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418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SALARY</a:t>
              </a:r>
              <a:endParaRPr lang="en-US" sz="14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815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JOB_ID</a:t>
              </a:r>
              <a:endParaRPr lang="en-US" sz="140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479800" y="5500974"/>
            <a:ext cx="4944534" cy="302441"/>
            <a:chOff x="2006599" y="3640667"/>
            <a:chExt cx="6341534" cy="397933"/>
          </a:xfrm>
        </p:grpSpPr>
        <p:sp>
          <p:nvSpPr>
            <p:cNvPr id="123" name="Rectangle 122"/>
            <p:cNvSpPr/>
            <p:nvPr/>
          </p:nvSpPr>
          <p:spPr>
            <a:xfrm>
              <a:off x="2006599" y="3640667"/>
              <a:ext cx="16764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82999" y="3640667"/>
              <a:ext cx="1871134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2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554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5</a:t>
              </a:r>
              <a:r>
                <a:rPr lang="en-US" sz="1400" smtClean="0">
                  <a:solidFill>
                    <a:schemeClr val="tx1"/>
                  </a:solidFill>
                </a:rPr>
                <a:t>000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951133" y="3640667"/>
              <a:ext cx="1397000" cy="3979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SA_MAN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479800" y="5198533"/>
            <a:ext cx="4944534" cy="302441"/>
            <a:chOff x="1871133" y="2209800"/>
            <a:chExt cx="6341534" cy="397933"/>
          </a:xfrm>
        </p:grpSpPr>
        <p:sp>
          <p:nvSpPr>
            <p:cNvPr id="128" name="Rectangle 127"/>
            <p:cNvSpPr/>
            <p:nvPr/>
          </p:nvSpPr>
          <p:spPr>
            <a:xfrm>
              <a:off x="1871133" y="2209800"/>
              <a:ext cx="16764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EMPLOYEE_ID</a:t>
              </a:r>
              <a:endParaRPr lang="en-US" sz="140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547533" y="2209800"/>
              <a:ext cx="1871134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DEPARTMENT_ID</a:t>
              </a:r>
              <a:endParaRPr lang="en-US" sz="140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418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SALARY</a:t>
              </a:r>
              <a:endParaRPr lang="en-US" sz="140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815667" y="2209800"/>
              <a:ext cx="1397000" cy="397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JOB_ID</a:t>
              </a:r>
              <a:endParaRPr lang="en-US" sz="140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44853" y="3248710"/>
            <a:ext cx="2821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Group By DEPARTMENT_ID</a:t>
            </a:r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44853" y="2879378"/>
            <a:ext cx="38715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Select DEPARTMENT_ID, MAX(SALARY)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97413"/>
              </p:ext>
            </p:extLst>
          </p:nvPr>
        </p:nvGraphicFramePr>
        <p:xfrm>
          <a:off x="5571067" y="2582333"/>
          <a:ext cx="4213836" cy="1428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6918"/>
                <a:gridCol w="2106918"/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DEPARTMENT_ID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MAX(SALARY)</a:t>
                      </a:r>
                      <a:endParaRPr lang="en-US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7000</a:t>
                      </a:r>
                      <a:endParaRPr lang="en-US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6000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445000" y="3248710"/>
            <a:ext cx="872067" cy="595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44852" y="3604947"/>
            <a:ext cx="3236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HAVING MAX(SALARY) &gt; 5000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397</Words>
  <Application>Microsoft Office PowerPoint</Application>
  <PresentationFormat>Widescreen</PresentationFormat>
  <Paragraphs>371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Tareq</dc:creator>
  <cp:lastModifiedBy>Tareq</cp:lastModifiedBy>
  <cp:revision>11</cp:revision>
  <dcterms:created xsi:type="dcterms:W3CDTF">2020-01-15T11:59:33Z</dcterms:created>
  <dcterms:modified xsi:type="dcterms:W3CDTF">2020-01-18T10:41:50Z</dcterms:modified>
</cp:coreProperties>
</file>