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91" r:id="rId13"/>
    <p:sldId id="267" r:id="rId14"/>
    <p:sldId id="272" r:id="rId15"/>
    <p:sldId id="274" r:id="rId16"/>
    <p:sldId id="273" r:id="rId17"/>
    <p:sldId id="270" r:id="rId18"/>
    <p:sldId id="271" r:id="rId19"/>
    <p:sldId id="275" r:id="rId20"/>
    <p:sldId id="276" r:id="rId21"/>
    <p:sldId id="279" r:id="rId22"/>
    <p:sldId id="284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89" r:id="rId31"/>
    <p:sldId id="290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712-BE56-478E-AA0F-0AE677B1739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CF42-7866-4118-9191-CAFE58E2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CF42-7866-4118-9191-CAFE58E20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71B6-CF5C-4DF0-B91D-065C91776F1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9C27-3E4E-458C-842F-F4D3EF837D97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E418-73D3-4AC5-9A15-640C5A2A975E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EA4D-E46E-4598-A4DA-0626097ACA6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7C4-2285-4197-9CAF-EE76F265BDF7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56-2E2F-4E9C-8E38-119977498955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3296-1F47-4DB6-8787-576821A876D6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167-45A1-4FEB-850B-85CC7A57D89B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A5D-10E6-493B-87A2-CE764B8384C0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B211-F413-4950-BA11-FBD47DA900A1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2E0A-2F2A-427C-966B-8378E332A40D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B8D-5A36-4E98-B5F7-71480E6EC681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Tareq Mahmood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Single Row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CSE-216</a:t>
            </a:r>
            <a:endParaRPr lang="en-US" dirty="0"/>
          </a:p>
          <a:p>
            <a:r>
              <a:rPr lang="en-US" dirty="0"/>
              <a:t>Department of CSE, BUET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24273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58155" cy="4351338"/>
          </a:xfrm>
        </p:spPr>
        <p:txBody>
          <a:bodyPr/>
          <a:lstStyle/>
          <a:p>
            <a:r>
              <a:rPr lang="en-US"/>
              <a:t>Dummy table</a:t>
            </a:r>
          </a:p>
          <a:p>
            <a:r>
              <a:rPr lang="en-US"/>
              <a:t>For execution some queries that don’t require any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992413"/>
            <a:ext cx="3581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9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9233"/>
            <a:ext cx="7886700" cy="35841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22079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F5D-4917-45FF-8F07-E65135C6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EA34-522C-430D-BBB7-F9312B44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ROUND(45.923,2)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/>
              <a:t>DUAL;</a:t>
            </a:r>
          </a:p>
          <a:p>
            <a:r>
              <a:rPr lang="en-US" dirty="0"/>
              <a:t>DUAL is a dummy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773B6-0C34-4654-93BF-D78D0D3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33635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number of days each employee has been employeed</a:t>
            </a:r>
          </a:p>
          <a:p>
            <a:r>
              <a:rPr lang="en-US"/>
              <a:t>Find number of weeks each employee has been employeed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73201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Data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60709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68801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6698"/>
            <a:ext cx="7886700" cy="34091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00017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99030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99" y="2551383"/>
            <a:ext cx="7892351" cy="3085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90438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1590"/>
            <a:ext cx="7886700" cy="4299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7974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9233"/>
            <a:ext cx="7886700" cy="35841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68285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27907"/>
            <a:ext cx="7886700" cy="294677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23780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9545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6698"/>
            <a:ext cx="7886700" cy="34091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73262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9113"/>
            <a:ext cx="7886700" cy="32643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59453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3" y="1825625"/>
            <a:ext cx="7620013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25682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9465"/>
            <a:ext cx="7886700" cy="34036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3464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386462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TO_CHAR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3453606"/>
            <a:ext cx="5057775" cy="1095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Rectangle 5"/>
          <p:cNvSpPr/>
          <p:nvPr/>
        </p:nvSpPr>
        <p:spPr>
          <a:xfrm>
            <a:off x="757792" y="2365253"/>
            <a:ext cx="4426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Date to String Conversion</a:t>
            </a:r>
          </a:p>
        </p:txBody>
      </p:sp>
    </p:spTree>
    <p:extLst>
      <p:ext uri="{BB962C8B-B14F-4D97-AF65-F5344CB8AC3E}">
        <p14:creationId xmlns:p14="http://schemas.microsoft.com/office/powerpoint/2010/main" val="279953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4836"/>
            <a:ext cx="7886700" cy="30529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1872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HIRE_DATE is ’31-JAN-1995’.</a:t>
            </a:r>
            <a:r>
              <a:rPr lang="en-US" b="1"/>
              <a:t> 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70782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TO_NUMBER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VARCHAR2 to NUMBER conversion</a:t>
            </a:r>
          </a:p>
          <a:p>
            <a:r>
              <a:rPr lang="en-US"/>
              <a:t>May not always work</a:t>
            </a:r>
          </a:p>
          <a:p>
            <a:endParaRPr lang="en-US"/>
          </a:p>
          <a:p>
            <a:r>
              <a:rPr lang="en-US"/>
              <a:t>TO_NUMBER(‘123’)	=&gt; 123</a:t>
            </a:r>
          </a:p>
          <a:p>
            <a:r>
              <a:rPr lang="en-US"/>
              <a:t>TO_NUMBER(‘a1’)	=&gt; ERROR!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12623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Conversion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1157"/>
            <a:ext cx="7886700" cy="262027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83033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TO_DATE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VARCHAR2 to DATE conversion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TO_DATE(text, format)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67476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May not always work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7" y="3163789"/>
            <a:ext cx="8743106" cy="26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Whenever, COMMISSION_PCT is NULL, the output shows a 0 instead of NULL.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843278"/>
            <a:ext cx="5981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45083"/>
            <a:ext cx="7886700" cy="19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Retrieve records of those departments which contain the text SALE in its name.</a:t>
            </a:r>
          </a:p>
          <a:p>
            <a:r>
              <a:rPr lang="en-US"/>
              <a:t>Name does not have match case.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680"/>
          <a:stretch/>
        </p:blipFill>
        <p:spPr>
          <a:xfrm>
            <a:off x="1532384" y="3984380"/>
            <a:ext cx="6079231" cy="13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" y="1151899"/>
            <a:ext cx="8873544" cy="48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3540"/>
            <a:ext cx="7886700" cy="39555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98723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the first three characters and last three characters of all country names. Print in capital</a:t>
            </a:r>
            <a:br>
              <a:rPr lang="en-US"/>
            </a:br>
            <a:r>
              <a:rPr lang="en-US"/>
              <a:t>letters. </a:t>
            </a:r>
          </a:p>
          <a:p>
            <a:endParaRPr lang="en-US"/>
          </a:p>
          <a:p>
            <a:r>
              <a:rPr lang="en-US"/>
              <a:t>Print salaries of all employees in 10 digits.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16594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SYSDATE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SELECT SYSDATE</a:t>
            </a:r>
          </a:p>
          <a:p>
            <a:pPr marL="0" indent="0">
              <a:buNone/>
            </a:pPr>
            <a:r>
              <a:rPr lang="en-US"/>
              <a:t>FROM DUAL;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Tareq Mahmood</a:t>
            </a:r>
          </a:p>
        </p:txBody>
      </p:sp>
    </p:spTree>
    <p:extLst>
      <p:ext uri="{BB962C8B-B14F-4D97-AF65-F5344CB8AC3E}">
        <p14:creationId xmlns:p14="http://schemas.microsoft.com/office/powerpoint/2010/main" val="235813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365</Words>
  <Application>Microsoft Office PowerPoint</Application>
  <PresentationFormat>On-screen Show (4:3)</PresentationFormat>
  <Paragraphs>91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Office Theme</vt:lpstr>
      <vt:lpstr>Single Row Expression</vt:lpstr>
      <vt:lpstr>Rounding</vt:lpstr>
      <vt:lpstr>Case Conversion</vt:lpstr>
      <vt:lpstr>Case Conversion</vt:lpstr>
      <vt:lpstr>Scenario</vt:lpstr>
      <vt:lpstr>PowerPoint Presentation</vt:lpstr>
      <vt:lpstr>String Operation </vt:lpstr>
      <vt:lpstr>Practice</vt:lpstr>
      <vt:lpstr>Current SYSDATE</vt:lpstr>
      <vt:lpstr>DUAL Table</vt:lpstr>
      <vt:lpstr>Rounding</vt:lpstr>
      <vt:lpstr>How to test the functions?</vt:lpstr>
      <vt:lpstr>PowerPoint Presentation</vt:lpstr>
      <vt:lpstr>Oracle Data Type</vt:lpstr>
      <vt:lpstr>Basic Data</vt:lpstr>
      <vt:lpstr>Data Types</vt:lpstr>
      <vt:lpstr>Date</vt:lpstr>
      <vt:lpstr>PowerPoint Presentation</vt:lpstr>
      <vt:lpstr>Date Functions</vt:lpstr>
      <vt:lpstr>Example</vt:lpstr>
      <vt:lpstr>Automatic Type Conversion</vt:lpstr>
      <vt:lpstr>Data Types</vt:lpstr>
      <vt:lpstr>Rules</vt:lpstr>
      <vt:lpstr>Examples</vt:lpstr>
      <vt:lpstr>Examples</vt:lpstr>
      <vt:lpstr>Type Conversion</vt:lpstr>
      <vt:lpstr>TO_CHAR</vt:lpstr>
      <vt:lpstr>Example</vt:lpstr>
      <vt:lpstr>TO_NUMBER</vt:lpstr>
      <vt:lpstr>TO_DATE</vt:lpstr>
      <vt:lpstr>Example</vt:lpstr>
      <vt:lpstr>NVL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Administration</dc:title>
  <dc:creator>Tareq</dc:creator>
  <cp:lastModifiedBy>MD.TOUFIK ZAMAN</cp:lastModifiedBy>
  <cp:revision>127</cp:revision>
  <dcterms:created xsi:type="dcterms:W3CDTF">2019-11-22T05:49:20Z</dcterms:created>
  <dcterms:modified xsi:type="dcterms:W3CDTF">2021-12-01T16:16:45Z</dcterms:modified>
</cp:coreProperties>
</file>