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3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420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568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5633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66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334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4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727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962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7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68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694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10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99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99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1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9862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8067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  <p:sldLayoutId id="2147484374" r:id="rId12"/>
    <p:sldLayoutId id="2147484375" r:id="rId13"/>
    <p:sldLayoutId id="2147484376" r:id="rId14"/>
    <p:sldLayoutId id="2147484377" r:id="rId15"/>
    <p:sldLayoutId id="2147484378" r:id="rId16"/>
    <p:sldLayoutId id="214748437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A36FC-27FC-8C54-4867-D4DEB194F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74490" y="2079522"/>
            <a:ext cx="7812242" cy="1740310"/>
          </a:xfrm>
        </p:spPr>
        <p:txBody>
          <a:bodyPr>
            <a:normAutofit/>
          </a:bodyPr>
          <a:lstStyle/>
          <a:p>
            <a:pPr algn="ctr"/>
            <a:r>
              <a:rPr lang="en-US" sz="6000" b="1" i="1" dirty="0"/>
              <a:t>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F3E910-FA7D-87E5-248D-F2A3E4C11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7575" y="3886200"/>
            <a:ext cx="9582048" cy="1607574"/>
          </a:xfrm>
        </p:spPr>
        <p:txBody>
          <a:bodyPr/>
          <a:lstStyle/>
          <a:p>
            <a:r>
              <a:rPr lang="en-US" dirty="0"/>
              <a:t>OF CIT COURSE </a:t>
            </a:r>
          </a:p>
        </p:txBody>
      </p:sp>
    </p:spTree>
    <p:extLst>
      <p:ext uri="{BB962C8B-B14F-4D97-AF65-F5344CB8AC3E}">
        <p14:creationId xmlns:p14="http://schemas.microsoft.com/office/powerpoint/2010/main" val="405851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8776E-9FEA-C703-EBE3-CD3F19A7F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7" y="609600"/>
            <a:ext cx="6161999" cy="1528916"/>
          </a:xfrm>
        </p:spPr>
        <p:txBody>
          <a:bodyPr/>
          <a:lstStyle/>
          <a:p>
            <a:r>
              <a:rPr lang="en-US" dirty="0"/>
              <a:t>“resume”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B65D8B8-00B2-4E06-C32F-C2883CF20F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1256" r="31256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E8ED3-CDE5-D92D-4431-55DE2DBFB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1563" y="2396611"/>
            <a:ext cx="6161999" cy="23228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This is my CV (Curriculum Vitae), which I created as part of my CIT course. A CV is a document that shows a person's education, skills, and experience.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174305155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F7E8A-1782-A970-A24C-2C51AE9A7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29" y="240890"/>
            <a:ext cx="3932237" cy="2362200"/>
          </a:xfrm>
        </p:spPr>
        <p:txBody>
          <a:bodyPr/>
          <a:lstStyle/>
          <a:p>
            <a:r>
              <a:rPr lang="en-US" dirty="0"/>
              <a:t>Conditional  formatting 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B318030E-F900-F8C3-8EE9-389E83A695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460407"/>
            <a:ext cx="6189662" cy="3479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D9C1B7-4BD9-19CE-80EB-04AF28D89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7231" y="2875936"/>
            <a:ext cx="3932236" cy="1017638"/>
          </a:xfrm>
        </p:spPr>
        <p:txBody>
          <a:bodyPr>
            <a:normAutofit/>
          </a:bodyPr>
          <a:lstStyle/>
          <a:p>
            <a:r>
              <a:rPr lang="en-US" b="1" dirty="0"/>
              <a:t>It is a Conditional feature that helps analyze data and Formatting highlight important information.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23116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BD37C-7CA9-BF5E-0F8B-77F2A8AF0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1644445"/>
          </a:xfrm>
        </p:spPr>
        <p:txBody>
          <a:bodyPr>
            <a:normAutofit/>
          </a:bodyPr>
          <a:lstStyle/>
          <a:p>
            <a:r>
              <a:rPr lang="en-US" sz="4000" dirty="0">
                <a:effectLst/>
              </a:rPr>
              <a:t>sum</a:t>
            </a:r>
            <a:r>
              <a:rPr lang="en-US" sz="4000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6A28DA1-3488-FD5B-5675-AAED6D498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460407"/>
            <a:ext cx="6189662" cy="3479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A578-A760-2260-50A6-F13E1EE63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6966" y="2359742"/>
            <a:ext cx="3772759" cy="1401097"/>
          </a:xfrm>
        </p:spPr>
        <p:txBody>
          <a:bodyPr/>
          <a:lstStyle/>
          <a:p>
            <a:r>
              <a:rPr lang="en-US" dirty="0"/>
              <a:t>The SUM function is used to add numbers in Excel. </a:t>
            </a:r>
          </a:p>
        </p:txBody>
      </p:sp>
    </p:spTree>
    <p:extLst>
      <p:ext uri="{BB962C8B-B14F-4D97-AF65-F5344CB8AC3E}">
        <p14:creationId xmlns:p14="http://schemas.microsoft.com/office/powerpoint/2010/main" val="218636015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77BE-0ADE-9AF8-E9E3-5F32ED812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88" y="609600"/>
            <a:ext cx="4557251" cy="2362200"/>
          </a:xfrm>
        </p:spPr>
        <p:txBody>
          <a:bodyPr/>
          <a:lstStyle/>
          <a:p>
            <a:r>
              <a:rPr lang="en-US" dirty="0"/>
              <a:t>DATA VALIDATION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A8C69BF-45FA-8474-8213-61B521404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460407"/>
            <a:ext cx="6189662" cy="3479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2D16A-7C42-1A69-152C-3FA6AD88C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30494" y="3200399"/>
            <a:ext cx="3932237" cy="2819399"/>
          </a:xfrm>
        </p:spPr>
        <p:txBody>
          <a:bodyPr/>
          <a:lstStyle/>
          <a:p>
            <a:r>
              <a:rPr lang="en-US" dirty="0"/>
              <a:t>It helps to </a:t>
            </a:r>
            <a:r>
              <a:rPr lang="en-US" b="1" dirty="0"/>
              <a:t>prevent incorrect data entry</a:t>
            </a:r>
            <a:r>
              <a:rPr lang="en-US" dirty="0"/>
              <a:t> and makes your worksheet more accurate and organized.</a:t>
            </a:r>
          </a:p>
        </p:txBody>
      </p:sp>
    </p:spTree>
    <p:extLst>
      <p:ext uri="{BB962C8B-B14F-4D97-AF65-F5344CB8AC3E}">
        <p14:creationId xmlns:p14="http://schemas.microsoft.com/office/powerpoint/2010/main" val="306205082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DFF73-0AEF-4DC6-0326-96E06658A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VLOOKUP ANF IF IN.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F3B9C0-9D85-0BC8-C0D2-530DB3C46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460407"/>
            <a:ext cx="6189662" cy="3479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E8949-DB35-3E54-5EDE-88557BC21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7228" y="2536724"/>
            <a:ext cx="3932237" cy="3254476"/>
          </a:xfrm>
        </p:spPr>
        <p:txBody>
          <a:bodyPr>
            <a:normAutofit/>
          </a:bodyPr>
          <a:lstStyle/>
          <a:p>
            <a:r>
              <a:rPr lang="en-US" dirty="0"/>
              <a:t>VLOOKUP helps you find a specific value in a column and return a related value from the same row in another column.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The If condition statement is used in programming to make decisions—it allows the program to execute certain code only if a specific condition is true.</a:t>
            </a:r>
          </a:p>
        </p:txBody>
      </p:sp>
    </p:spTree>
    <p:extLst>
      <p:ext uri="{BB962C8B-B14F-4D97-AF65-F5344CB8AC3E}">
        <p14:creationId xmlns:p14="http://schemas.microsoft.com/office/powerpoint/2010/main" val="407102455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5F70D-78D7-B037-0DB3-B22177E8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pivot table in excel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07768C-2E9E-229F-AB0D-14E954C1B0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8413" y="1460407"/>
            <a:ext cx="6189662" cy="347998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931553-C156-6B5A-DA1F-E0AAE94CF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A pivot table use to summarized and </a:t>
            </a:r>
          </a:p>
          <a:p>
            <a:r>
              <a:rPr lang="en-US" dirty="0"/>
              <a:t>Analyze the data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8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151</TotalTime>
  <Words>165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FINAL PROJECT </vt:lpstr>
      <vt:lpstr>“resume”</vt:lpstr>
      <vt:lpstr>Conditional  formatting </vt:lpstr>
      <vt:lpstr>sum </vt:lpstr>
      <vt:lpstr>DATA VALIDATION</vt:lpstr>
      <vt:lpstr>VLOOKUP ANF IF IN. </vt:lpstr>
      <vt:lpstr>It’s a pivot table in excel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talha tufail</dc:creator>
  <cp:lastModifiedBy>talha tufail</cp:lastModifiedBy>
  <cp:revision>5</cp:revision>
  <dcterms:created xsi:type="dcterms:W3CDTF">2025-09-16T03:21:13Z</dcterms:created>
  <dcterms:modified xsi:type="dcterms:W3CDTF">2025-09-19T06:10:31Z</dcterms:modified>
</cp:coreProperties>
</file>