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7" r:id="rId4"/>
    <p:sldId id="266" r:id="rId5"/>
    <p:sldId id="269" r:id="rId6"/>
    <p:sldId id="267" r:id="rId7"/>
    <p:sldId id="262" r:id="rId8"/>
    <p:sldId id="259" r:id="rId9"/>
    <p:sldId id="260" r:id="rId10"/>
    <p:sldId id="261" r:id="rId11"/>
    <p:sldId id="264" r:id="rId12"/>
    <p:sldId id="265" r:id="rId13"/>
  </p:sldIdLst>
  <p:sldSz cx="18300700" cy="10299700"/>
  <p:notesSz cx="18300700" cy="102997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736"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3209290" cy="2647950"/>
          </a:xfrm>
          <a:custGeom>
            <a:avLst/>
            <a:gdLst/>
            <a:ahLst/>
            <a:cxnLst/>
            <a:rect l="l" t="t" r="r" b="b"/>
            <a:pathLst>
              <a:path w="3209290" h="2647950">
                <a:moveTo>
                  <a:pt x="0" y="2029935"/>
                </a:moveTo>
                <a:lnTo>
                  <a:pt x="0" y="2505497"/>
                </a:lnTo>
                <a:lnTo>
                  <a:pt x="30844" y="2516609"/>
                </a:lnTo>
                <a:lnTo>
                  <a:pt x="73416" y="2531048"/>
                </a:lnTo>
                <a:lnTo>
                  <a:pt x="116223" y="2544676"/>
                </a:lnTo>
                <a:lnTo>
                  <a:pt x="159253" y="2557491"/>
                </a:lnTo>
                <a:lnTo>
                  <a:pt x="202494" y="2569492"/>
                </a:lnTo>
                <a:lnTo>
                  <a:pt x="245934" y="2580678"/>
                </a:lnTo>
                <a:lnTo>
                  <a:pt x="289559" y="2591045"/>
                </a:lnTo>
                <a:lnTo>
                  <a:pt x="333357" y="2600593"/>
                </a:lnTo>
                <a:lnTo>
                  <a:pt x="377315" y="2609320"/>
                </a:lnTo>
                <a:lnTo>
                  <a:pt x="421422" y="2617224"/>
                </a:lnTo>
                <a:lnTo>
                  <a:pt x="465664" y="2624302"/>
                </a:lnTo>
                <a:lnTo>
                  <a:pt x="510028" y="2630555"/>
                </a:lnTo>
                <a:lnTo>
                  <a:pt x="554504" y="2635979"/>
                </a:lnTo>
                <a:lnTo>
                  <a:pt x="599077" y="2640572"/>
                </a:lnTo>
                <a:lnTo>
                  <a:pt x="643735" y="2644334"/>
                </a:lnTo>
                <a:lnTo>
                  <a:pt x="688466" y="2647262"/>
                </a:lnTo>
                <a:lnTo>
                  <a:pt x="692304" y="2647441"/>
                </a:lnTo>
                <a:lnTo>
                  <a:pt x="953064" y="2647441"/>
                </a:lnTo>
                <a:lnTo>
                  <a:pt x="1002564" y="2644268"/>
                </a:lnTo>
                <a:lnTo>
                  <a:pt x="1047425" y="2640463"/>
                </a:lnTo>
                <a:lnTo>
                  <a:pt x="1092246" y="2635808"/>
                </a:lnTo>
                <a:lnTo>
                  <a:pt x="1137014" y="2630302"/>
                </a:lnTo>
                <a:lnTo>
                  <a:pt x="1181717" y="2623943"/>
                </a:lnTo>
                <a:lnTo>
                  <a:pt x="1226342" y="2616729"/>
                </a:lnTo>
                <a:lnTo>
                  <a:pt x="1270876" y="2608659"/>
                </a:lnTo>
                <a:lnTo>
                  <a:pt x="1315308" y="2599730"/>
                </a:lnTo>
                <a:lnTo>
                  <a:pt x="1359624" y="2589941"/>
                </a:lnTo>
                <a:lnTo>
                  <a:pt x="1403812" y="2579290"/>
                </a:lnTo>
                <a:lnTo>
                  <a:pt x="1447859" y="2567775"/>
                </a:lnTo>
                <a:lnTo>
                  <a:pt x="1491754" y="2555394"/>
                </a:lnTo>
                <a:lnTo>
                  <a:pt x="1535483" y="2542147"/>
                </a:lnTo>
                <a:lnTo>
                  <a:pt x="1579033" y="2528030"/>
                </a:lnTo>
                <a:lnTo>
                  <a:pt x="1622393" y="2513043"/>
                </a:lnTo>
                <a:lnTo>
                  <a:pt x="1665550" y="2497183"/>
                </a:lnTo>
                <a:lnTo>
                  <a:pt x="1708491" y="2480448"/>
                </a:lnTo>
                <a:lnTo>
                  <a:pt x="1751203" y="2462838"/>
                </a:lnTo>
                <a:lnTo>
                  <a:pt x="1793674" y="2444349"/>
                </a:lnTo>
                <a:lnTo>
                  <a:pt x="1835892" y="2424981"/>
                </a:lnTo>
                <a:lnTo>
                  <a:pt x="1877844" y="2404732"/>
                </a:lnTo>
                <a:lnTo>
                  <a:pt x="1919518" y="2383599"/>
                </a:lnTo>
                <a:lnTo>
                  <a:pt x="1960900" y="2361582"/>
                </a:lnTo>
                <a:lnTo>
                  <a:pt x="2001979" y="2338678"/>
                </a:lnTo>
                <a:lnTo>
                  <a:pt x="2042741" y="2314885"/>
                </a:lnTo>
                <a:lnTo>
                  <a:pt x="2083175" y="2290202"/>
                </a:lnTo>
                <a:lnTo>
                  <a:pt x="2123267" y="2264627"/>
                </a:lnTo>
                <a:lnTo>
                  <a:pt x="2163006" y="2238158"/>
                </a:lnTo>
                <a:lnTo>
                  <a:pt x="2201769" y="2211217"/>
                </a:lnTo>
                <a:lnTo>
                  <a:pt x="817622" y="2211217"/>
                </a:lnTo>
                <a:lnTo>
                  <a:pt x="772701" y="2210590"/>
                </a:lnTo>
                <a:lnTo>
                  <a:pt x="727828" y="2208933"/>
                </a:lnTo>
                <a:lnTo>
                  <a:pt x="683023" y="2206248"/>
                </a:lnTo>
                <a:lnTo>
                  <a:pt x="638305" y="2202538"/>
                </a:lnTo>
                <a:lnTo>
                  <a:pt x="593692" y="2197807"/>
                </a:lnTo>
                <a:lnTo>
                  <a:pt x="549203" y="2192055"/>
                </a:lnTo>
                <a:lnTo>
                  <a:pt x="504858" y="2185287"/>
                </a:lnTo>
                <a:lnTo>
                  <a:pt x="460674" y="2177505"/>
                </a:lnTo>
                <a:lnTo>
                  <a:pt x="416672" y="2168711"/>
                </a:lnTo>
                <a:lnTo>
                  <a:pt x="372871" y="2158909"/>
                </a:lnTo>
                <a:lnTo>
                  <a:pt x="329288" y="2148100"/>
                </a:lnTo>
                <a:lnTo>
                  <a:pt x="285942" y="2136288"/>
                </a:lnTo>
                <a:lnTo>
                  <a:pt x="242854" y="2123475"/>
                </a:lnTo>
                <a:lnTo>
                  <a:pt x="200042" y="2109664"/>
                </a:lnTo>
                <a:lnTo>
                  <a:pt x="157524" y="2094858"/>
                </a:lnTo>
                <a:lnTo>
                  <a:pt x="115319" y="2079058"/>
                </a:lnTo>
                <a:lnTo>
                  <a:pt x="73447" y="2062269"/>
                </a:lnTo>
                <a:lnTo>
                  <a:pt x="31927" y="2044492"/>
                </a:lnTo>
                <a:lnTo>
                  <a:pt x="0" y="2029935"/>
                </a:lnTo>
                <a:close/>
              </a:path>
              <a:path w="3209290" h="2647950">
                <a:moveTo>
                  <a:pt x="3194600" y="0"/>
                </a:moveTo>
                <a:lnTo>
                  <a:pt x="2751446" y="0"/>
                </a:lnTo>
                <a:lnTo>
                  <a:pt x="2755302" y="29244"/>
                </a:lnTo>
                <a:lnTo>
                  <a:pt x="2760163" y="74148"/>
                </a:lnTo>
                <a:lnTo>
                  <a:pt x="2763977" y="119100"/>
                </a:lnTo>
                <a:lnTo>
                  <a:pt x="2766747" y="164080"/>
                </a:lnTo>
                <a:lnTo>
                  <a:pt x="2768476" y="209069"/>
                </a:lnTo>
                <a:lnTo>
                  <a:pt x="2769167" y="254049"/>
                </a:lnTo>
                <a:lnTo>
                  <a:pt x="2768822" y="299002"/>
                </a:lnTo>
                <a:lnTo>
                  <a:pt x="2767446" y="343907"/>
                </a:lnTo>
                <a:lnTo>
                  <a:pt x="2765040" y="388746"/>
                </a:lnTo>
                <a:lnTo>
                  <a:pt x="2761608" y="433500"/>
                </a:lnTo>
                <a:lnTo>
                  <a:pt x="2757153" y="478151"/>
                </a:lnTo>
                <a:lnTo>
                  <a:pt x="2751678" y="522680"/>
                </a:lnTo>
                <a:lnTo>
                  <a:pt x="2745186" y="567067"/>
                </a:lnTo>
                <a:lnTo>
                  <a:pt x="2737679" y="611293"/>
                </a:lnTo>
                <a:lnTo>
                  <a:pt x="2729161" y="655341"/>
                </a:lnTo>
                <a:lnTo>
                  <a:pt x="2719634" y="699191"/>
                </a:lnTo>
                <a:lnTo>
                  <a:pt x="2709103" y="742823"/>
                </a:lnTo>
                <a:lnTo>
                  <a:pt x="2697569" y="786220"/>
                </a:lnTo>
                <a:lnTo>
                  <a:pt x="2685035" y="829363"/>
                </a:lnTo>
                <a:lnTo>
                  <a:pt x="2671506" y="872232"/>
                </a:lnTo>
                <a:lnTo>
                  <a:pt x="2656982" y="914809"/>
                </a:lnTo>
                <a:lnTo>
                  <a:pt x="2641469" y="957074"/>
                </a:lnTo>
                <a:lnTo>
                  <a:pt x="2624968" y="999009"/>
                </a:lnTo>
                <a:lnTo>
                  <a:pt x="2607483" y="1040596"/>
                </a:lnTo>
                <a:lnTo>
                  <a:pt x="2589016" y="1081815"/>
                </a:lnTo>
                <a:lnTo>
                  <a:pt x="2569571" y="1122646"/>
                </a:lnTo>
                <a:lnTo>
                  <a:pt x="2549150" y="1163073"/>
                </a:lnTo>
                <a:lnTo>
                  <a:pt x="2527756" y="1203075"/>
                </a:lnTo>
                <a:lnTo>
                  <a:pt x="2505394" y="1242633"/>
                </a:lnTo>
                <a:lnTo>
                  <a:pt x="2482064" y="1281730"/>
                </a:lnTo>
                <a:lnTo>
                  <a:pt x="2457771" y="1320345"/>
                </a:lnTo>
                <a:lnTo>
                  <a:pt x="2432518" y="1358460"/>
                </a:lnTo>
                <a:lnTo>
                  <a:pt x="2406307" y="1396057"/>
                </a:lnTo>
                <a:lnTo>
                  <a:pt x="2379141" y="1433116"/>
                </a:lnTo>
                <a:lnTo>
                  <a:pt x="2351024" y="1469618"/>
                </a:lnTo>
                <a:lnTo>
                  <a:pt x="2321957" y="1505545"/>
                </a:lnTo>
                <a:lnTo>
                  <a:pt x="2291946" y="1540878"/>
                </a:lnTo>
                <a:lnTo>
                  <a:pt x="2260991" y="1575597"/>
                </a:lnTo>
                <a:lnTo>
                  <a:pt x="2229097" y="1609685"/>
                </a:lnTo>
                <a:lnTo>
                  <a:pt x="2196266" y="1643121"/>
                </a:lnTo>
                <a:lnTo>
                  <a:pt x="2162502" y="1675888"/>
                </a:lnTo>
                <a:lnTo>
                  <a:pt x="2127807" y="1707966"/>
                </a:lnTo>
                <a:lnTo>
                  <a:pt x="2092183" y="1739337"/>
                </a:lnTo>
                <a:lnTo>
                  <a:pt x="2055635" y="1769981"/>
                </a:lnTo>
                <a:lnTo>
                  <a:pt x="2018166" y="1799880"/>
                </a:lnTo>
                <a:lnTo>
                  <a:pt x="1979777" y="1829015"/>
                </a:lnTo>
                <a:lnTo>
                  <a:pt x="1940692" y="1857209"/>
                </a:lnTo>
                <a:lnTo>
                  <a:pt x="1901145" y="1884302"/>
                </a:lnTo>
                <a:lnTo>
                  <a:pt x="1861155" y="1910295"/>
                </a:lnTo>
                <a:lnTo>
                  <a:pt x="1820740" y="1935191"/>
                </a:lnTo>
                <a:lnTo>
                  <a:pt x="1779921" y="1958993"/>
                </a:lnTo>
                <a:lnTo>
                  <a:pt x="1738714" y="1981703"/>
                </a:lnTo>
                <a:lnTo>
                  <a:pt x="1697141" y="2003325"/>
                </a:lnTo>
                <a:lnTo>
                  <a:pt x="1655218" y="2023860"/>
                </a:lnTo>
                <a:lnTo>
                  <a:pt x="1612966" y="2043313"/>
                </a:lnTo>
                <a:lnTo>
                  <a:pt x="1570403" y="2061684"/>
                </a:lnTo>
                <a:lnTo>
                  <a:pt x="1527549" y="2078977"/>
                </a:lnTo>
                <a:lnTo>
                  <a:pt x="1484421" y="2095195"/>
                </a:lnTo>
                <a:lnTo>
                  <a:pt x="1441040" y="2110340"/>
                </a:lnTo>
                <a:lnTo>
                  <a:pt x="1397423" y="2124414"/>
                </a:lnTo>
                <a:lnTo>
                  <a:pt x="1353590" y="2137422"/>
                </a:lnTo>
                <a:lnTo>
                  <a:pt x="1309560" y="2149364"/>
                </a:lnTo>
                <a:lnTo>
                  <a:pt x="1265352" y="2160245"/>
                </a:lnTo>
                <a:lnTo>
                  <a:pt x="1220984" y="2170066"/>
                </a:lnTo>
                <a:lnTo>
                  <a:pt x="1176476" y="2178830"/>
                </a:lnTo>
                <a:lnTo>
                  <a:pt x="1131846" y="2186540"/>
                </a:lnTo>
                <a:lnTo>
                  <a:pt x="1087113" y="2193198"/>
                </a:lnTo>
                <a:lnTo>
                  <a:pt x="1042297" y="2198808"/>
                </a:lnTo>
                <a:lnTo>
                  <a:pt x="997416" y="2203371"/>
                </a:lnTo>
                <a:lnTo>
                  <a:pt x="952489" y="2206891"/>
                </a:lnTo>
                <a:lnTo>
                  <a:pt x="907535" y="2209371"/>
                </a:lnTo>
                <a:lnTo>
                  <a:pt x="862573" y="2210812"/>
                </a:lnTo>
                <a:lnTo>
                  <a:pt x="817622" y="2211217"/>
                </a:lnTo>
                <a:lnTo>
                  <a:pt x="2201769" y="2211217"/>
                </a:lnTo>
                <a:lnTo>
                  <a:pt x="2241372" y="2182532"/>
                </a:lnTo>
                <a:lnTo>
                  <a:pt x="2279798" y="2153505"/>
                </a:lnTo>
                <a:lnTo>
                  <a:pt x="2317477" y="2123852"/>
                </a:lnTo>
                <a:lnTo>
                  <a:pt x="2354407" y="2093588"/>
                </a:lnTo>
                <a:lnTo>
                  <a:pt x="2390586" y="2062724"/>
                </a:lnTo>
                <a:lnTo>
                  <a:pt x="2426011" y="2031273"/>
                </a:lnTo>
                <a:lnTo>
                  <a:pt x="2460681" y="1999247"/>
                </a:lnTo>
                <a:lnTo>
                  <a:pt x="2494594" y="1966659"/>
                </a:lnTo>
                <a:lnTo>
                  <a:pt x="2527748" y="1933521"/>
                </a:lnTo>
                <a:lnTo>
                  <a:pt x="2560140" y="1899847"/>
                </a:lnTo>
                <a:lnTo>
                  <a:pt x="2591769" y="1865647"/>
                </a:lnTo>
                <a:lnTo>
                  <a:pt x="2622634" y="1830936"/>
                </a:lnTo>
                <a:lnTo>
                  <a:pt x="2652731" y="1795725"/>
                </a:lnTo>
                <a:lnTo>
                  <a:pt x="2682059" y="1760027"/>
                </a:lnTo>
                <a:lnTo>
                  <a:pt x="2710616" y="1723854"/>
                </a:lnTo>
                <a:lnTo>
                  <a:pt x="2738400" y="1687220"/>
                </a:lnTo>
                <a:lnTo>
                  <a:pt x="2765409" y="1650136"/>
                </a:lnTo>
                <a:lnTo>
                  <a:pt x="2791641" y="1612615"/>
                </a:lnTo>
                <a:lnTo>
                  <a:pt x="2817094" y="1574669"/>
                </a:lnTo>
                <a:lnTo>
                  <a:pt x="2841766" y="1536312"/>
                </a:lnTo>
                <a:lnTo>
                  <a:pt x="2865655" y="1497555"/>
                </a:lnTo>
                <a:lnTo>
                  <a:pt x="2888760" y="1458411"/>
                </a:lnTo>
                <a:lnTo>
                  <a:pt x="2911077" y="1418893"/>
                </a:lnTo>
                <a:lnTo>
                  <a:pt x="2932606" y="1379012"/>
                </a:lnTo>
                <a:lnTo>
                  <a:pt x="2953344" y="1338783"/>
                </a:lnTo>
                <a:lnTo>
                  <a:pt x="2973289" y="1298216"/>
                </a:lnTo>
                <a:lnTo>
                  <a:pt x="2992439" y="1257325"/>
                </a:lnTo>
                <a:lnTo>
                  <a:pt x="3010792" y="1216123"/>
                </a:lnTo>
                <a:lnTo>
                  <a:pt x="3028347" y="1174621"/>
                </a:lnTo>
                <a:lnTo>
                  <a:pt x="3045101" y="1132832"/>
                </a:lnTo>
                <a:lnTo>
                  <a:pt x="3061053" y="1090768"/>
                </a:lnTo>
                <a:lnTo>
                  <a:pt x="3076199" y="1048443"/>
                </a:lnTo>
                <a:lnTo>
                  <a:pt x="3090539" y="1005869"/>
                </a:lnTo>
                <a:lnTo>
                  <a:pt x="3104071" y="963058"/>
                </a:lnTo>
                <a:lnTo>
                  <a:pt x="3116792" y="920023"/>
                </a:lnTo>
                <a:lnTo>
                  <a:pt x="3128700" y="876776"/>
                </a:lnTo>
                <a:lnTo>
                  <a:pt x="3139794" y="833329"/>
                </a:lnTo>
                <a:lnTo>
                  <a:pt x="3150071" y="789696"/>
                </a:lnTo>
                <a:lnTo>
                  <a:pt x="3159530" y="745889"/>
                </a:lnTo>
                <a:lnTo>
                  <a:pt x="3168168" y="701920"/>
                </a:lnTo>
                <a:lnTo>
                  <a:pt x="3175984" y="657802"/>
                </a:lnTo>
                <a:lnTo>
                  <a:pt x="3182975" y="613547"/>
                </a:lnTo>
                <a:lnTo>
                  <a:pt x="3189140" y="569168"/>
                </a:lnTo>
                <a:lnTo>
                  <a:pt x="3194477" y="524678"/>
                </a:lnTo>
                <a:lnTo>
                  <a:pt x="3198983" y="480088"/>
                </a:lnTo>
                <a:lnTo>
                  <a:pt x="3202657" y="435412"/>
                </a:lnTo>
                <a:lnTo>
                  <a:pt x="3205496" y="390662"/>
                </a:lnTo>
                <a:lnTo>
                  <a:pt x="3207500" y="345850"/>
                </a:lnTo>
                <a:lnTo>
                  <a:pt x="3208665" y="300989"/>
                </a:lnTo>
                <a:lnTo>
                  <a:pt x="3208990" y="256091"/>
                </a:lnTo>
                <a:lnTo>
                  <a:pt x="3208472" y="211170"/>
                </a:lnTo>
                <a:lnTo>
                  <a:pt x="3207110" y="166237"/>
                </a:lnTo>
                <a:lnTo>
                  <a:pt x="3204903" y="121305"/>
                </a:lnTo>
                <a:lnTo>
                  <a:pt x="3201847" y="76386"/>
                </a:lnTo>
                <a:lnTo>
                  <a:pt x="3197940" y="31493"/>
                </a:lnTo>
                <a:lnTo>
                  <a:pt x="3194600" y="0"/>
                </a:lnTo>
                <a:close/>
              </a:path>
            </a:pathLst>
          </a:custGeom>
          <a:solidFill>
            <a:srgbClr val="828284"/>
          </a:solidFill>
        </p:spPr>
        <p:txBody>
          <a:bodyPr wrap="square" lIns="0" tIns="0" rIns="0" bIns="0" rtlCol="0"/>
          <a:lstStyle/>
          <a:p>
            <a:endParaRPr/>
          </a:p>
        </p:txBody>
      </p:sp>
      <p:sp>
        <p:nvSpPr>
          <p:cNvPr id="18" name="bg object 18"/>
          <p:cNvSpPr/>
          <p:nvPr/>
        </p:nvSpPr>
        <p:spPr>
          <a:xfrm>
            <a:off x="15044488" y="7397305"/>
            <a:ext cx="3243580" cy="2889885"/>
          </a:xfrm>
          <a:custGeom>
            <a:avLst/>
            <a:gdLst/>
            <a:ahLst/>
            <a:cxnLst/>
            <a:rect l="l" t="t" r="r" b="b"/>
            <a:pathLst>
              <a:path w="3243580" h="2889884">
                <a:moveTo>
                  <a:pt x="3123751" y="0"/>
                </a:moveTo>
                <a:lnTo>
                  <a:pt x="3075322" y="366"/>
                </a:lnTo>
                <a:lnTo>
                  <a:pt x="3027071" y="1463"/>
                </a:lnTo>
                <a:lnTo>
                  <a:pt x="2979002" y="3284"/>
                </a:lnTo>
                <a:lnTo>
                  <a:pt x="2931120" y="5824"/>
                </a:lnTo>
                <a:lnTo>
                  <a:pt x="2883431" y="9079"/>
                </a:lnTo>
                <a:lnTo>
                  <a:pt x="2835940" y="13042"/>
                </a:lnTo>
                <a:lnTo>
                  <a:pt x="2788652" y="17709"/>
                </a:lnTo>
                <a:lnTo>
                  <a:pt x="2741573" y="23074"/>
                </a:lnTo>
                <a:lnTo>
                  <a:pt x="2694708" y="29132"/>
                </a:lnTo>
                <a:lnTo>
                  <a:pt x="2648062" y="35878"/>
                </a:lnTo>
                <a:lnTo>
                  <a:pt x="2601640" y="43306"/>
                </a:lnTo>
                <a:lnTo>
                  <a:pt x="2555448" y="51412"/>
                </a:lnTo>
                <a:lnTo>
                  <a:pt x="2509491" y="60189"/>
                </a:lnTo>
                <a:lnTo>
                  <a:pt x="2463774" y="69634"/>
                </a:lnTo>
                <a:lnTo>
                  <a:pt x="2418303" y="79739"/>
                </a:lnTo>
                <a:lnTo>
                  <a:pt x="2373082" y="90501"/>
                </a:lnTo>
                <a:lnTo>
                  <a:pt x="2328117" y="101913"/>
                </a:lnTo>
                <a:lnTo>
                  <a:pt x="2283413" y="113972"/>
                </a:lnTo>
                <a:lnTo>
                  <a:pt x="2238976" y="126670"/>
                </a:lnTo>
                <a:lnTo>
                  <a:pt x="2194810" y="140004"/>
                </a:lnTo>
                <a:lnTo>
                  <a:pt x="2150922" y="153967"/>
                </a:lnTo>
                <a:lnTo>
                  <a:pt x="2107316" y="168555"/>
                </a:lnTo>
                <a:lnTo>
                  <a:pt x="2063997" y="183762"/>
                </a:lnTo>
                <a:lnTo>
                  <a:pt x="2020971" y="199583"/>
                </a:lnTo>
                <a:lnTo>
                  <a:pt x="1978244" y="216013"/>
                </a:lnTo>
                <a:lnTo>
                  <a:pt x="1935819" y="233047"/>
                </a:lnTo>
                <a:lnTo>
                  <a:pt x="1893704" y="250679"/>
                </a:lnTo>
                <a:lnTo>
                  <a:pt x="1851902" y="268903"/>
                </a:lnTo>
                <a:lnTo>
                  <a:pt x="1810419" y="287716"/>
                </a:lnTo>
                <a:lnTo>
                  <a:pt x="1769261" y="307110"/>
                </a:lnTo>
                <a:lnTo>
                  <a:pt x="1728432" y="327082"/>
                </a:lnTo>
                <a:lnTo>
                  <a:pt x="1687939" y="347626"/>
                </a:lnTo>
                <a:lnTo>
                  <a:pt x="1647785" y="368737"/>
                </a:lnTo>
                <a:lnTo>
                  <a:pt x="1607977" y="390408"/>
                </a:lnTo>
                <a:lnTo>
                  <a:pt x="1568520" y="412636"/>
                </a:lnTo>
                <a:lnTo>
                  <a:pt x="1529419" y="435415"/>
                </a:lnTo>
                <a:lnTo>
                  <a:pt x="1490679" y="458739"/>
                </a:lnTo>
                <a:lnTo>
                  <a:pt x="1452305" y="482604"/>
                </a:lnTo>
                <a:lnTo>
                  <a:pt x="1414304" y="507004"/>
                </a:lnTo>
                <a:lnTo>
                  <a:pt x="1376679" y="531933"/>
                </a:lnTo>
                <a:lnTo>
                  <a:pt x="1339318" y="557470"/>
                </a:lnTo>
                <a:lnTo>
                  <a:pt x="1302582" y="583360"/>
                </a:lnTo>
                <a:lnTo>
                  <a:pt x="1266120" y="609847"/>
                </a:lnTo>
                <a:lnTo>
                  <a:pt x="1230057" y="636843"/>
                </a:lnTo>
                <a:lnTo>
                  <a:pt x="1194396" y="664342"/>
                </a:lnTo>
                <a:lnTo>
                  <a:pt x="1159145" y="692340"/>
                </a:lnTo>
                <a:lnTo>
                  <a:pt x="1124307" y="720830"/>
                </a:lnTo>
                <a:lnTo>
                  <a:pt x="1089889" y="749808"/>
                </a:lnTo>
                <a:lnTo>
                  <a:pt x="1055894" y="779268"/>
                </a:lnTo>
                <a:lnTo>
                  <a:pt x="1022330" y="809206"/>
                </a:lnTo>
                <a:lnTo>
                  <a:pt x="989201" y="839615"/>
                </a:lnTo>
                <a:lnTo>
                  <a:pt x="956512" y="870491"/>
                </a:lnTo>
                <a:lnTo>
                  <a:pt x="924268" y="901828"/>
                </a:lnTo>
                <a:lnTo>
                  <a:pt x="892475" y="933621"/>
                </a:lnTo>
                <a:lnTo>
                  <a:pt x="861139" y="965865"/>
                </a:lnTo>
                <a:lnTo>
                  <a:pt x="830263" y="998555"/>
                </a:lnTo>
                <a:lnTo>
                  <a:pt x="799854" y="1031685"/>
                </a:lnTo>
                <a:lnTo>
                  <a:pt x="769917" y="1065249"/>
                </a:lnTo>
                <a:lnTo>
                  <a:pt x="740457" y="1099244"/>
                </a:lnTo>
                <a:lnTo>
                  <a:pt x="711480" y="1133663"/>
                </a:lnTo>
                <a:lnTo>
                  <a:pt x="682990" y="1168501"/>
                </a:lnTo>
                <a:lnTo>
                  <a:pt x="654993" y="1203753"/>
                </a:lnTo>
                <a:lnTo>
                  <a:pt x="627494" y="1239414"/>
                </a:lnTo>
                <a:lnTo>
                  <a:pt x="600499" y="1275478"/>
                </a:lnTo>
                <a:lnTo>
                  <a:pt x="574012" y="1311940"/>
                </a:lnTo>
                <a:lnTo>
                  <a:pt x="548039" y="1348795"/>
                </a:lnTo>
                <a:lnTo>
                  <a:pt x="522586" y="1386038"/>
                </a:lnTo>
                <a:lnTo>
                  <a:pt x="497657" y="1423663"/>
                </a:lnTo>
                <a:lnTo>
                  <a:pt x="473257" y="1461665"/>
                </a:lnTo>
                <a:lnTo>
                  <a:pt x="449393" y="1500039"/>
                </a:lnTo>
                <a:lnTo>
                  <a:pt x="426069" y="1538779"/>
                </a:lnTo>
                <a:lnTo>
                  <a:pt x="403291" y="1577881"/>
                </a:lnTo>
                <a:lnTo>
                  <a:pt x="381063" y="1617339"/>
                </a:lnTo>
                <a:lnTo>
                  <a:pt x="359392" y="1657147"/>
                </a:lnTo>
                <a:lnTo>
                  <a:pt x="338282" y="1697301"/>
                </a:lnTo>
                <a:lnTo>
                  <a:pt x="317738" y="1737795"/>
                </a:lnTo>
                <a:lnTo>
                  <a:pt x="297766" y="1778624"/>
                </a:lnTo>
                <a:lnTo>
                  <a:pt x="278372" y="1819783"/>
                </a:lnTo>
                <a:lnTo>
                  <a:pt x="259560" y="1861266"/>
                </a:lnTo>
                <a:lnTo>
                  <a:pt x="241336" y="1903068"/>
                </a:lnTo>
                <a:lnTo>
                  <a:pt x="223704" y="1945184"/>
                </a:lnTo>
                <a:lnTo>
                  <a:pt x="206671" y="1987609"/>
                </a:lnTo>
                <a:lnTo>
                  <a:pt x="190241" y="2030337"/>
                </a:lnTo>
                <a:lnTo>
                  <a:pt x="174420" y="2073363"/>
                </a:lnTo>
                <a:lnTo>
                  <a:pt x="159213" y="2116682"/>
                </a:lnTo>
                <a:lnTo>
                  <a:pt x="144626" y="2160289"/>
                </a:lnTo>
                <a:lnTo>
                  <a:pt x="130662" y="2204178"/>
                </a:lnTo>
                <a:lnTo>
                  <a:pt x="117329" y="2248344"/>
                </a:lnTo>
                <a:lnTo>
                  <a:pt x="104631" y="2292781"/>
                </a:lnTo>
                <a:lnTo>
                  <a:pt x="92573" y="2337485"/>
                </a:lnTo>
                <a:lnTo>
                  <a:pt x="81160" y="2382451"/>
                </a:lnTo>
                <a:lnTo>
                  <a:pt x="70399" y="2427672"/>
                </a:lnTo>
                <a:lnTo>
                  <a:pt x="60294" y="2473144"/>
                </a:lnTo>
                <a:lnTo>
                  <a:pt x="50850" y="2518861"/>
                </a:lnTo>
                <a:lnTo>
                  <a:pt x="42072" y="2564819"/>
                </a:lnTo>
                <a:lnTo>
                  <a:pt x="33967" y="2611011"/>
                </a:lnTo>
                <a:lnTo>
                  <a:pt x="26474" y="2657883"/>
                </a:lnTo>
                <a:lnTo>
                  <a:pt x="19772" y="2704242"/>
                </a:lnTo>
                <a:lnTo>
                  <a:pt x="13735" y="2750945"/>
                </a:lnTo>
                <a:lnTo>
                  <a:pt x="8370" y="2798025"/>
                </a:lnTo>
                <a:lnTo>
                  <a:pt x="3703" y="2845313"/>
                </a:lnTo>
                <a:lnTo>
                  <a:pt x="0" y="2889692"/>
                </a:lnTo>
                <a:lnTo>
                  <a:pt x="548343" y="2889692"/>
                </a:lnTo>
                <a:lnTo>
                  <a:pt x="552885" y="2844965"/>
                </a:lnTo>
                <a:lnTo>
                  <a:pt x="558552" y="2797790"/>
                </a:lnTo>
                <a:lnTo>
                  <a:pt x="565061" y="2750880"/>
                </a:lnTo>
                <a:lnTo>
                  <a:pt x="572434" y="2704080"/>
                </a:lnTo>
                <a:lnTo>
                  <a:pt x="580665" y="2657433"/>
                </a:lnTo>
                <a:lnTo>
                  <a:pt x="589568" y="2611813"/>
                </a:lnTo>
                <a:lnTo>
                  <a:pt x="599369" y="2566038"/>
                </a:lnTo>
                <a:lnTo>
                  <a:pt x="609975" y="2520566"/>
                </a:lnTo>
                <a:lnTo>
                  <a:pt x="621376" y="2475405"/>
                </a:lnTo>
                <a:lnTo>
                  <a:pt x="633565" y="2430564"/>
                </a:lnTo>
                <a:lnTo>
                  <a:pt x="646534" y="2386049"/>
                </a:lnTo>
                <a:lnTo>
                  <a:pt x="660275" y="2341869"/>
                </a:lnTo>
                <a:lnTo>
                  <a:pt x="674781" y="2298031"/>
                </a:lnTo>
                <a:lnTo>
                  <a:pt x="690043" y="2254544"/>
                </a:lnTo>
                <a:lnTo>
                  <a:pt x="706054" y="2211414"/>
                </a:lnTo>
                <a:lnTo>
                  <a:pt x="722807" y="2168651"/>
                </a:lnTo>
                <a:lnTo>
                  <a:pt x="740292" y="2126261"/>
                </a:lnTo>
                <a:lnTo>
                  <a:pt x="758503" y="2084252"/>
                </a:lnTo>
                <a:lnTo>
                  <a:pt x="777431" y="2042633"/>
                </a:lnTo>
                <a:lnTo>
                  <a:pt x="797069" y="2001412"/>
                </a:lnTo>
                <a:lnTo>
                  <a:pt x="817409" y="1960595"/>
                </a:lnTo>
                <a:lnTo>
                  <a:pt x="838443" y="1920190"/>
                </a:lnTo>
                <a:lnTo>
                  <a:pt x="860164" y="1880207"/>
                </a:lnTo>
                <a:lnTo>
                  <a:pt x="882562" y="1840652"/>
                </a:lnTo>
                <a:lnTo>
                  <a:pt x="905632" y="1801533"/>
                </a:lnTo>
                <a:lnTo>
                  <a:pt x="929364" y="1762858"/>
                </a:lnTo>
                <a:lnTo>
                  <a:pt x="953752" y="1724635"/>
                </a:lnTo>
                <a:lnTo>
                  <a:pt x="978786" y="1686871"/>
                </a:lnTo>
                <a:lnTo>
                  <a:pt x="1004460" y="1649575"/>
                </a:lnTo>
                <a:lnTo>
                  <a:pt x="1030766" y="1612754"/>
                </a:lnTo>
                <a:lnTo>
                  <a:pt x="1057695" y="1576417"/>
                </a:lnTo>
                <a:lnTo>
                  <a:pt x="1085241" y="1540570"/>
                </a:lnTo>
                <a:lnTo>
                  <a:pt x="1113394" y="1505222"/>
                </a:lnTo>
                <a:lnTo>
                  <a:pt x="1142148" y="1470381"/>
                </a:lnTo>
                <a:lnTo>
                  <a:pt x="1171495" y="1436054"/>
                </a:lnTo>
                <a:lnTo>
                  <a:pt x="1201426" y="1402249"/>
                </a:lnTo>
                <a:lnTo>
                  <a:pt x="1231934" y="1368974"/>
                </a:lnTo>
                <a:lnTo>
                  <a:pt x="1263011" y="1336237"/>
                </a:lnTo>
                <a:lnTo>
                  <a:pt x="1294649" y="1304046"/>
                </a:lnTo>
                <a:lnTo>
                  <a:pt x="1326841" y="1272408"/>
                </a:lnTo>
                <a:lnTo>
                  <a:pt x="1359578" y="1241331"/>
                </a:lnTo>
                <a:lnTo>
                  <a:pt x="1392853" y="1210823"/>
                </a:lnTo>
                <a:lnTo>
                  <a:pt x="1426659" y="1180892"/>
                </a:lnTo>
                <a:lnTo>
                  <a:pt x="1460986" y="1151546"/>
                </a:lnTo>
                <a:lnTo>
                  <a:pt x="1495828" y="1122793"/>
                </a:lnTo>
                <a:lnTo>
                  <a:pt x="1531176" y="1094639"/>
                </a:lnTo>
                <a:lnTo>
                  <a:pt x="1567023" y="1067094"/>
                </a:lnTo>
                <a:lnTo>
                  <a:pt x="1603361" y="1040165"/>
                </a:lnTo>
                <a:lnTo>
                  <a:pt x="1640182" y="1013859"/>
                </a:lnTo>
                <a:lnTo>
                  <a:pt x="1677478" y="988186"/>
                </a:lnTo>
                <a:lnTo>
                  <a:pt x="1715242" y="963151"/>
                </a:lnTo>
                <a:lnTo>
                  <a:pt x="1753466" y="938764"/>
                </a:lnTo>
                <a:lnTo>
                  <a:pt x="1792141" y="915032"/>
                </a:lnTo>
                <a:lnTo>
                  <a:pt x="1831261" y="891962"/>
                </a:lnTo>
                <a:lnTo>
                  <a:pt x="1870816" y="869564"/>
                </a:lnTo>
                <a:lnTo>
                  <a:pt x="1910800" y="847844"/>
                </a:lnTo>
                <a:lnTo>
                  <a:pt x="1951205" y="826810"/>
                </a:lnTo>
                <a:lnTo>
                  <a:pt x="1992022" y="806470"/>
                </a:lnTo>
                <a:lnTo>
                  <a:pt x="2033245" y="786832"/>
                </a:lnTo>
                <a:lnTo>
                  <a:pt x="2074864" y="767904"/>
                </a:lnTo>
                <a:lnTo>
                  <a:pt x="2116873" y="749693"/>
                </a:lnTo>
                <a:lnTo>
                  <a:pt x="2159263" y="732208"/>
                </a:lnTo>
                <a:lnTo>
                  <a:pt x="2202027" y="715456"/>
                </a:lnTo>
                <a:lnTo>
                  <a:pt x="2245157" y="699445"/>
                </a:lnTo>
                <a:lnTo>
                  <a:pt x="2288645" y="684182"/>
                </a:lnTo>
                <a:lnTo>
                  <a:pt x="2332483" y="669677"/>
                </a:lnTo>
                <a:lnTo>
                  <a:pt x="2376664" y="655936"/>
                </a:lnTo>
                <a:lnTo>
                  <a:pt x="2421180" y="642967"/>
                </a:lnTo>
                <a:lnTo>
                  <a:pt x="2466022" y="630778"/>
                </a:lnTo>
                <a:lnTo>
                  <a:pt x="2511183" y="619377"/>
                </a:lnTo>
                <a:lnTo>
                  <a:pt x="2556655" y="608771"/>
                </a:lnTo>
                <a:lnTo>
                  <a:pt x="2602431" y="598970"/>
                </a:lnTo>
                <a:lnTo>
                  <a:pt x="2648502" y="589979"/>
                </a:lnTo>
                <a:lnTo>
                  <a:pt x="2694861" y="581808"/>
                </a:lnTo>
                <a:lnTo>
                  <a:pt x="2741500" y="574464"/>
                </a:lnTo>
                <a:lnTo>
                  <a:pt x="2788411" y="567954"/>
                </a:lnTo>
                <a:lnTo>
                  <a:pt x="2835586" y="562287"/>
                </a:lnTo>
                <a:lnTo>
                  <a:pt x="2883018" y="557470"/>
                </a:lnTo>
                <a:lnTo>
                  <a:pt x="2930699" y="553512"/>
                </a:lnTo>
                <a:lnTo>
                  <a:pt x="2978620" y="550420"/>
                </a:lnTo>
                <a:lnTo>
                  <a:pt x="3026774" y="548201"/>
                </a:lnTo>
                <a:lnTo>
                  <a:pt x="3075154" y="546864"/>
                </a:lnTo>
                <a:lnTo>
                  <a:pt x="3243561" y="546417"/>
                </a:lnTo>
                <a:lnTo>
                  <a:pt x="3243561" y="2384"/>
                </a:lnTo>
                <a:lnTo>
                  <a:pt x="3223291" y="1579"/>
                </a:lnTo>
                <a:lnTo>
                  <a:pt x="3173566" y="395"/>
                </a:lnTo>
                <a:lnTo>
                  <a:pt x="3123751" y="0"/>
                </a:lnTo>
                <a:close/>
              </a:path>
              <a:path w="3243580" h="2889884">
                <a:moveTo>
                  <a:pt x="3243561" y="546417"/>
                </a:moveTo>
                <a:lnTo>
                  <a:pt x="3123751" y="546417"/>
                </a:lnTo>
                <a:lnTo>
                  <a:pt x="3172348" y="546864"/>
                </a:lnTo>
                <a:lnTo>
                  <a:pt x="3220727" y="548201"/>
                </a:lnTo>
                <a:lnTo>
                  <a:pt x="3243561" y="549253"/>
                </a:lnTo>
                <a:lnTo>
                  <a:pt x="3243561" y="546417"/>
                </a:lnTo>
                <a:close/>
              </a:path>
            </a:pathLst>
          </a:custGeom>
          <a:solidFill>
            <a:srgbClr val="FBBC00"/>
          </a:solidFill>
        </p:spPr>
        <p:txBody>
          <a:bodyPr wrap="square" lIns="0" tIns="0" rIns="0" bIns="0" rtlCol="0"/>
          <a:lstStyle/>
          <a:p>
            <a:endParaRPr/>
          </a:p>
        </p:txBody>
      </p:sp>
      <p:sp>
        <p:nvSpPr>
          <p:cNvPr id="19" name="bg object 19"/>
          <p:cNvSpPr/>
          <p:nvPr/>
        </p:nvSpPr>
        <p:spPr>
          <a:xfrm>
            <a:off x="1415999" y="763016"/>
            <a:ext cx="15456535" cy="8688070"/>
          </a:xfrm>
          <a:custGeom>
            <a:avLst/>
            <a:gdLst/>
            <a:ahLst/>
            <a:cxnLst/>
            <a:rect l="l" t="t" r="r" b="b"/>
            <a:pathLst>
              <a:path w="15456535" h="8688070">
                <a:moveTo>
                  <a:pt x="15455951" y="0"/>
                </a:moveTo>
                <a:lnTo>
                  <a:pt x="0" y="0"/>
                </a:lnTo>
                <a:lnTo>
                  <a:pt x="0" y="7239952"/>
                </a:lnTo>
                <a:lnTo>
                  <a:pt x="862" y="7289949"/>
                </a:lnTo>
                <a:lnTo>
                  <a:pt x="3438" y="7339728"/>
                </a:lnTo>
                <a:lnTo>
                  <a:pt x="7712" y="7389249"/>
                </a:lnTo>
                <a:lnTo>
                  <a:pt x="13666" y="7438471"/>
                </a:lnTo>
                <a:lnTo>
                  <a:pt x="21285" y="7487355"/>
                </a:lnTo>
                <a:lnTo>
                  <a:pt x="30551" y="7535860"/>
                </a:lnTo>
                <a:lnTo>
                  <a:pt x="41448" y="7583948"/>
                </a:lnTo>
                <a:lnTo>
                  <a:pt x="53960" y="7631577"/>
                </a:lnTo>
                <a:lnTo>
                  <a:pt x="68069" y="7678708"/>
                </a:lnTo>
                <a:lnTo>
                  <a:pt x="83761" y="7725301"/>
                </a:lnTo>
                <a:lnTo>
                  <a:pt x="101016" y="7771316"/>
                </a:lnTo>
                <a:lnTo>
                  <a:pt x="119821" y="7816713"/>
                </a:lnTo>
                <a:lnTo>
                  <a:pt x="140156" y="7861452"/>
                </a:lnTo>
                <a:lnTo>
                  <a:pt x="162007" y="7905493"/>
                </a:lnTo>
                <a:lnTo>
                  <a:pt x="185357" y="7948796"/>
                </a:lnTo>
                <a:lnTo>
                  <a:pt x="210189" y="7991322"/>
                </a:lnTo>
                <a:lnTo>
                  <a:pt x="236486" y="8033030"/>
                </a:lnTo>
                <a:lnTo>
                  <a:pt x="264232" y="8073879"/>
                </a:lnTo>
                <a:lnTo>
                  <a:pt x="293410" y="8113832"/>
                </a:lnTo>
                <a:lnTo>
                  <a:pt x="324004" y="8152846"/>
                </a:lnTo>
                <a:lnTo>
                  <a:pt x="355998" y="8190883"/>
                </a:lnTo>
                <a:lnTo>
                  <a:pt x="389374" y="8227902"/>
                </a:lnTo>
                <a:lnTo>
                  <a:pt x="424116" y="8263864"/>
                </a:lnTo>
                <a:lnTo>
                  <a:pt x="460078" y="8298608"/>
                </a:lnTo>
                <a:lnTo>
                  <a:pt x="497097" y="8331985"/>
                </a:lnTo>
                <a:lnTo>
                  <a:pt x="535134" y="8363979"/>
                </a:lnTo>
                <a:lnTo>
                  <a:pt x="574149" y="8394574"/>
                </a:lnTo>
                <a:lnTo>
                  <a:pt x="614101" y="8423753"/>
                </a:lnTo>
                <a:lnTo>
                  <a:pt x="654951" y="8451499"/>
                </a:lnTo>
                <a:lnTo>
                  <a:pt x="696658" y="8477797"/>
                </a:lnTo>
                <a:lnTo>
                  <a:pt x="739184" y="8502629"/>
                </a:lnTo>
                <a:lnTo>
                  <a:pt x="782487" y="8525979"/>
                </a:lnTo>
                <a:lnTo>
                  <a:pt x="826528" y="8547830"/>
                </a:lnTo>
                <a:lnTo>
                  <a:pt x="871267" y="8568165"/>
                </a:lnTo>
                <a:lnTo>
                  <a:pt x="916664" y="8586969"/>
                </a:lnTo>
                <a:lnTo>
                  <a:pt x="962679" y="8604225"/>
                </a:lnTo>
                <a:lnTo>
                  <a:pt x="1009272" y="8619916"/>
                </a:lnTo>
                <a:lnTo>
                  <a:pt x="1056403" y="8634026"/>
                </a:lnTo>
                <a:lnTo>
                  <a:pt x="1104032" y="8646537"/>
                </a:lnTo>
                <a:lnTo>
                  <a:pt x="1152120" y="8657434"/>
                </a:lnTo>
                <a:lnTo>
                  <a:pt x="1200625" y="8666700"/>
                </a:lnTo>
                <a:lnTo>
                  <a:pt x="1249509" y="8674318"/>
                </a:lnTo>
                <a:lnTo>
                  <a:pt x="1298731" y="8680272"/>
                </a:lnTo>
                <a:lnTo>
                  <a:pt x="1348252" y="8684546"/>
                </a:lnTo>
                <a:lnTo>
                  <a:pt x="1398031" y="8687122"/>
                </a:lnTo>
                <a:lnTo>
                  <a:pt x="1448028" y="8687985"/>
                </a:lnTo>
                <a:lnTo>
                  <a:pt x="15455951" y="8687985"/>
                </a:lnTo>
                <a:lnTo>
                  <a:pt x="15455951" y="0"/>
                </a:lnTo>
                <a:close/>
              </a:path>
            </a:pathLst>
          </a:custGeom>
          <a:solidFill>
            <a:srgbClr val="F2F2F2"/>
          </a:solidFill>
        </p:spPr>
        <p:txBody>
          <a:bodyPr wrap="square" lIns="0" tIns="0" rIns="0" bIns="0" rtlCol="0"/>
          <a:lstStyle/>
          <a:p>
            <a:endParaRPr/>
          </a:p>
        </p:txBody>
      </p:sp>
      <p:sp>
        <p:nvSpPr>
          <p:cNvPr id="20" name="bg object 20"/>
          <p:cNvSpPr/>
          <p:nvPr/>
        </p:nvSpPr>
        <p:spPr>
          <a:xfrm>
            <a:off x="15181453" y="1528102"/>
            <a:ext cx="1695450" cy="3409950"/>
          </a:xfrm>
          <a:custGeom>
            <a:avLst/>
            <a:gdLst/>
            <a:ahLst/>
            <a:cxnLst/>
            <a:rect l="l" t="t" r="r" b="b"/>
            <a:pathLst>
              <a:path w="1695450" h="3409950">
                <a:moveTo>
                  <a:pt x="1692021" y="0"/>
                </a:moveTo>
                <a:lnTo>
                  <a:pt x="1643869" y="1048"/>
                </a:lnTo>
                <a:lnTo>
                  <a:pt x="1596056" y="3417"/>
                </a:lnTo>
                <a:lnTo>
                  <a:pt x="1548599" y="7088"/>
                </a:lnTo>
                <a:lnTo>
                  <a:pt x="1501515" y="12044"/>
                </a:lnTo>
                <a:lnTo>
                  <a:pt x="1454822" y="18267"/>
                </a:lnTo>
                <a:lnTo>
                  <a:pt x="1408537" y="25740"/>
                </a:lnTo>
                <a:lnTo>
                  <a:pt x="1362679" y="34444"/>
                </a:lnTo>
                <a:lnTo>
                  <a:pt x="1317264" y="44363"/>
                </a:lnTo>
                <a:lnTo>
                  <a:pt x="1272311" y="55478"/>
                </a:lnTo>
                <a:lnTo>
                  <a:pt x="1227836" y="67773"/>
                </a:lnTo>
                <a:lnTo>
                  <a:pt x="1183857" y="81228"/>
                </a:lnTo>
                <a:lnTo>
                  <a:pt x="1140392" y="95828"/>
                </a:lnTo>
                <a:lnTo>
                  <a:pt x="1097459" y="111553"/>
                </a:lnTo>
                <a:lnTo>
                  <a:pt x="1055074" y="128387"/>
                </a:lnTo>
                <a:lnTo>
                  <a:pt x="1013256" y="146312"/>
                </a:lnTo>
                <a:lnTo>
                  <a:pt x="972022" y="165310"/>
                </a:lnTo>
                <a:lnTo>
                  <a:pt x="931389" y="185364"/>
                </a:lnTo>
                <a:lnTo>
                  <a:pt x="891376" y="206455"/>
                </a:lnTo>
                <a:lnTo>
                  <a:pt x="851999" y="228567"/>
                </a:lnTo>
                <a:lnTo>
                  <a:pt x="813276" y="251682"/>
                </a:lnTo>
                <a:lnTo>
                  <a:pt x="775226" y="275781"/>
                </a:lnTo>
                <a:lnTo>
                  <a:pt x="737864" y="300848"/>
                </a:lnTo>
                <a:lnTo>
                  <a:pt x="701210" y="326865"/>
                </a:lnTo>
                <a:lnTo>
                  <a:pt x="665279" y="353814"/>
                </a:lnTo>
                <a:lnTo>
                  <a:pt x="630091" y="381678"/>
                </a:lnTo>
                <a:lnTo>
                  <a:pt x="595663" y="410438"/>
                </a:lnTo>
                <a:lnTo>
                  <a:pt x="562011" y="440078"/>
                </a:lnTo>
                <a:lnTo>
                  <a:pt x="529154" y="470580"/>
                </a:lnTo>
                <a:lnTo>
                  <a:pt x="497109" y="501925"/>
                </a:lnTo>
                <a:lnTo>
                  <a:pt x="465894" y="534097"/>
                </a:lnTo>
                <a:lnTo>
                  <a:pt x="435526" y="567078"/>
                </a:lnTo>
                <a:lnTo>
                  <a:pt x="406023" y="600849"/>
                </a:lnTo>
                <a:lnTo>
                  <a:pt x="377403" y="635395"/>
                </a:lnTo>
                <a:lnTo>
                  <a:pt x="349682" y="670696"/>
                </a:lnTo>
                <a:lnTo>
                  <a:pt x="322879" y="706735"/>
                </a:lnTo>
                <a:lnTo>
                  <a:pt x="297011" y="743495"/>
                </a:lnTo>
                <a:lnTo>
                  <a:pt x="272095" y="780958"/>
                </a:lnTo>
                <a:lnTo>
                  <a:pt x="248150" y="819107"/>
                </a:lnTo>
                <a:lnTo>
                  <a:pt x="225192" y="857923"/>
                </a:lnTo>
                <a:lnTo>
                  <a:pt x="203240" y="897389"/>
                </a:lnTo>
                <a:lnTo>
                  <a:pt x="182310" y="937488"/>
                </a:lnTo>
                <a:lnTo>
                  <a:pt x="162421" y="978201"/>
                </a:lnTo>
                <a:lnTo>
                  <a:pt x="143589" y="1019512"/>
                </a:lnTo>
                <a:lnTo>
                  <a:pt x="125833" y="1061403"/>
                </a:lnTo>
                <a:lnTo>
                  <a:pt x="109170" y="1103855"/>
                </a:lnTo>
                <a:lnTo>
                  <a:pt x="93618" y="1146852"/>
                </a:lnTo>
                <a:lnTo>
                  <a:pt x="79194" y="1190375"/>
                </a:lnTo>
                <a:lnTo>
                  <a:pt x="65915" y="1234407"/>
                </a:lnTo>
                <a:lnTo>
                  <a:pt x="53799" y="1278931"/>
                </a:lnTo>
                <a:lnTo>
                  <a:pt x="42865" y="1323929"/>
                </a:lnTo>
                <a:lnTo>
                  <a:pt x="33128" y="1369383"/>
                </a:lnTo>
                <a:lnTo>
                  <a:pt x="24607" y="1415275"/>
                </a:lnTo>
                <a:lnTo>
                  <a:pt x="17320" y="1461589"/>
                </a:lnTo>
                <a:lnTo>
                  <a:pt x="11284" y="1508305"/>
                </a:lnTo>
                <a:lnTo>
                  <a:pt x="6516" y="1555408"/>
                </a:lnTo>
                <a:lnTo>
                  <a:pt x="3035" y="1602878"/>
                </a:lnTo>
                <a:lnTo>
                  <a:pt x="856" y="1650699"/>
                </a:lnTo>
                <a:lnTo>
                  <a:pt x="0" y="1698852"/>
                </a:lnTo>
                <a:lnTo>
                  <a:pt x="483" y="1747011"/>
                </a:lnTo>
                <a:lnTo>
                  <a:pt x="2290" y="1794848"/>
                </a:lnTo>
                <a:lnTo>
                  <a:pt x="5404" y="1842344"/>
                </a:lnTo>
                <a:lnTo>
                  <a:pt x="9820" y="1889595"/>
                </a:lnTo>
                <a:lnTo>
                  <a:pt x="15479" y="1936244"/>
                </a:lnTo>
                <a:lnTo>
                  <a:pt x="22407" y="1982613"/>
                </a:lnTo>
                <a:lnTo>
                  <a:pt x="30571" y="2028570"/>
                </a:lnTo>
                <a:lnTo>
                  <a:pt x="39954" y="2074098"/>
                </a:lnTo>
                <a:lnTo>
                  <a:pt x="50538" y="2119180"/>
                </a:lnTo>
                <a:lnTo>
                  <a:pt x="62307" y="2163797"/>
                </a:lnTo>
                <a:lnTo>
                  <a:pt x="75243" y="2207932"/>
                </a:lnTo>
                <a:lnTo>
                  <a:pt x="89328" y="2251566"/>
                </a:lnTo>
                <a:lnTo>
                  <a:pt x="104546" y="2294683"/>
                </a:lnTo>
                <a:lnTo>
                  <a:pt x="120878" y="2337264"/>
                </a:lnTo>
                <a:lnTo>
                  <a:pt x="138307" y="2379291"/>
                </a:lnTo>
                <a:lnTo>
                  <a:pt x="156816" y="2420747"/>
                </a:lnTo>
                <a:lnTo>
                  <a:pt x="176387" y="2461615"/>
                </a:lnTo>
                <a:lnTo>
                  <a:pt x="197004" y="2501875"/>
                </a:lnTo>
                <a:lnTo>
                  <a:pt x="218648" y="2541512"/>
                </a:lnTo>
                <a:lnTo>
                  <a:pt x="241302" y="2580505"/>
                </a:lnTo>
                <a:lnTo>
                  <a:pt x="264949" y="2618839"/>
                </a:lnTo>
                <a:lnTo>
                  <a:pt x="289571" y="2656496"/>
                </a:lnTo>
                <a:lnTo>
                  <a:pt x="315151" y="2693456"/>
                </a:lnTo>
                <a:lnTo>
                  <a:pt x="341672" y="2729703"/>
                </a:lnTo>
                <a:lnTo>
                  <a:pt x="369116" y="2765220"/>
                </a:lnTo>
                <a:lnTo>
                  <a:pt x="397466" y="2799987"/>
                </a:lnTo>
                <a:lnTo>
                  <a:pt x="426704" y="2833988"/>
                </a:lnTo>
                <a:lnTo>
                  <a:pt x="456812" y="2867204"/>
                </a:lnTo>
                <a:lnTo>
                  <a:pt x="487775" y="2899618"/>
                </a:lnTo>
                <a:lnTo>
                  <a:pt x="519573" y="2931213"/>
                </a:lnTo>
                <a:lnTo>
                  <a:pt x="552190" y="2961970"/>
                </a:lnTo>
                <a:lnTo>
                  <a:pt x="585608" y="2991871"/>
                </a:lnTo>
                <a:lnTo>
                  <a:pt x="619811" y="3020899"/>
                </a:lnTo>
                <a:lnTo>
                  <a:pt x="654779" y="3049036"/>
                </a:lnTo>
                <a:lnTo>
                  <a:pt x="690497" y="3076264"/>
                </a:lnTo>
                <a:lnTo>
                  <a:pt x="726946" y="3102566"/>
                </a:lnTo>
                <a:lnTo>
                  <a:pt x="764109" y="3127924"/>
                </a:lnTo>
                <a:lnTo>
                  <a:pt x="801969" y="3152320"/>
                </a:lnTo>
                <a:lnTo>
                  <a:pt x="840509" y="3175736"/>
                </a:lnTo>
                <a:lnTo>
                  <a:pt x="879710" y="3198154"/>
                </a:lnTo>
                <a:lnTo>
                  <a:pt x="919556" y="3219557"/>
                </a:lnTo>
                <a:lnTo>
                  <a:pt x="960030" y="3239927"/>
                </a:lnTo>
                <a:lnTo>
                  <a:pt x="1001113" y="3259246"/>
                </a:lnTo>
                <a:lnTo>
                  <a:pt x="1042788" y="3277496"/>
                </a:lnTo>
                <a:lnTo>
                  <a:pt x="1085038" y="3294660"/>
                </a:lnTo>
                <a:lnTo>
                  <a:pt x="1127846" y="3310720"/>
                </a:lnTo>
                <a:lnTo>
                  <a:pt x="1171193" y="3325658"/>
                </a:lnTo>
                <a:lnTo>
                  <a:pt x="1215064" y="3339457"/>
                </a:lnTo>
                <a:lnTo>
                  <a:pt x="1259440" y="3352098"/>
                </a:lnTo>
                <a:lnTo>
                  <a:pt x="1304303" y="3363564"/>
                </a:lnTo>
                <a:lnTo>
                  <a:pt x="1349637" y="3373836"/>
                </a:lnTo>
                <a:lnTo>
                  <a:pt x="1395424" y="3382898"/>
                </a:lnTo>
                <a:lnTo>
                  <a:pt x="1441647" y="3390732"/>
                </a:lnTo>
                <a:lnTo>
                  <a:pt x="1488288" y="3397319"/>
                </a:lnTo>
                <a:lnTo>
                  <a:pt x="1535330" y="3402643"/>
                </a:lnTo>
                <a:lnTo>
                  <a:pt x="1582755" y="3406684"/>
                </a:lnTo>
                <a:lnTo>
                  <a:pt x="1630546" y="3409426"/>
                </a:lnTo>
                <a:lnTo>
                  <a:pt x="1648230" y="3409949"/>
                </a:lnTo>
                <a:lnTo>
                  <a:pt x="1678700" y="3409949"/>
                </a:lnTo>
                <a:lnTo>
                  <a:pt x="1692148" y="2557220"/>
                </a:lnTo>
                <a:lnTo>
                  <a:pt x="1644234" y="2555139"/>
                </a:lnTo>
                <a:lnTo>
                  <a:pt x="1597052" y="2550462"/>
                </a:lnTo>
                <a:lnTo>
                  <a:pt x="1550670" y="2543259"/>
                </a:lnTo>
                <a:lnTo>
                  <a:pt x="1505159" y="2533603"/>
                </a:lnTo>
                <a:lnTo>
                  <a:pt x="1460587" y="2521563"/>
                </a:lnTo>
                <a:lnTo>
                  <a:pt x="1417024" y="2507211"/>
                </a:lnTo>
                <a:lnTo>
                  <a:pt x="1374541" y="2490618"/>
                </a:lnTo>
                <a:lnTo>
                  <a:pt x="1333206" y="2471855"/>
                </a:lnTo>
                <a:lnTo>
                  <a:pt x="1293089" y="2450992"/>
                </a:lnTo>
                <a:lnTo>
                  <a:pt x="1254259" y="2428101"/>
                </a:lnTo>
                <a:lnTo>
                  <a:pt x="1216787" y="2403252"/>
                </a:lnTo>
                <a:lnTo>
                  <a:pt x="1180742" y="2376517"/>
                </a:lnTo>
                <a:lnTo>
                  <a:pt x="1146193" y="2347967"/>
                </a:lnTo>
                <a:lnTo>
                  <a:pt x="1113210" y="2317672"/>
                </a:lnTo>
                <a:lnTo>
                  <a:pt x="1081862" y="2285704"/>
                </a:lnTo>
                <a:lnTo>
                  <a:pt x="1052220" y="2252133"/>
                </a:lnTo>
                <a:lnTo>
                  <a:pt x="1024352" y="2217031"/>
                </a:lnTo>
                <a:lnTo>
                  <a:pt x="998329" y="2180468"/>
                </a:lnTo>
                <a:lnTo>
                  <a:pt x="974219" y="2142516"/>
                </a:lnTo>
                <a:lnTo>
                  <a:pt x="952093" y="2103245"/>
                </a:lnTo>
                <a:lnTo>
                  <a:pt x="932020" y="2062726"/>
                </a:lnTo>
                <a:lnTo>
                  <a:pt x="914070" y="2021031"/>
                </a:lnTo>
                <a:lnTo>
                  <a:pt x="898311" y="1978230"/>
                </a:lnTo>
                <a:lnTo>
                  <a:pt x="884815" y="1934395"/>
                </a:lnTo>
                <a:lnTo>
                  <a:pt x="873628" y="1889482"/>
                </a:lnTo>
                <a:lnTo>
                  <a:pt x="864885" y="1843903"/>
                </a:lnTo>
                <a:lnTo>
                  <a:pt x="858591" y="1797389"/>
                </a:lnTo>
                <a:lnTo>
                  <a:pt x="854838" y="1750124"/>
                </a:lnTo>
                <a:lnTo>
                  <a:pt x="853694" y="1702180"/>
                </a:lnTo>
                <a:lnTo>
                  <a:pt x="855216" y="1654247"/>
                </a:lnTo>
                <a:lnTo>
                  <a:pt x="859342" y="1607014"/>
                </a:lnTo>
                <a:lnTo>
                  <a:pt x="866001" y="1560551"/>
                </a:lnTo>
                <a:lnTo>
                  <a:pt x="875124" y="1514929"/>
                </a:lnTo>
                <a:lnTo>
                  <a:pt x="886641" y="1470219"/>
                </a:lnTo>
                <a:lnTo>
                  <a:pt x="900480" y="1426490"/>
                </a:lnTo>
                <a:lnTo>
                  <a:pt x="916573" y="1383813"/>
                </a:lnTo>
                <a:lnTo>
                  <a:pt x="934849" y="1342259"/>
                </a:lnTo>
                <a:lnTo>
                  <a:pt x="955237" y="1301899"/>
                </a:lnTo>
                <a:lnTo>
                  <a:pt x="977669" y="1262801"/>
                </a:lnTo>
                <a:lnTo>
                  <a:pt x="1002073" y="1225038"/>
                </a:lnTo>
                <a:lnTo>
                  <a:pt x="1028380" y="1188679"/>
                </a:lnTo>
                <a:lnTo>
                  <a:pt x="1056519" y="1153795"/>
                </a:lnTo>
                <a:lnTo>
                  <a:pt x="1086421" y="1120456"/>
                </a:lnTo>
                <a:lnTo>
                  <a:pt x="1118014" y="1088732"/>
                </a:lnTo>
                <a:lnTo>
                  <a:pt x="1151230" y="1058695"/>
                </a:lnTo>
                <a:lnTo>
                  <a:pt x="1185998" y="1030415"/>
                </a:lnTo>
                <a:lnTo>
                  <a:pt x="1222248" y="1003962"/>
                </a:lnTo>
                <a:lnTo>
                  <a:pt x="1259910" y="979406"/>
                </a:lnTo>
                <a:lnTo>
                  <a:pt x="1298913" y="956818"/>
                </a:lnTo>
                <a:lnTo>
                  <a:pt x="1339188" y="936268"/>
                </a:lnTo>
                <a:lnTo>
                  <a:pt x="1380665" y="917827"/>
                </a:lnTo>
                <a:lnTo>
                  <a:pt x="1423272" y="901566"/>
                </a:lnTo>
                <a:lnTo>
                  <a:pt x="1466941" y="887554"/>
                </a:lnTo>
                <a:lnTo>
                  <a:pt x="1511602" y="875862"/>
                </a:lnTo>
                <a:lnTo>
                  <a:pt x="1557183" y="866561"/>
                </a:lnTo>
                <a:lnTo>
                  <a:pt x="1603615" y="859721"/>
                </a:lnTo>
                <a:lnTo>
                  <a:pt x="1650828" y="855412"/>
                </a:lnTo>
                <a:lnTo>
                  <a:pt x="1695448" y="853823"/>
                </a:lnTo>
                <a:lnTo>
                  <a:pt x="1695448" y="434734"/>
                </a:lnTo>
                <a:lnTo>
                  <a:pt x="1692021" y="0"/>
                </a:lnTo>
                <a:close/>
              </a:path>
            </a:pathLst>
          </a:custGeom>
          <a:solidFill>
            <a:srgbClr val="828284"/>
          </a:solidFill>
        </p:spPr>
        <p:txBody>
          <a:bodyPr wrap="square" lIns="0" tIns="0" rIns="0" bIns="0" rtlCol="0"/>
          <a:lstStyle/>
          <a:p>
            <a:endParaRPr/>
          </a:p>
        </p:txBody>
      </p:sp>
      <p:sp>
        <p:nvSpPr>
          <p:cNvPr id="2" name="Holder 2"/>
          <p:cNvSpPr>
            <a:spLocks noGrp="1"/>
          </p:cNvSpPr>
          <p:nvPr>
            <p:ph type="ctrTitle"/>
          </p:nvPr>
        </p:nvSpPr>
        <p:spPr>
          <a:xfrm>
            <a:off x="5070640" y="3321697"/>
            <a:ext cx="8159419" cy="18554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17" name="bg object 17"/>
          <p:cNvSpPr/>
          <p:nvPr/>
        </p:nvSpPr>
        <p:spPr>
          <a:xfrm>
            <a:off x="0" y="0"/>
            <a:ext cx="3898265" cy="3729990"/>
          </a:xfrm>
          <a:custGeom>
            <a:avLst/>
            <a:gdLst/>
            <a:ahLst/>
            <a:cxnLst/>
            <a:rect l="l" t="t" r="r" b="b"/>
            <a:pathLst>
              <a:path w="3898265" h="3729990">
                <a:moveTo>
                  <a:pt x="0" y="3190685"/>
                </a:moveTo>
                <a:lnTo>
                  <a:pt x="0" y="3727313"/>
                </a:lnTo>
                <a:lnTo>
                  <a:pt x="39153" y="3729481"/>
                </a:lnTo>
                <a:lnTo>
                  <a:pt x="397126" y="3729481"/>
                </a:lnTo>
                <a:lnTo>
                  <a:pt x="480739" y="3724531"/>
                </a:lnTo>
                <a:lnTo>
                  <a:pt x="529409" y="3720729"/>
                </a:lnTo>
                <a:lnTo>
                  <a:pt x="577999" y="3716284"/>
                </a:lnTo>
                <a:lnTo>
                  <a:pt x="626501" y="3711197"/>
                </a:lnTo>
                <a:lnTo>
                  <a:pt x="674910" y="3705471"/>
                </a:lnTo>
                <a:lnTo>
                  <a:pt x="723220" y="3699107"/>
                </a:lnTo>
                <a:lnTo>
                  <a:pt x="771423" y="3692106"/>
                </a:lnTo>
                <a:lnTo>
                  <a:pt x="819514" y="3684470"/>
                </a:lnTo>
                <a:lnTo>
                  <a:pt x="867486" y="3676202"/>
                </a:lnTo>
                <a:lnTo>
                  <a:pt x="915333" y="3667302"/>
                </a:lnTo>
                <a:lnTo>
                  <a:pt x="963049" y="3657772"/>
                </a:lnTo>
                <a:lnTo>
                  <a:pt x="1010627" y="3647614"/>
                </a:lnTo>
                <a:lnTo>
                  <a:pt x="1058060" y="3636829"/>
                </a:lnTo>
                <a:lnTo>
                  <a:pt x="1105344" y="3625420"/>
                </a:lnTo>
                <a:lnTo>
                  <a:pt x="1152471" y="3613387"/>
                </a:lnTo>
                <a:lnTo>
                  <a:pt x="1199434" y="3600733"/>
                </a:lnTo>
                <a:lnTo>
                  <a:pt x="1246228" y="3587459"/>
                </a:lnTo>
                <a:lnTo>
                  <a:pt x="1292847" y="3573567"/>
                </a:lnTo>
                <a:lnTo>
                  <a:pt x="1339283" y="3559058"/>
                </a:lnTo>
                <a:lnTo>
                  <a:pt x="1385532" y="3543935"/>
                </a:lnTo>
                <a:lnTo>
                  <a:pt x="1431585" y="3528198"/>
                </a:lnTo>
                <a:lnTo>
                  <a:pt x="1477437" y="3511850"/>
                </a:lnTo>
                <a:lnTo>
                  <a:pt x="1523082" y="3494892"/>
                </a:lnTo>
                <a:lnTo>
                  <a:pt x="1568513" y="3477326"/>
                </a:lnTo>
                <a:lnTo>
                  <a:pt x="1613725" y="3459153"/>
                </a:lnTo>
                <a:lnTo>
                  <a:pt x="1658709" y="3440376"/>
                </a:lnTo>
                <a:lnTo>
                  <a:pt x="1703461" y="3420995"/>
                </a:lnTo>
                <a:lnTo>
                  <a:pt x="1747975" y="3401012"/>
                </a:lnTo>
                <a:lnTo>
                  <a:pt x="1792242" y="3380430"/>
                </a:lnTo>
                <a:lnTo>
                  <a:pt x="1836258" y="3359249"/>
                </a:lnTo>
                <a:lnTo>
                  <a:pt x="1880016" y="3337472"/>
                </a:lnTo>
                <a:lnTo>
                  <a:pt x="1923510" y="3315100"/>
                </a:lnTo>
                <a:lnTo>
                  <a:pt x="1966733" y="3292135"/>
                </a:lnTo>
                <a:lnTo>
                  <a:pt x="2009678" y="3268578"/>
                </a:lnTo>
                <a:lnTo>
                  <a:pt x="2052341" y="3244431"/>
                </a:lnTo>
                <a:lnTo>
                  <a:pt x="2094714" y="3219696"/>
                </a:lnTo>
                <a:lnTo>
                  <a:pt x="2130311" y="3198274"/>
                </a:lnTo>
                <a:lnTo>
                  <a:pt x="198929" y="3198274"/>
                </a:lnTo>
                <a:lnTo>
                  <a:pt x="150029" y="3197584"/>
                </a:lnTo>
                <a:lnTo>
                  <a:pt x="101093" y="3196132"/>
                </a:lnTo>
                <a:lnTo>
                  <a:pt x="52131" y="3193913"/>
                </a:lnTo>
                <a:lnTo>
                  <a:pt x="3151" y="3190927"/>
                </a:lnTo>
                <a:lnTo>
                  <a:pt x="0" y="3190685"/>
                </a:lnTo>
                <a:close/>
              </a:path>
              <a:path w="3898265" h="3729990">
                <a:moveTo>
                  <a:pt x="3897433" y="0"/>
                </a:moveTo>
                <a:lnTo>
                  <a:pt x="3361802" y="0"/>
                </a:lnTo>
                <a:lnTo>
                  <a:pt x="3362288" y="32094"/>
                </a:lnTo>
                <a:lnTo>
                  <a:pt x="3362187" y="85988"/>
                </a:lnTo>
                <a:lnTo>
                  <a:pt x="3361460" y="130697"/>
                </a:lnTo>
                <a:lnTo>
                  <a:pt x="3359890" y="179871"/>
                </a:lnTo>
                <a:lnTo>
                  <a:pt x="3357553" y="228949"/>
                </a:lnTo>
                <a:lnTo>
                  <a:pt x="3354453" y="277922"/>
                </a:lnTo>
                <a:lnTo>
                  <a:pt x="3350594" y="326782"/>
                </a:lnTo>
                <a:lnTo>
                  <a:pt x="3345978" y="375521"/>
                </a:lnTo>
                <a:lnTo>
                  <a:pt x="3340609" y="424132"/>
                </a:lnTo>
                <a:lnTo>
                  <a:pt x="3334490" y="472604"/>
                </a:lnTo>
                <a:lnTo>
                  <a:pt x="3327625" y="520931"/>
                </a:lnTo>
                <a:lnTo>
                  <a:pt x="3320016" y="569104"/>
                </a:lnTo>
                <a:lnTo>
                  <a:pt x="3311667" y="617115"/>
                </a:lnTo>
                <a:lnTo>
                  <a:pt x="3302582" y="664956"/>
                </a:lnTo>
                <a:lnTo>
                  <a:pt x="3292763" y="712618"/>
                </a:lnTo>
                <a:lnTo>
                  <a:pt x="3282214" y="760092"/>
                </a:lnTo>
                <a:lnTo>
                  <a:pt x="3270939" y="807372"/>
                </a:lnTo>
                <a:lnTo>
                  <a:pt x="3258940" y="854448"/>
                </a:lnTo>
                <a:lnTo>
                  <a:pt x="3246221" y="901313"/>
                </a:lnTo>
                <a:lnTo>
                  <a:pt x="3232785" y="947958"/>
                </a:lnTo>
                <a:lnTo>
                  <a:pt x="3218635" y="994374"/>
                </a:lnTo>
                <a:lnTo>
                  <a:pt x="3203775" y="1040554"/>
                </a:lnTo>
                <a:lnTo>
                  <a:pt x="3188209" y="1086489"/>
                </a:lnTo>
                <a:lnTo>
                  <a:pt x="3171938" y="1132172"/>
                </a:lnTo>
                <a:lnTo>
                  <a:pt x="3154967" y="1177593"/>
                </a:lnTo>
                <a:lnTo>
                  <a:pt x="3137300" y="1222745"/>
                </a:lnTo>
                <a:lnTo>
                  <a:pt x="3118938" y="1267620"/>
                </a:lnTo>
                <a:lnTo>
                  <a:pt x="3099886" y="1312208"/>
                </a:lnTo>
                <a:lnTo>
                  <a:pt x="3080147" y="1356502"/>
                </a:lnTo>
                <a:lnTo>
                  <a:pt x="3059724" y="1400494"/>
                </a:lnTo>
                <a:lnTo>
                  <a:pt x="3038620" y="1444176"/>
                </a:lnTo>
                <a:lnTo>
                  <a:pt x="3016839" y="1487538"/>
                </a:lnTo>
                <a:lnTo>
                  <a:pt x="2994384" y="1530573"/>
                </a:lnTo>
                <a:lnTo>
                  <a:pt x="2971259" y="1573273"/>
                </a:lnTo>
                <a:lnTo>
                  <a:pt x="2947466" y="1615629"/>
                </a:lnTo>
                <a:lnTo>
                  <a:pt x="2923009" y="1657634"/>
                </a:lnTo>
                <a:lnTo>
                  <a:pt x="2897891" y="1699278"/>
                </a:lnTo>
                <a:lnTo>
                  <a:pt x="2872116" y="1740554"/>
                </a:lnTo>
                <a:lnTo>
                  <a:pt x="2845687" y="1781454"/>
                </a:lnTo>
                <a:lnTo>
                  <a:pt x="2818607" y="1821968"/>
                </a:lnTo>
                <a:lnTo>
                  <a:pt x="2790879" y="1862090"/>
                </a:lnTo>
                <a:lnTo>
                  <a:pt x="2762507" y="1901810"/>
                </a:lnTo>
                <a:lnTo>
                  <a:pt x="2733494" y="1941120"/>
                </a:lnTo>
                <a:lnTo>
                  <a:pt x="2703843" y="1980013"/>
                </a:lnTo>
                <a:lnTo>
                  <a:pt x="2673558" y="2018479"/>
                </a:lnTo>
                <a:lnTo>
                  <a:pt x="2642642" y="2056512"/>
                </a:lnTo>
                <a:lnTo>
                  <a:pt x="2611099" y="2094101"/>
                </a:lnTo>
                <a:lnTo>
                  <a:pt x="2578930" y="2131240"/>
                </a:lnTo>
                <a:lnTo>
                  <a:pt x="2546141" y="2167920"/>
                </a:lnTo>
                <a:lnTo>
                  <a:pt x="2512734" y="2204132"/>
                </a:lnTo>
                <a:lnTo>
                  <a:pt x="2478712" y="2239869"/>
                </a:lnTo>
                <a:lnTo>
                  <a:pt x="2444079" y="2275122"/>
                </a:lnTo>
                <a:lnTo>
                  <a:pt x="2408838" y="2309884"/>
                </a:lnTo>
                <a:lnTo>
                  <a:pt x="2372992" y="2344144"/>
                </a:lnTo>
                <a:lnTo>
                  <a:pt x="2336545" y="2377897"/>
                </a:lnTo>
                <a:lnTo>
                  <a:pt x="2299500" y="2411132"/>
                </a:lnTo>
                <a:lnTo>
                  <a:pt x="2261934" y="2443778"/>
                </a:lnTo>
                <a:lnTo>
                  <a:pt x="2223930" y="2475767"/>
                </a:lnTo>
                <a:lnTo>
                  <a:pt x="2185496" y="2507096"/>
                </a:lnTo>
                <a:lnTo>
                  <a:pt x="2146640" y="2537764"/>
                </a:lnTo>
                <a:lnTo>
                  <a:pt x="2107371" y="2567767"/>
                </a:lnTo>
                <a:lnTo>
                  <a:pt x="2067698" y="2597103"/>
                </a:lnTo>
                <a:lnTo>
                  <a:pt x="2027629" y="2625771"/>
                </a:lnTo>
                <a:lnTo>
                  <a:pt x="1987173" y="2653768"/>
                </a:lnTo>
                <a:lnTo>
                  <a:pt x="1946338" y="2681091"/>
                </a:lnTo>
                <a:lnTo>
                  <a:pt x="1905134" y="2707740"/>
                </a:lnTo>
                <a:lnTo>
                  <a:pt x="1863567" y="2733710"/>
                </a:lnTo>
                <a:lnTo>
                  <a:pt x="1821648" y="2759001"/>
                </a:lnTo>
                <a:lnTo>
                  <a:pt x="1779385" y="2783609"/>
                </a:lnTo>
                <a:lnTo>
                  <a:pt x="1736786" y="2807533"/>
                </a:lnTo>
                <a:lnTo>
                  <a:pt x="1693860" y="2830770"/>
                </a:lnTo>
                <a:lnTo>
                  <a:pt x="1650615" y="2853318"/>
                </a:lnTo>
                <a:lnTo>
                  <a:pt x="1607061" y="2875174"/>
                </a:lnTo>
                <a:lnTo>
                  <a:pt x="1563205" y="2896338"/>
                </a:lnTo>
                <a:lnTo>
                  <a:pt x="1519056" y="2916805"/>
                </a:lnTo>
                <a:lnTo>
                  <a:pt x="1474624" y="2936575"/>
                </a:lnTo>
                <a:lnTo>
                  <a:pt x="1429915" y="2955644"/>
                </a:lnTo>
                <a:lnTo>
                  <a:pt x="1384940" y="2974011"/>
                </a:lnTo>
                <a:lnTo>
                  <a:pt x="1339707" y="2991673"/>
                </a:lnTo>
                <a:lnTo>
                  <a:pt x="1294224" y="3008628"/>
                </a:lnTo>
                <a:lnTo>
                  <a:pt x="1248499" y="3024873"/>
                </a:lnTo>
                <a:lnTo>
                  <a:pt x="1202542" y="3040408"/>
                </a:lnTo>
                <a:lnTo>
                  <a:pt x="1156361" y="3055228"/>
                </a:lnTo>
                <a:lnTo>
                  <a:pt x="1109965" y="3069332"/>
                </a:lnTo>
                <a:lnTo>
                  <a:pt x="1063361" y="3082719"/>
                </a:lnTo>
                <a:lnTo>
                  <a:pt x="1016560" y="3095384"/>
                </a:lnTo>
                <a:lnTo>
                  <a:pt x="969569" y="3107327"/>
                </a:lnTo>
                <a:lnTo>
                  <a:pt x="922397" y="3118545"/>
                </a:lnTo>
                <a:lnTo>
                  <a:pt x="875052" y="3129035"/>
                </a:lnTo>
                <a:lnTo>
                  <a:pt x="827543" y="3138796"/>
                </a:lnTo>
                <a:lnTo>
                  <a:pt x="779880" y="3147825"/>
                </a:lnTo>
                <a:lnTo>
                  <a:pt x="732069" y="3156120"/>
                </a:lnTo>
                <a:lnTo>
                  <a:pt x="684121" y="3163679"/>
                </a:lnTo>
                <a:lnTo>
                  <a:pt x="636043" y="3170499"/>
                </a:lnTo>
                <a:lnTo>
                  <a:pt x="587844" y="3176578"/>
                </a:lnTo>
                <a:lnTo>
                  <a:pt x="539532" y="3181915"/>
                </a:lnTo>
                <a:lnTo>
                  <a:pt x="491117" y="3186506"/>
                </a:lnTo>
                <a:lnTo>
                  <a:pt x="442607" y="3190349"/>
                </a:lnTo>
                <a:lnTo>
                  <a:pt x="394010" y="3193443"/>
                </a:lnTo>
                <a:lnTo>
                  <a:pt x="345336" y="3195784"/>
                </a:lnTo>
                <a:lnTo>
                  <a:pt x="296591" y="3197371"/>
                </a:lnTo>
                <a:lnTo>
                  <a:pt x="247787" y="3198202"/>
                </a:lnTo>
                <a:lnTo>
                  <a:pt x="198929" y="3198274"/>
                </a:lnTo>
                <a:lnTo>
                  <a:pt x="2130311" y="3198274"/>
                </a:lnTo>
                <a:lnTo>
                  <a:pt x="2178565" y="3168468"/>
                </a:lnTo>
                <a:lnTo>
                  <a:pt x="2220031" y="3141978"/>
                </a:lnTo>
                <a:lnTo>
                  <a:pt x="2261181" y="3114906"/>
                </a:lnTo>
                <a:lnTo>
                  <a:pt x="2302011" y="3087254"/>
                </a:lnTo>
                <a:lnTo>
                  <a:pt x="2342512" y="3059025"/>
                </a:lnTo>
                <a:lnTo>
                  <a:pt x="2382680" y="3030218"/>
                </a:lnTo>
                <a:lnTo>
                  <a:pt x="2422507" y="3000837"/>
                </a:lnTo>
                <a:lnTo>
                  <a:pt x="2461988" y="2970882"/>
                </a:lnTo>
                <a:lnTo>
                  <a:pt x="2501116" y="2940355"/>
                </a:lnTo>
                <a:lnTo>
                  <a:pt x="2539884" y="2909259"/>
                </a:lnTo>
                <a:lnTo>
                  <a:pt x="2578286" y="2877594"/>
                </a:lnTo>
                <a:lnTo>
                  <a:pt x="2616317" y="2845363"/>
                </a:lnTo>
                <a:lnTo>
                  <a:pt x="2653969" y="2812566"/>
                </a:lnTo>
                <a:lnTo>
                  <a:pt x="2691174" y="2779263"/>
                </a:lnTo>
                <a:lnTo>
                  <a:pt x="2727865" y="2745514"/>
                </a:lnTo>
                <a:lnTo>
                  <a:pt x="2764040" y="2711325"/>
                </a:lnTo>
                <a:lnTo>
                  <a:pt x="2799696" y="2676704"/>
                </a:lnTo>
                <a:lnTo>
                  <a:pt x="2834831" y="2641655"/>
                </a:lnTo>
                <a:lnTo>
                  <a:pt x="2869443" y="2606186"/>
                </a:lnTo>
                <a:lnTo>
                  <a:pt x="2903528" y="2570301"/>
                </a:lnTo>
                <a:lnTo>
                  <a:pt x="2937085" y="2534007"/>
                </a:lnTo>
                <a:lnTo>
                  <a:pt x="2970111" y="2497311"/>
                </a:lnTo>
                <a:lnTo>
                  <a:pt x="3002604" y="2460218"/>
                </a:lnTo>
                <a:lnTo>
                  <a:pt x="3034561" y="2422734"/>
                </a:lnTo>
                <a:lnTo>
                  <a:pt x="3065981" y="2384866"/>
                </a:lnTo>
                <a:lnTo>
                  <a:pt x="3096859" y="2346619"/>
                </a:lnTo>
                <a:lnTo>
                  <a:pt x="3127194" y="2308000"/>
                </a:lnTo>
                <a:lnTo>
                  <a:pt x="3156984" y="2269014"/>
                </a:lnTo>
                <a:lnTo>
                  <a:pt x="3186226" y="2229668"/>
                </a:lnTo>
                <a:lnTo>
                  <a:pt x="3214918" y="2189968"/>
                </a:lnTo>
                <a:lnTo>
                  <a:pt x="3243057" y="2149920"/>
                </a:lnTo>
                <a:lnTo>
                  <a:pt x="3270641" y="2109530"/>
                </a:lnTo>
                <a:lnTo>
                  <a:pt x="3297667" y="2068804"/>
                </a:lnTo>
                <a:lnTo>
                  <a:pt x="3324134" y="2027748"/>
                </a:lnTo>
                <a:lnTo>
                  <a:pt x="3350037" y="1986368"/>
                </a:lnTo>
                <a:lnTo>
                  <a:pt x="3375376" y="1944670"/>
                </a:lnTo>
                <a:lnTo>
                  <a:pt x="3400148" y="1902661"/>
                </a:lnTo>
                <a:lnTo>
                  <a:pt x="3424349" y="1860346"/>
                </a:lnTo>
                <a:lnTo>
                  <a:pt x="3447979" y="1817732"/>
                </a:lnTo>
                <a:lnTo>
                  <a:pt x="3471034" y="1774824"/>
                </a:lnTo>
                <a:lnTo>
                  <a:pt x="3493511" y="1731629"/>
                </a:lnTo>
                <a:lnTo>
                  <a:pt x="3515410" y="1688152"/>
                </a:lnTo>
                <a:lnTo>
                  <a:pt x="3536726" y="1644401"/>
                </a:lnTo>
                <a:lnTo>
                  <a:pt x="3557458" y="1600380"/>
                </a:lnTo>
                <a:lnTo>
                  <a:pt x="3577603" y="1556096"/>
                </a:lnTo>
                <a:lnTo>
                  <a:pt x="3597159" y="1511555"/>
                </a:lnTo>
                <a:lnTo>
                  <a:pt x="3616123" y="1466764"/>
                </a:lnTo>
                <a:lnTo>
                  <a:pt x="3634494" y="1421727"/>
                </a:lnTo>
                <a:lnTo>
                  <a:pt x="3652267" y="1376452"/>
                </a:lnTo>
                <a:lnTo>
                  <a:pt x="3669442" y="1330944"/>
                </a:lnTo>
                <a:lnTo>
                  <a:pt x="3686015" y="1285210"/>
                </a:lnTo>
                <a:lnTo>
                  <a:pt x="3701985" y="1239255"/>
                </a:lnTo>
                <a:lnTo>
                  <a:pt x="3717348" y="1193086"/>
                </a:lnTo>
                <a:lnTo>
                  <a:pt x="3732102" y="1146708"/>
                </a:lnTo>
                <a:lnTo>
                  <a:pt x="3746246" y="1100128"/>
                </a:lnTo>
                <a:lnTo>
                  <a:pt x="3759776" y="1053352"/>
                </a:lnTo>
                <a:lnTo>
                  <a:pt x="3772690" y="1006386"/>
                </a:lnTo>
                <a:lnTo>
                  <a:pt x="3784985" y="959236"/>
                </a:lnTo>
                <a:lnTo>
                  <a:pt x="3796660" y="911907"/>
                </a:lnTo>
                <a:lnTo>
                  <a:pt x="3807711" y="864407"/>
                </a:lnTo>
                <a:lnTo>
                  <a:pt x="3818136" y="816741"/>
                </a:lnTo>
                <a:lnTo>
                  <a:pt x="3827934" y="768916"/>
                </a:lnTo>
                <a:lnTo>
                  <a:pt x="3837101" y="720936"/>
                </a:lnTo>
                <a:lnTo>
                  <a:pt x="3845635" y="672810"/>
                </a:lnTo>
                <a:lnTo>
                  <a:pt x="3853533" y="624541"/>
                </a:lnTo>
                <a:lnTo>
                  <a:pt x="3860793" y="576137"/>
                </a:lnTo>
                <a:lnTo>
                  <a:pt x="3867414" y="527604"/>
                </a:lnTo>
                <a:lnTo>
                  <a:pt x="3873391" y="478948"/>
                </a:lnTo>
                <a:lnTo>
                  <a:pt x="3878723" y="430174"/>
                </a:lnTo>
                <a:lnTo>
                  <a:pt x="3883408" y="381290"/>
                </a:lnTo>
                <a:lnTo>
                  <a:pt x="3887443" y="332300"/>
                </a:lnTo>
                <a:lnTo>
                  <a:pt x="3890825" y="283211"/>
                </a:lnTo>
                <a:lnTo>
                  <a:pt x="3893552" y="234030"/>
                </a:lnTo>
                <a:lnTo>
                  <a:pt x="3895622" y="184761"/>
                </a:lnTo>
                <a:lnTo>
                  <a:pt x="3897032" y="135412"/>
                </a:lnTo>
                <a:lnTo>
                  <a:pt x="3897780" y="85988"/>
                </a:lnTo>
                <a:lnTo>
                  <a:pt x="3897811" y="32094"/>
                </a:lnTo>
                <a:lnTo>
                  <a:pt x="3897433" y="0"/>
                </a:lnTo>
                <a:close/>
              </a:path>
            </a:pathLst>
          </a:custGeom>
          <a:solidFill>
            <a:srgbClr val="FBBC00"/>
          </a:solidFill>
        </p:spPr>
        <p:txBody>
          <a:bodyPr wrap="square" lIns="0" tIns="0" rIns="0" bIns="0" rtlCol="0"/>
          <a:lstStyle/>
          <a:p>
            <a:endParaRPr/>
          </a:p>
        </p:txBody>
      </p:sp>
      <p:sp>
        <p:nvSpPr>
          <p:cNvPr id="18" name="bg object 18"/>
          <p:cNvSpPr/>
          <p:nvPr/>
        </p:nvSpPr>
        <p:spPr>
          <a:xfrm>
            <a:off x="1415973" y="799503"/>
            <a:ext cx="15456535" cy="8688070"/>
          </a:xfrm>
          <a:custGeom>
            <a:avLst/>
            <a:gdLst/>
            <a:ahLst/>
            <a:cxnLst/>
            <a:rect l="l" t="t" r="r" b="b"/>
            <a:pathLst>
              <a:path w="15456535" h="8688070">
                <a:moveTo>
                  <a:pt x="15455976" y="0"/>
                </a:moveTo>
                <a:lnTo>
                  <a:pt x="0" y="0"/>
                </a:lnTo>
                <a:lnTo>
                  <a:pt x="0" y="7239965"/>
                </a:lnTo>
                <a:lnTo>
                  <a:pt x="862" y="7289961"/>
                </a:lnTo>
                <a:lnTo>
                  <a:pt x="3438" y="7339738"/>
                </a:lnTo>
                <a:lnTo>
                  <a:pt x="7712" y="7389257"/>
                </a:lnTo>
                <a:lnTo>
                  <a:pt x="13666" y="7438478"/>
                </a:lnTo>
                <a:lnTo>
                  <a:pt x="21285" y="7487361"/>
                </a:lnTo>
                <a:lnTo>
                  <a:pt x="30551" y="7535866"/>
                </a:lnTo>
                <a:lnTo>
                  <a:pt x="41448" y="7583952"/>
                </a:lnTo>
                <a:lnTo>
                  <a:pt x="53960" y="7631581"/>
                </a:lnTo>
                <a:lnTo>
                  <a:pt x="68069" y="7678711"/>
                </a:lnTo>
                <a:lnTo>
                  <a:pt x="83761" y="7725304"/>
                </a:lnTo>
                <a:lnTo>
                  <a:pt x="101016" y="7771319"/>
                </a:lnTo>
                <a:lnTo>
                  <a:pt x="119821" y="7816715"/>
                </a:lnTo>
                <a:lnTo>
                  <a:pt x="140156" y="7861454"/>
                </a:lnTo>
                <a:lnTo>
                  <a:pt x="162007" y="7905495"/>
                </a:lnTo>
                <a:lnTo>
                  <a:pt x="185357" y="7948798"/>
                </a:lnTo>
                <a:lnTo>
                  <a:pt x="210189" y="7991324"/>
                </a:lnTo>
                <a:lnTo>
                  <a:pt x="236486" y="8033032"/>
                </a:lnTo>
                <a:lnTo>
                  <a:pt x="264232" y="8073882"/>
                </a:lnTo>
                <a:lnTo>
                  <a:pt x="293410" y="8113835"/>
                </a:lnTo>
                <a:lnTo>
                  <a:pt x="324004" y="8152849"/>
                </a:lnTo>
                <a:lnTo>
                  <a:pt x="355998" y="8190887"/>
                </a:lnTo>
                <a:lnTo>
                  <a:pt x="389374" y="8227907"/>
                </a:lnTo>
                <a:lnTo>
                  <a:pt x="424116" y="8263869"/>
                </a:lnTo>
                <a:lnTo>
                  <a:pt x="460078" y="8298612"/>
                </a:lnTo>
                <a:lnTo>
                  <a:pt x="497097" y="8331989"/>
                </a:lnTo>
                <a:lnTo>
                  <a:pt x="535134" y="8363983"/>
                </a:lnTo>
                <a:lnTo>
                  <a:pt x="574149" y="8394577"/>
                </a:lnTo>
                <a:lnTo>
                  <a:pt x="614101" y="8423756"/>
                </a:lnTo>
                <a:lnTo>
                  <a:pt x="654951" y="8451502"/>
                </a:lnTo>
                <a:lnTo>
                  <a:pt x="696658" y="8477800"/>
                </a:lnTo>
                <a:lnTo>
                  <a:pt x="739184" y="8502632"/>
                </a:lnTo>
                <a:lnTo>
                  <a:pt x="782487" y="8525981"/>
                </a:lnTo>
                <a:lnTo>
                  <a:pt x="826528" y="8547833"/>
                </a:lnTo>
                <a:lnTo>
                  <a:pt x="871267" y="8568169"/>
                </a:lnTo>
                <a:lnTo>
                  <a:pt x="916664" y="8586973"/>
                </a:lnTo>
                <a:lnTo>
                  <a:pt x="962679" y="8604229"/>
                </a:lnTo>
                <a:lnTo>
                  <a:pt x="1009272" y="8619920"/>
                </a:lnTo>
                <a:lnTo>
                  <a:pt x="1056403" y="8634029"/>
                </a:lnTo>
                <a:lnTo>
                  <a:pt x="1104032" y="8646541"/>
                </a:lnTo>
                <a:lnTo>
                  <a:pt x="1152120" y="8657438"/>
                </a:lnTo>
                <a:lnTo>
                  <a:pt x="1200625" y="8666704"/>
                </a:lnTo>
                <a:lnTo>
                  <a:pt x="1249509" y="8674323"/>
                </a:lnTo>
                <a:lnTo>
                  <a:pt x="1298731" y="8680277"/>
                </a:lnTo>
                <a:lnTo>
                  <a:pt x="1348252" y="8684551"/>
                </a:lnTo>
                <a:lnTo>
                  <a:pt x="1398031" y="8687127"/>
                </a:lnTo>
                <a:lnTo>
                  <a:pt x="1448028" y="8687990"/>
                </a:lnTo>
                <a:lnTo>
                  <a:pt x="15455976" y="8687990"/>
                </a:lnTo>
                <a:lnTo>
                  <a:pt x="15455976" y="0"/>
                </a:lnTo>
                <a:close/>
              </a:path>
            </a:pathLst>
          </a:custGeom>
          <a:solidFill>
            <a:srgbClr val="F2F2F2"/>
          </a:solidFill>
        </p:spPr>
        <p:txBody>
          <a:bodyPr wrap="square" lIns="0" tIns="0" rIns="0" bIns="0" rtlCol="0"/>
          <a:lstStyle/>
          <a:p>
            <a:endParaRPr/>
          </a:p>
        </p:txBody>
      </p:sp>
      <p:sp>
        <p:nvSpPr>
          <p:cNvPr id="19" name="bg object 19"/>
          <p:cNvSpPr/>
          <p:nvPr/>
        </p:nvSpPr>
        <p:spPr>
          <a:xfrm>
            <a:off x="13002514" y="7813674"/>
            <a:ext cx="3409950" cy="1695450"/>
          </a:xfrm>
          <a:custGeom>
            <a:avLst/>
            <a:gdLst/>
            <a:ahLst/>
            <a:cxnLst/>
            <a:rect l="l" t="t" r="r" b="b"/>
            <a:pathLst>
              <a:path w="3409950" h="1695450">
                <a:moveTo>
                  <a:pt x="1698752" y="0"/>
                </a:moveTo>
                <a:lnTo>
                  <a:pt x="1650604" y="855"/>
                </a:lnTo>
                <a:lnTo>
                  <a:pt x="1602788" y="3031"/>
                </a:lnTo>
                <a:lnTo>
                  <a:pt x="1555323" y="6511"/>
                </a:lnTo>
                <a:lnTo>
                  <a:pt x="1508226" y="11277"/>
                </a:lnTo>
                <a:lnTo>
                  <a:pt x="1461514" y="17312"/>
                </a:lnTo>
                <a:lnTo>
                  <a:pt x="1415205" y="24598"/>
                </a:lnTo>
                <a:lnTo>
                  <a:pt x="1369317" y="33117"/>
                </a:lnTo>
                <a:lnTo>
                  <a:pt x="1323867" y="42853"/>
                </a:lnTo>
                <a:lnTo>
                  <a:pt x="1278873" y="53786"/>
                </a:lnTo>
                <a:lnTo>
                  <a:pt x="1234352" y="65901"/>
                </a:lnTo>
                <a:lnTo>
                  <a:pt x="1190323" y="79179"/>
                </a:lnTo>
                <a:lnTo>
                  <a:pt x="1146803" y="93602"/>
                </a:lnTo>
                <a:lnTo>
                  <a:pt x="1103809" y="109154"/>
                </a:lnTo>
                <a:lnTo>
                  <a:pt x="1061359" y="125816"/>
                </a:lnTo>
                <a:lnTo>
                  <a:pt x="1019471" y="143572"/>
                </a:lnTo>
                <a:lnTo>
                  <a:pt x="978163" y="162403"/>
                </a:lnTo>
                <a:lnTo>
                  <a:pt x="937451" y="182291"/>
                </a:lnTo>
                <a:lnTo>
                  <a:pt x="897354" y="203221"/>
                </a:lnTo>
                <a:lnTo>
                  <a:pt x="857890" y="225173"/>
                </a:lnTo>
                <a:lnTo>
                  <a:pt x="819076" y="248130"/>
                </a:lnTo>
                <a:lnTo>
                  <a:pt x="780929" y="272075"/>
                </a:lnTo>
                <a:lnTo>
                  <a:pt x="743467" y="296990"/>
                </a:lnTo>
                <a:lnTo>
                  <a:pt x="706708" y="322858"/>
                </a:lnTo>
                <a:lnTo>
                  <a:pt x="670670" y="349660"/>
                </a:lnTo>
                <a:lnTo>
                  <a:pt x="635370" y="377381"/>
                </a:lnTo>
                <a:lnTo>
                  <a:pt x="600825" y="406001"/>
                </a:lnTo>
                <a:lnTo>
                  <a:pt x="567055" y="435503"/>
                </a:lnTo>
                <a:lnTo>
                  <a:pt x="534075" y="465870"/>
                </a:lnTo>
                <a:lnTo>
                  <a:pt x="501904" y="497085"/>
                </a:lnTo>
                <a:lnTo>
                  <a:pt x="470559" y="529129"/>
                </a:lnTo>
                <a:lnTo>
                  <a:pt x="440058" y="561986"/>
                </a:lnTo>
                <a:lnTo>
                  <a:pt x="410419" y="595637"/>
                </a:lnTo>
                <a:lnTo>
                  <a:pt x="381658" y="630064"/>
                </a:lnTo>
                <a:lnTo>
                  <a:pt x="353795" y="665252"/>
                </a:lnTo>
                <a:lnTo>
                  <a:pt x="326847" y="701181"/>
                </a:lnTo>
                <a:lnTo>
                  <a:pt x="300830" y="737835"/>
                </a:lnTo>
                <a:lnTo>
                  <a:pt x="275764" y="775195"/>
                </a:lnTo>
                <a:lnTo>
                  <a:pt x="251664" y="813245"/>
                </a:lnTo>
                <a:lnTo>
                  <a:pt x="228550" y="851966"/>
                </a:lnTo>
                <a:lnTo>
                  <a:pt x="206439" y="891342"/>
                </a:lnTo>
                <a:lnTo>
                  <a:pt x="185347" y="931354"/>
                </a:lnTo>
                <a:lnTo>
                  <a:pt x="165294" y="971985"/>
                </a:lnTo>
                <a:lnTo>
                  <a:pt x="146297" y="1013218"/>
                </a:lnTo>
                <a:lnTo>
                  <a:pt x="128372" y="1055034"/>
                </a:lnTo>
                <a:lnTo>
                  <a:pt x="111539" y="1097417"/>
                </a:lnTo>
                <a:lnTo>
                  <a:pt x="95814" y="1140348"/>
                </a:lnTo>
                <a:lnTo>
                  <a:pt x="81215" y="1183811"/>
                </a:lnTo>
                <a:lnTo>
                  <a:pt x="67760" y="1227787"/>
                </a:lnTo>
                <a:lnTo>
                  <a:pt x="55467" y="1272260"/>
                </a:lnTo>
                <a:lnTo>
                  <a:pt x="44352" y="1317211"/>
                </a:lnTo>
                <a:lnTo>
                  <a:pt x="34434" y="1362623"/>
                </a:lnTo>
                <a:lnTo>
                  <a:pt x="25731" y="1408479"/>
                </a:lnTo>
                <a:lnTo>
                  <a:pt x="18260" y="1454760"/>
                </a:lnTo>
                <a:lnTo>
                  <a:pt x="12038" y="1501450"/>
                </a:lnTo>
                <a:lnTo>
                  <a:pt x="7083" y="1548530"/>
                </a:lnTo>
                <a:lnTo>
                  <a:pt x="3414" y="1595984"/>
                </a:lnTo>
                <a:lnTo>
                  <a:pt x="1046" y="1643793"/>
                </a:lnTo>
                <a:lnTo>
                  <a:pt x="0" y="1691941"/>
                </a:lnTo>
                <a:lnTo>
                  <a:pt x="440944" y="1695438"/>
                </a:lnTo>
                <a:lnTo>
                  <a:pt x="853810" y="1695438"/>
                </a:lnTo>
                <a:lnTo>
                  <a:pt x="855399" y="1650787"/>
                </a:lnTo>
                <a:lnTo>
                  <a:pt x="859706" y="1603573"/>
                </a:lnTo>
                <a:lnTo>
                  <a:pt x="866544" y="1557139"/>
                </a:lnTo>
                <a:lnTo>
                  <a:pt x="875843" y="1511556"/>
                </a:lnTo>
                <a:lnTo>
                  <a:pt x="887532" y="1466895"/>
                </a:lnTo>
                <a:lnTo>
                  <a:pt x="901541" y="1423224"/>
                </a:lnTo>
                <a:lnTo>
                  <a:pt x="917800" y="1380614"/>
                </a:lnTo>
                <a:lnTo>
                  <a:pt x="936238" y="1339136"/>
                </a:lnTo>
                <a:lnTo>
                  <a:pt x="956785" y="1298860"/>
                </a:lnTo>
                <a:lnTo>
                  <a:pt x="979371" y="1259855"/>
                </a:lnTo>
                <a:lnTo>
                  <a:pt x="1003924" y="1222193"/>
                </a:lnTo>
                <a:lnTo>
                  <a:pt x="1030375" y="1185942"/>
                </a:lnTo>
                <a:lnTo>
                  <a:pt x="1058654" y="1151173"/>
                </a:lnTo>
                <a:lnTo>
                  <a:pt x="1088689" y="1117957"/>
                </a:lnTo>
                <a:lnTo>
                  <a:pt x="1120411" y="1086363"/>
                </a:lnTo>
                <a:lnTo>
                  <a:pt x="1153749" y="1056462"/>
                </a:lnTo>
                <a:lnTo>
                  <a:pt x="1188633" y="1028324"/>
                </a:lnTo>
                <a:lnTo>
                  <a:pt x="1224992" y="1002018"/>
                </a:lnTo>
                <a:lnTo>
                  <a:pt x="1262756" y="977616"/>
                </a:lnTo>
                <a:lnTo>
                  <a:pt x="1301854" y="955187"/>
                </a:lnTo>
                <a:lnTo>
                  <a:pt x="1342217" y="934801"/>
                </a:lnTo>
                <a:lnTo>
                  <a:pt x="1383774" y="916529"/>
                </a:lnTo>
                <a:lnTo>
                  <a:pt x="1426453" y="900440"/>
                </a:lnTo>
                <a:lnTo>
                  <a:pt x="1470186" y="886605"/>
                </a:lnTo>
                <a:lnTo>
                  <a:pt x="1514901" y="875094"/>
                </a:lnTo>
                <a:lnTo>
                  <a:pt x="1560529" y="865978"/>
                </a:lnTo>
                <a:lnTo>
                  <a:pt x="1606998" y="859325"/>
                </a:lnTo>
                <a:lnTo>
                  <a:pt x="1654239" y="855207"/>
                </a:lnTo>
                <a:lnTo>
                  <a:pt x="1702181" y="853694"/>
                </a:lnTo>
                <a:lnTo>
                  <a:pt x="3183248" y="853694"/>
                </a:lnTo>
                <a:lnTo>
                  <a:pt x="3175687" y="840473"/>
                </a:lnTo>
                <a:lnTo>
                  <a:pt x="3152269" y="801933"/>
                </a:lnTo>
                <a:lnTo>
                  <a:pt x="3127872" y="764073"/>
                </a:lnTo>
                <a:lnTo>
                  <a:pt x="3102512" y="726909"/>
                </a:lnTo>
                <a:lnTo>
                  <a:pt x="3076209" y="690459"/>
                </a:lnTo>
                <a:lnTo>
                  <a:pt x="3048979" y="654742"/>
                </a:lnTo>
                <a:lnTo>
                  <a:pt x="3020840" y="619773"/>
                </a:lnTo>
                <a:lnTo>
                  <a:pt x="2991810" y="585570"/>
                </a:lnTo>
                <a:lnTo>
                  <a:pt x="2961907" y="552152"/>
                </a:lnTo>
                <a:lnTo>
                  <a:pt x="2931148" y="519534"/>
                </a:lnTo>
                <a:lnTo>
                  <a:pt x="2899552" y="487736"/>
                </a:lnTo>
                <a:lnTo>
                  <a:pt x="2867137" y="456773"/>
                </a:lnTo>
                <a:lnTo>
                  <a:pt x="2833919" y="426664"/>
                </a:lnTo>
                <a:lnTo>
                  <a:pt x="2799916" y="397426"/>
                </a:lnTo>
                <a:lnTo>
                  <a:pt x="2765147" y="369077"/>
                </a:lnTo>
                <a:lnTo>
                  <a:pt x="2729630" y="341633"/>
                </a:lnTo>
                <a:lnTo>
                  <a:pt x="2693381" y="315112"/>
                </a:lnTo>
                <a:lnTo>
                  <a:pt x="2656419" y="289532"/>
                </a:lnTo>
                <a:lnTo>
                  <a:pt x="2618761" y="264910"/>
                </a:lnTo>
                <a:lnTo>
                  <a:pt x="2580426" y="241263"/>
                </a:lnTo>
                <a:lnTo>
                  <a:pt x="2541430" y="218609"/>
                </a:lnTo>
                <a:lnTo>
                  <a:pt x="2501793" y="196966"/>
                </a:lnTo>
                <a:lnTo>
                  <a:pt x="2461531" y="176350"/>
                </a:lnTo>
                <a:lnTo>
                  <a:pt x="2420662" y="156780"/>
                </a:lnTo>
                <a:lnTo>
                  <a:pt x="2379205" y="138272"/>
                </a:lnTo>
                <a:lnTo>
                  <a:pt x="2337176" y="120844"/>
                </a:lnTo>
                <a:lnTo>
                  <a:pt x="2294594" y="104513"/>
                </a:lnTo>
                <a:lnTo>
                  <a:pt x="2251476" y="89297"/>
                </a:lnTo>
                <a:lnTo>
                  <a:pt x="2207840" y="75213"/>
                </a:lnTo>
                <a:lnTo>
                  <a:pt x="2163705" y="62279"/>
                </a:lnTo>
                <a:lnTo>
                  <a:pt x="2119087" y="50512"/>
                </a:lnTo>
                <a:lnTo>
                  <a:pt x="2074004" y="39929"/>
                </a:lnTo>
                <a:lnTo>
                  <a:pt x="2028475" y="30549"/>
                </a:lnTo>
                <a:lnTo>
                  <a:pt x="1982516" y="22387"/>
                </a:lnTo>
                <a:lnTo>
                  <a:pt x="1936147" y="15463"/>
                </a:lnTo>
                <a:lnTo>
                  <a:pt x="1889384" y="9792"/>
                </a:lnTo>
                <a:lnTo>
                  <a:pt x="1842245" y="5393"/>
                </a:lnTo>
                <a:lnTo>
                  <a:pt x="1794748" y="2283"/>
                </a:lnTo>
                <a:lnTo>
                  <a:pt x="1746911" y="479"/>
                </a:lnTo>
                <a:lnTo>
                  <a:pt x="1698752" y="0"/>
                </a:lnTo>
                <a:close/>
              </a:path>
              <a:path w="3409950" h="1695450">
                <a:moveTo>
                  <a:pt x="3183248" y="853694"/>
                </a:moveTo>
                <a:lnTo>
                  <a:pt x="1702181" y="853694"/>
                </a:lnTo>
                <a:lnTo>
                  <a:pt x="1750120" y="854833"/>
                </a:lnTo>
                <a:lnTo>
                  <a:pt x="1797379" y="858582"/>
                </a:lnTo>
                <a:lnTo>
                  <a:pt x="1843888" y="864871"/>
                </a:lnTo>
                <a:lnTo>
                  <a:pt x="1889575" y="873631"/>
                </a:lnTo>
                <a:lnTo>
                  <a:pt x="1934370" y="884793"/>
                </a:lnTo>
                <a:lnTo>
                  <a:pt x="1978200" y="898286"/>
                </a:lnTo>
                <a:lnTo>
                  <a:pt x="2020996" y="914041"/>
                </a:lnTo>
                <a:lnTo>
                  <a:pt x="2062687" y="931989"/>
                </a:lnTo>
                <a:lnTo>
                  <a:pt x="2103201" y="952059"/>
                </a:lnTo>
                <a:lnTo>
                  <a:pt x="2142467" y="974183"/>
                </a:lnTo>
                <a:lnTo>
                  <a:pt x="2180415" y="998290"/>
                </a:lnTo>
                <a:lnTo>
                  <a:pt x="2216974" y="1024312"/>
                </a:lnTo>
                <a:lnTo>
                  <a:pt x="2252073" y="1052177"/>
                </a:lnTo>
                <a:lnTo>
                  <a:pt x="2285640" y="1081818"/>
                </a:lnTo>
                <a:lnTo>
                  <a:pt x="2317605" y="1113163"/>
                </a:lnTo>
                <a:lnTo>
                  <a:pt x="2347896" y="1146144"/>
                </a:lnTo>
                <a:lnTo>
                  <a:pt x="2376444" y="1180692"/>
                </a:lnTo>
                <a:lnTo>
                  <a:pt x="2403176" y="1216735"/>
                </a:lnTo>
                <a:lnTo>
                  <a:pt x="2428023" y="1254205"/>
                </a:lnTo>
                <a:lnTo>
                  <a:pt x="2450912" y="1293033"/>
                </a:lnTo>
                <a:lnTo>
                  <a:pt x="2471774" y="1333148"/>
                </a:lnTo>
                <a:lnTo>
                  <a:pt x="2490536" y="1374481"/>
                </a:lnTo>
                <a:lnTo>
                  <a:pt x="2507129" y="1416963"/>
                </a:lnTo>
                <a:lnTo>
                  <a:pt x="2521481" y="1460523"/>
                </a:lnTo>
                <a:lnTo>
                  <a:pt x="2533521" y="1505092"/>
                </a:lnTo>
                <a:lnTo>
                  <a:pt x="2543178" y="1550601"/>
                </a:lnTo>
                <a:lnTo>
                  <a:pt x="2550382" y="1596980"/>
                </a:lnTo>
                <a:lnTo>
                  <a:pt x="2555061" y="1644159"/>
                </a:lnTo>
                <a:lnTo>
                  <a:pt x="2557145" y="1692069"/>
                </a:lnTo>
                <a:lnTo>
                  <a:pt x="3409948" y="1678654"/>
                </a:lnTo>
                <a:lnTo>
                  <a:pt x="3409948" y="1648597"/>
                </a:lnTo>
                <a:lnTo>
                  <a:pt x="3409412" y="1630502"/>
                </a:lnTo>
                <a:lnTo>
                  <a:pt x="3406668" y="1582712"/>
                </a:lnTo>
                <a:lnTo>
                  <a:pt x="3402625" y="1535288"/>
                </a:lnTo>
                <a:lnTo>
                  <a:pt x="3397299" y="1488248"/>
                </a:lnTo>
                <a:lnTo>
                  <a:pt x="3390710" y="1441608"/>
                </a:lnTo>
                <a:lnTo>
                  <a:pt x="3382875" y="1395386"/>
                </a:lnTo>
                <a:lnTo>
                  <a:pt x="3373811" y="1349600"/>
                </a:lnTo>
                <a:lnTo>
                  <a:pt x="3363536" y="1304266"/>
                </a:lnTo>
                <a:lnTo>
                  <a:pt x="3352068" y="1259403"/>
                </a:lnTo>
                <a:lnTo>
                  <a:pt x="3339425" y="1215028"/>
                </a:lnTo>
                <a:lnTo>
                  <a:pt x="3325625" y="1171158"/>
                </a:lnTo>
                <a:lnTo>
                  <a:pt x="3310685" y="1127810"/>
                </a:lnTo>
                <a:lnTo>
                  <a:pt x="3294623" y="1085003"/>
                </a:lnTo>
                <a:lnTo>
                  <a:pt x="3277457" y="1042752"/>
                </a:lnTo>
                <a:lnTo>
                  <a:pt x="3259205" y="1001077"/>
                </a:lnTo>
                <a:lnTo>
                  <a:pt x="3239884" y="959994"/>
                </a:lnTo>
                <a:lnTo>
                  <a:pt x="3219512" y="919521"/>
                </a:lnTo>
                <a:lnTo>
                  <a:pt x="3198107" y="879675"/>
                </a:lnTo>
                <a:lnTo>
                  <a:pt x="3183248" y="853694"/>
                </a:lnTo>
                <a:close/>
              </a:path>
            </a:pathLst>
          </a:custGeom>
          <a:solidFill>
            <a:srgbClr val="82828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81684" y="623240"/>
            <a:ext cx="16137331" cy="574040"/>
          </a:xfrm>
          <a:prstGeom prst="rect">
            <a:avLst/>
          </a:prstGeom>
        </p:spPr>
        <p:txBody>
          <a:bodyPr wrap="square" lIns="0" tIns="0" rIns="0" bIns="0">
            <a:spAutoFit/>
          </a:bodyPr>
          <a:lstStyle>
            <a:lvl1pPr>
              <a:defRPr sz="3600" b="1" i="0">
                <a:solidFill>
                  <a:schemeClr val="bg1"/>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3017735" y="2800655"/>
            <a:ext cx="12265228" cy="37020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0995" y="1385205"/>
            <a:ext cx="14450060" cy="1039387"/>
          </a:xfrm>
          <a:prstGeom prst="rect">
            <a:avLst/>
          </a:prstGeom>
        </p:spPr>
        <p:txBody>
          <a:bodyPr vert="horz" wrap="square" lIns="0" tIns="15875" rIns="0" bIns="0" rtlCol="0">
            <a:spAutoFit/>
          </a:bodyPr>
          <a:lstStyle/>
          <a:p>
            <a:pPr marL="12700" marR="5080" indent="-635" algn="ctr">
              <a:lnSpc>
                <a:spcPct val="100000"/>
              </a:lnSpc>
              <a:spcBef>
                <a:spcPts val="125"/>
              </a:spcBef>
            </a:pPr>
            <a:r>
              <a:rPr lang="en-US" altLang="en-US" sz="6650" b="1" dirty="0" smtClean="0">
                <a:ln w="15875"/>
                <a:gradFill>
                  <a:gsLst>
                    <a:gs pos="0">
                      <a:schemeClr val="accent1">
                        <a:lumOff val="-19999"/>
                        <a:satOff val="20000"/>
                      </a:schemeClr>
                    </a:gs>
                    <a:gs pos="100000">
                      <a:schemeClr val="accent1">
                        <a:lumOff val="15000"/>
                        <a:satOff val="-14999"/>
                      </a:schemeClr>
                    </a:gs>
                  </a:gsLst>
                  <a:lin ang="0" scaled="0"/>
                </a:gradFill>
                <a:latin typeface="Verdana" panose="020B0604030504040204"/>
                <a:cs typeface="Verdana" panose="020B0604030504040204"/>
              </a:rPr>
              <a:t>BSCS-5C</a:t>
            </a:r>
            <a:endParaRPr lang="en-US" altLang="en-US" sz="6650" b="1" dirty="0">
              <a:ln w="15875"/>
              <a:gradFill>
                <a:gsLst>
                  <a:gs pos="0">
                    <a:schemeClr val="accent1">
                      <a:lumOff val="-19999"/>
                      <a:satOff val="20000"/>
                    </a:schemeClr>
                  </a:gs>
                  <a:gs pos="100000">
                    <a:schemeClr val="accent1">
                      <a:lumOff val="15000"/>
                      <a:satOff val="-14999"/>
                    </a:schemeClr>
                  </a:gs>
                </a:gsLst>
                <a:lin ang="0" scaled="0"/>
              </a:gradFill>
              <a:effectLst/>
              <a:latin typeface="Verdana" panose="020B0604030504040204"/>
              <a:cs typeface="Verdana" panose="020B0604030504040204"/>
            </a:endParaRPr>
          </a:p>
        </p:txBody>
      </p:sp>
      <p:sp>
        <p:nvSpPr>
          <p:cNvPr id="4" name="Rectangle 3"/>
          <p:cNvSpPr/>
          <p:nvPr/>
        </p:nvSpPr>
        <p:spPr>
          <a:xfrm>
            <a:off x="3435350" y="4000938"/>
            <a:ext cx="12043682" cy="1754326"/>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Ayesha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Urooj</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SU92-BSCSM-F22-107</a:t>
            </a:r>
            <a:b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b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Abdul Sami			SU92-BSCSM-F22-141</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object 2"/>
          <p:cNvSpPr txBox="1"/>
          <p:nvPr/>
        </p:nvSpPr>
        <p:spPr>
          <a:xfrm>
            <a:off x="1750995" y="5977952"/>
            <a:ext cx="14450060" cy="847027"/>
          </a:xfrm>
          <a:prstGeom prst="rect">
            <a:avLst/>
          </a:prstGeom>
        </p:spPr>
        <p:txBody>
          <a:bodyPr vert="horz" wrap="square" lIns="0" tIns="15875" rIns="0" bIns="0" rtlCol="0">
            <a:spAutoFit/>
          </a:bodyPr>
          <a:lstStyle/>
          <a:p>
            <a:pPr marL="12700" marR="5080" indent="-635" algn="ctr">
              <a:lnSpc>
                <a:spcPct val="100000"/>
              </a:lnSpc>
              <a:spcBef>
                <a:spcPts val="125"/>
              </a:spcBef>
            </a:pPr>
            <a:r>
              <a:rPr lang="en-US" altLang="en-US" sz="5400" b="1" dirty="0" smtClean="0">
                <a:ln w="0"/>
                <a:solidFill>
                  <a:schemeClr val="accent1"/>
                </a:solidFill>
                <a:effectLst>
                  <a:outerShdw blurRad="38100" dist="25400" dir="5400000" algn="ctr" rotWithShape="0">
                    <a:srgbClr val="6E747A">
                      <a:alpha val="43000"/>
                    </a:srgbClr>
                  </a:outerShdw>
                </a:effectLst>
                <a:latin typeface="Verdana" panose="020B0604030504040204"/>
                <a:cs typeface="Verdana" panose="020B0604030504040204"/>
              </a:rPr>
              <a:t>Instructor</a:t>
            </a:r>
            <a:endParaRPr lang="en-US" altLang="en-US" sz="5400" b="1" dirty="0">
              <a:ln w="15875"/>
              <a:gradFill>
                <a:gsLst>
                  <a:gs pos="0">
                    <a:schemeClr val="accent1">
                      <a:lumOff val="-19999"/>
                      <a:satOff val="20000"/>
                    </a:schemeClr>
                  </a:gs>
                  <a:gs pos="100000">
                    <a:schemeClr val="accent1">
                      <a:lumOff val="15000"/>
                      <a:satOff val="-14999"/>
                    </a:schemeClr>
                  </a:gs>
                </a:gsLst>
                <a:lin ang="0" scaled="0"/>
              </a:gradFill>
              <a:effectLst/>
              <a:latin typeface="Verdana" panose="020B0604030504040204"/>
              <a:cs typeface="Verdana" panose="020B0604030504040204"/>
            </a:endParaRPr>
          </a:p>
        </p:txBody>
      </p:sp>
      <p:sp>
        <p:nvSpPr>
          <p:cNvPr id="8" name="Rectangle 7"/>
          <p:cNvSpPr/>
          <p:nvPr/>
        </p:nvSpPr>
        <p:spPr>
          <a:xfrm>
            <a:off x="6788150" y="7270355"/>
            <a:ext cx="4375750"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Prof.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Dr</a:t>
            </a: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Sohail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9" name="object 2"/>
          <p:cNvSpPr txBox="1"/>
          <p:nvPr/>
        </p:nvSpPr>
        <p:spPr>
          <a:xfrm>
            <a:off x="1784827" y="2869968"/>
            <a:ext cx="14450060" cy="847027"/>
          </a:xfrm>
          <a:prstGeom prst="rect">
            <a:avLst/>
          </a:prstGeom>
        </p:spPr>
        <p:txBody>
          <a:bodyPr vert="horz" wrap="square" lIns="0" tIns="15875" rIns="0" bIns="0" rtlCol="0">
            <a:spAutoFit/>
          </a:bodyPr>
          <a:lstStyle/>
          <a:p>
            <a:pPr marL="12700" marR="5080" indent="-635" algn="ctr">
              <a:lnSpc>
                <a:spcPct val="100000"/>
              </a:lnSpc>
              <a:spcBef>
                <a:spcPts val="125"/>
              </a:spcBef>
            </a:pPr>
            <a:r>
              <a:rPr lang="en-US" altLang="en-US" sz="5400" b="1" dirty="0" smtClean="0">
                <a:ln w="0"/>
                <a:solidFill>
                  <a:schemeClr val="accent1"/>
                </a:solidFill>
                <a:effectLst>
                  <a:outerShdw blurRad="38100" dist="25400" dir="5400000" algn="ctr" rotWithShape="0">
                    <a:srgbClr val="6E747A">
                      <a:alpha val="43000"/>
                    </a:srgbClr>
                  </a:outerShdw>
                </a:effectLst>
                <a:latin typeface="Verdana" panose="020B0604030504040204"/>
                <a:cs typeface="Verdana" panose="020B0604030504040204"/>
              </a:rPr>
              <a:t>Group Members</a:t>
            </a:r>
            <a:endParaRPr lang="en-US" altLang="en-US" sz="5400" b="1" dirty="0">
              <a:ln w="15875"/>
              <a:gradFill>
                <a:gsLst>
                  <a:gs pos="0">
                    <a:schemeClr val="accent1">
                      <a:lumOff val="-19999"/>
                      <a:satOff val="20000"/>
                    </a:schemeClr>
                  </a:gs>
                  <a:gs pos="100000">
                    <a:schemeClr val="accent1">
                      <a:lumOff val="15000"/>
                      <a:satOff val="-14999"/>
                    </a:schemeClr>
                  </a:gs>
                </a:gsLst>
                <a:lin ang="0" scaled="0"/>
              </a:gradFill>
              <a:effectLst/>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902" y="0"/>
            <a:ext cx="1900555" cy="1593215"/>
          </a:xfrm>
          <a:custGeom>
            <a:avLst/>
            <a:gdLst/>
            <a:ahLst/>
            <a:cxnLst/>
            <a:rect l="l" t="t" r="r" b="b"/>
            <a:pathLst>
              <a:path w="1900555" h="1593215">
                <a:moveTo>
                  <a:pt x="310837" y="0"/>
                </a:moveTo>
                <a:lnTo>
                  <a:pt x="0" y="0"/>
                </a:lnTo>
                <a:lnTo>
                  <a:pt x="2855" y="15843"/>
                </a:lnTo>
                <a:lnTo>
                  <a:pt x="12465" y="62572"/>
                </a:lnTo>
                <a:lnTo>
                  <a:pt x="23169" y="108865"/>
                </a:lnTo>
                <a:lnTo>
                  <a:pt x="34955" y="154709"/>
                </a:lnTo>
                <a:lnTo>
                  <a:pt x="47807" y="200092"/>
                </a:lnTo>
                <a:lnTo>
                  <a:pt x="61710" y="244998"/>
                </a:lnTo>
                <a:lnTo>
                  <a:pt x="76650" y="289416"/>
                </a:lnTo>
                <a:lnTo>
                  <a:pt x="92612" y="333331"/>
                </a:lnTo>
                <a:lnTo>
                  <a:pt x="109581" y="376730"/>
                </a:lnTo>
                <a:lnTo>
                  <a:pt x="127543" y="419601"/>
                </a:lnTo>
                <a:lnTo>
                  <a:pt x="146483" y="461928"/>
                </a:lnTo>
                <a:lnTo>
                  <a:pt x="166386" y="503700"/>
                </a:lnTo>
                <a:lnTo>
                  <a:pt x="187238" y="544903"/>
                </a:lnTo>
                <a:lnTo>
                  <a:pt x="209024" y="585523"/>
                </a:lnTo>
                <a:lnTo>
                  <a:pt x="231729" y="625546"/>
                </a:lnTo>
                <a:lnTo>
                  <a:pt x="255338" y="664961"/>
                </a:lnTo>
                <a:lnTo>
                  <a:pt x="279837" y="703752"/>
                </a:lnTo>
                <a:lnTo>
                  <a:pt x="305212" y="741907"/>
                </a:lnTo>
                <a:lnTo>
                  <a:pt x="331447" y="779413"/>
                </a:lnTo>
                <a:lnTo>
                  <a:pt x="358527" y="816256"/>
                </a:lnTo>
                <a:lnTo>
                  <a:pt x="386439" y="852422"/>
                </a:lnTo>
                <a:lnTo>
                  <a:pt x="415167" y="887899"/>
                </a:lnTo>
                <a:lnTo>
                  <a:pt x="444697" y="922672"/>
                </a:lnTo>
                <a:lnTo>
                  <a:pt x="475014" y="956730"/>
                </a:lnTo>
                <a:lnTo>
                  <a:pt x="506103" y="990057"/>
                </a:lnTo>
                <a:lnTo>
                  <a:pt x="537949" y="1022641"/>
                </a:lnTo>
                <a:lnTo>
                  <a:pt x="570539" y="1054468"/>
                </a:lnTo>
                <a:lnTo>
                  <a:pt x="603857" y="1085525"/>
                </a:lnTo>
                <a:lnTo>
                  <a:pt x="637888" y="1115799"/>
                </a:lnTo>
                <a:lnTo>
                  <a:pt x="672618" y="1145276"/>
                </a:lnTo>
                <a:lnTo>
                  <a:pt x="708033" y="1173943"/>
                </a:lnTo>
                <a:lnTo>
                  <a:pt x="744116" y="1201786"/>
                </a:lnTo>
                <a:lnTo>
                  <a:pt x="780855" y="1228792"/>
                </a:lnTo>
                <a:lnTo>
                  <a:pt x="818234" y="1254948"/>
                </a:lnTo>
                <a:lnTo>
                  <a:pt x="856238" y="1280241"/>
                </a:lnTo>
                <a:lnTo>
                  <a:pt x="894852" y="1304656"/>
                </a:lnTo>
                <a:lnTo>
                  <a:pt x="934063" y="1328181"/>
                </a:lnTo>
                <a:lnTo>
                  <a:pt x="973855" y="1350802"/>
                </a:lnTo>
                <a:lnTo>
                  <a:pt x="1014214" y="1372505"/>
                </a:lnTo>
                <a:lnTo>
                  <a:pt x="1055124" y="1393278"/>
                </a:lnTo>
                <a:lnTo>
                  <a:pt x="1096572" y="1413107"/>
                </a:lnTo>
                <a:lnTo>
                  <a:pt x="1138542" y="1431979"/>
                </a:lnTo>
                <a:lnTo>
                  <a:pt x="1181021" y="1449880"/>
                </a:lnTo>
                <a:lnTo>
                  <a:pt x="1223992" y="1466797"/>
                </a:lnTo>
                <a:lnTo>
                  <a:pt x="1267442" y="1482716"/>
                </a:lnTo>
                <a:lnTo>
                  <a:pt x="1311355" y="1497625"/>
                </a:lnTo>
                <a:lnTo>
                  <a:pt x="1355718" y="1511509"/>
                </a:lnTo>
                <a:lnTo>
                  <a:pt x="1400515" y="1524355"/>
                </a:lnTo>
                <a:lnTo>
                  <a:pt x="1445732" y="1536151"/>
                </a:lnTo>
                <a:lnTo>
                  <a:pt x="1491354" y="1546882"/>
                </a:lnTo>
                <a:lnTo>
                  <a:pt x="1537366" y="1556535"/>
                </a:lnTo>
                <a:lnTo>
                  <a:pt x="1583754" y="1565097"/>
                </a:lnTo>
                <a:lnTo>
                  <a:pt x="1630502" y="1572554"/>
                </a:lnTo>
                <a:lnTo>
                  <a:pt x="1677597" y="1578894"/>
                </a:lnTo>
                <a:lnTo>
                  <a:pt x="1725024" y="1584102"/>
                </a:lnTo>
                <a:lnTo>
                  <a:pt x="1772767" y="1588165"/>
                </a:lnTo>
                <a:lnTo>
                  <a:pt x="1820813" y="1591071"/>
                </a:lnTo>
                <a:lnTo>
                  <a:pt x="1869145" y="1592805"/>
                </a:lnTo>
                <a:lnTo>
                  <a:pt x="1900097" y="1593154"/>
                </a:lnTo>
                <a:lnTo>
                  <a:pt x="1900097" y="1288419"/>
                </a:lnTo>
                <a:lnTo>
                  <a:pt x="1868511" y="1287988"/>
                </a:lnTo>
                <a:lnTo>
                  <a:pt x="1819982" y="1285903"/>
                </a:lnTo>
                <a:lnTo>
                  <a:pt x="1771805" y="1282420"/>
                </a:lnTo>
                <a:lnTo>
                  <a:pt x="1723999" y="1277556"/>
                </a:lnTo>
                <a:lnTo>
                  <a:pt x="1676587" y="1271332"/>
                </a:lnTo>
                <a:lnTo>
                  <a:pt x="1629589" y="1263767"/>
                </a:lnTo>
                <a:lnTo>
                  <a:pt x="1583026" y="1254880"/>
                </a:lnTo>
                <a:lnTo>
                  <a:pt x="1536920" y="1244689"/>
                </a:lnTo>
                <a:lnTo>
                  <a:pt x="1491291" y="1233214"/>
                </a:lnTo>
                <a:lnTo>
                  <a:pt x="1446160" y="1220475"/>
                </a:lnTo>
                <a:lnTo>
                  <a:pt x="1401548" y="1206490"/>
                </a:lnTo>
                <a:lnTo>
                  <a:pt x="1357477" y="1191278"/>
                </a:lnTo>
                <a:lnTo>
                  <a:pt x="1313967" y="1174859"/>
                </a:lnTo>
                <a:lnTo>
                  <a:pt x="1271040" y="1157251"/>
                </a:lnTo>
                <a:lnTo>
                  <a:pt x="1228716" y="1138475"/>
                </a:lnTo>
                <a:lnTo>
                  <a:pt x="1187017" y="1118548"/>
                </a:lnTo>
                <a:lnTo>
                  <a:pt x="1145963" y="1097490"/>
                </a:lnTo>
                <a:lnTo>
                  <a:pt x="1105576" y="1075321"/>
                </a:lnTo>
                <a:lnTo>
                  <a:pt x="1065876" y="1052059"/>
                </a:lnTo>
                <a:lnTo>
                  <a:pt x="1026885" y="1027724"/>
                </a:lnTo>
                <a:lnTo>
                  <a:pt x="988623" y="1002334"/>
                </a:lnTo>
                <a:lnTo>
                  <a:pt x="951112" y="975909"/>
                </a:lnTo>
                <a:lnTo>
                  <a:pt x="914372" y="948468"/>
                </a:lnTo>
                <a:lnTo>
                  <a:pt x="878425" y="920030"/>
                </a:lnTo>
                <a:lnTo>
                  <a:pt x="843292" y="890614"/>
                </a:lnTo>
                <a:lnTo>
                  <a:pt x="808994" y="860240"/>
                </a:lnTo>
                <a:lnTo>
                  <a:pt x="775551" y="828926"/>
                </a:lnTo>
                <a:lnTo>
                  <a:pt x="742985" y="796691"/>
                </a:lnTo>
                <a:lnTo>
                  <a:pt x="711316" y="763556"/>
                </a:lnTo>
                <a:lnTo>
                  <a:pt x="680567" y="729538"/>
                </a:lnTo>
                <a:lnTo>
                  <a:pt x="650757" y="694657"/>
                </a:lnTo>
                <a:lnTo>
                  <a:pt x="621908" y="658932"/>
                </a:lnTo>
                <a:lnTo>
                  <a:pt x="594041" y="622383"/>
                </a:lnTo>
                <a:lnTo>
                  <a:pt x="567176" y="585028"/>
                </a:lnTo>
                <a:lnTo>
                  <a:pt x="541336" y="546886"/>
                </a:lnTo>
                <a:lnTo>
                  <a:pt x="516540" y="507978"/>
                </a:lnTo>
                <a:lnTo>
                  <a:pt x="492811" y="468321"/>
                </a:lnTo>
                <a:lnTo>
                  <a:pt x="470168" y="427935"/>
                </a:lnTo>
                <a:lnTo>
                  <a:pt x="448633" y="386839"/>
                </a:lnTo>
                <a:lnTo>
                  <a:pt x="428227" y="345052"/>
                </a:lnTo>
                <a:lnTo>
                  <a:pt x="408972" y="302594"/>
                </a:lnTo>
                <a:lnTo>
                  <a:pt x="390887" y="259483"/>
                </a:lnTo>
                <a:lnTo>
                  <a:pt x="373994" y="215739"/>
                </a:lnTo>
                <a:lnTo>
                  <a:pt x="358314" y="171380"/>
                </a:lnTo>
                <a:lnTo>
                  <a:pt x="343869" y="126427"/>
                </a:lnTo>
                <a:lnTo>
                  <a:pt x="330678" y="80898"/>
                </a:lnTo>
                <a:lnTo>
                  <a:pt x="318764" y="34811"/>
                </a:lnTo>
                <a:lnTo>
                  <a:pt x="310837" y="0"/>
                </a:lnTo>
                <a:close/>
              </a:path>
            </a:pathLst>
          </a:custGeom>
          <a:solidFill>
            <a:srgbClr val="828284"/>
          </a:solidFill>
        </p:spPr>
        <p:txBody>
          <a:bodyPr wrap="square" lIns="0" tIns="0" rIns="0" bIns="0" rtlCol="0"/>
          <a:lstStyle/>
          <a:p>
            <a:endParaRPr/>
          </a:p>
        </p:txBody>
      </p:sp>
      <p:sp>
        <p:nvSpPr>
          <p:cNvPr id="3" name="object 3"/>
          <p:cNvSpPr/>
          <p:nvPr/>
        </p:nvSpPr>
        <p:spPr>
          <a:xfrm>
            <a:off x="0" y="8037238"/>
            <a:ext cx="1919605" cy="2251075"/>
          </a:xfrm>
          <a:custGeom>
            <a:avLst/>
            <a:gdLst/>
            <a:ahLst/>
            <a:cxnLst/>
            <a:rect l="l" t="t" r="r" b="b"/>
            <a:pathLst>
              <a:path w="1919605" h="2251075">
                <a:moveTo>
                  <a:pt x="0" y="0"/>
                </a:moveTo>
                <a:lnTo>
                  <a:pt x="0" y="450361"/>
                </a:lnTo>
                <a:lnTo>
                  <a:pt x="5435" y="451644"/>
                </a:lnTo>
                <a:lnTo>
                  <a:pt x="52312" y="463950"/>
                </a:lnTo>
                <a:lnTo>
                  <a:pt x="98687" y="477362"/>
                </a:lnTo>
                <a:lnTo>
                  <a:pt x="144546" y="491863"/>
                </a:lnTo>
                <a:lnTo>
                  <a:pt x="189876" y="507439"/>
                </a:lnTo>
                <a:lnTo>
                  <a:pt x="234663" y="524073"/>
                </a:lnTo>
                <a:lnTo>
                  <a:pt x="278893" y="541750"/>
                </a:lnTo>
                <a:lnTo>
                  <a:pt x="322553" y="560453"/>
                </a:lnTo>
                <a:lnTo>
                  <a:pt x="365630" y="580167"/>
                </a:lnTo>
                <a:lnTo>
                  <a:pt x="408108" y="600876"/>
                </a:lnTo>
                <a:lnTo>
                  <a:pt x="449976" y="622565"/>
                </a:lnTo>
                <a:lnTo>
                  <a:pt x="491219" y="645216"/>
                </a:lnTo>
                <a:lnTo>
                  <a:pt x="531824" y="668815"/>
                </a:lnTo>
                <a:lnTo>
                  <a:pt x="571777" y="693346"/>
                </a:lnTo>
                <a:lnTo>
                  <a:pt x="611065" y="718792"/>
                </a:lnTo>
                <a:lnTo>
                  <a:pt x="649674" y="745139"/>
                </a:lnTo>
                <a:lnTo>
                  <a:pt x="687589" y="772369"/>
                </a:lnTo>
                <a:lnTo>
                  <a:pt x="724799" y="800468"/>
                </a:lnTo>
                <a:lnTo>
                  <a:pt x="761289" y="829419"/>
                </a:lnTo>
                <a:lnTo>
                  <a:pt x="797045" y="859207"/>
                </a:lnTo>
                <a:lnTo>
                  <a:pt x="832054" y="889816"/>
                </a:lnTo>
                <a:lnTo>
                  <a:pt x="866303" y="921229"/>
                </a:lnTo>
                <a:lnTo>
                  <a:pt x="899777" y="953432"/>
                </a:lnTo>
                <a:lnTo>
                  <a:pt x="932463" y="986408"/>
                </a:lnTo>
                <a:lnTo>
                  <a:pt x="964347" y="1020141"/>
                </a:lnTo>
                <a:lnTo>
                  <a:pt x="995417" y="1054616"/>
                </a:lnTo>
                <a:lnTo>
                  <a:pt x="1025658" y="1089817"/>
                </a:lnTo>
                <a:lnTo>
                  <a:pt x="1055056" y="1125727"/>
                </a:lnTo>
                <a:lnTo>
                  <a:pt x="1083598" y="1162332"/>
                </a:lnTo>
                <a:lnTo>
                  <a:pt x="1111271" y="1199614"/>
                </a:lnTo>
                <a:lnTo>
                  <a:pt x="1138061" y="1237559"/>
                </a:lnTo>
                <a:lnTo>
                  <a:pt x="1163954" y="1276151"/>
                </a:lnTo>
                <a:lnTo>
                  <a:pt x="1188936" y="1315373"/>
                </a:lnTo>
                <a:lnTo>
                  <a:pt x="1212995" y="1355211"/>
                </a:lnTo>
                <a:lnTo>
                  <a:pt x="1236116" y="1395647"/>
                </a:lnTo>
                <a:lnTo>
                  <a:pt x="1258285" y="1436666"/>
                </a:lnTo>
                <a:lnTo>
                  <a:pt x="1279490" y="1478253"/>
                </a:lnTo>
                <a:lnTo>
                  <a:pt x="1299717" y="1520391"/>
                </a:lnTo>
                <a:lnTo>
                  <a:pt x="1318951" y="1563065"/>
                </a:lnTo>
                <a:lnTo>
                  <a:pt x="1337180" y="1606259"/>
                </a:lnTo>
                <a:lnTo>
                  <a:pt x="1354389" y="1649957"/>
                </a:lnTo>
                <a:lnTo>
                  <a:pt x="1370566" y="1694143"/>
                </a:lnTo>
                <a:lnTo>
                  <a:pt x="1385696" y="1738801"/>
                </a:lnTo>
                <a:lnTo>
                  <a:pt x="1399766" y="1783915"/>
                </a:lnTo>
                <a:lnTo>
                  <a:pt x="1412762" y="1829471"/>
                </a:lnTo>
                <a:lnTo>
                  <a:pt x="1424671" y="1875451"/>
                </a:lnTo>
                <a:lnTo>
                  <a:pt x="1435480" y="1921840"/>
                </a:lnTo>
                <a:lnTo>
                  <a:pt x="1445173" y="1968622"/>
                </a:lnTo>
                <a:lnTo>
                  <a:pt x="1453739" y="2015781"/>
                </a:lnTo>
                <a:lnTo>
                  <a:pt x="1461163" y="2063302"/>
                </a:lnTo>
                <a:lnTo>
                  <a:pt x="1467431" y="2111169"/>
                </a:lnTo>
                <a:lnTo>
                  <a:pt x="1472531" y="2159365"/>
                </a:lnTo>
                <a:lnTo>
                  <a:pt x="1476448" y="2207875"/>
                </a:lnTo>
                <a:lnTo>
                  <a:pt x="1478825" y="2250524"/>
                </a:lnTo>
                <a:lnTo>
                  <a:pt x="1919023" y="2250524"/>
                </a:lnTo>
                <a:lnTo>
                  <a:pt x="1916589" y="2199897"/>
                </a:lnTo>
                <a:lnTo>
                  <a:pt x="1913232" y="2151338"/>
                </a:lnTo>
                <a:lnTo>
                  <a:pt x="1908907" y="2103026"/>
                </a:lnTo>
                <a:lnTo>
                  <a:pt x="1903624" y="2054974"/>
                </a:lnTo>
                <a:lnTo>
                  <a:pt x="1897392" y="2007190"/>
                </a:lnTo>
                <a:lnTo>
                  <a:pt x="1890219" y="1959685"/>
                </a:lnTo>
                <a:lnTo>
                  <a:pt x="1882116" y="1912471"/>
                </a:lnTo>
                <a:lnTo>
                  <a:pt x="1873090" y="1865556"/>
                </a:lnTo>
                <a:lnTo>
                  <a:pt x="1863150" y="1818953"/>
                </a:lnTo>
                <a:lnTo>
                  <a:pt x="1852307" y="1772671"/>
                </a:lnTo>
                <a:lnTo>
                  <a:pt x="1840568" y="1726721"/>
                </a:lnTo>
                <a:lnTo>
                  <a:pt x="1827943" y="1681113"/>
                </a:lnTo>
                <a:lnTo>
                  <a:pt x="1814441" y="1635858"/>
                </a:lnTo>
                <a:lnTo>
                  <a:pt x="1800071" y="1590966"/>
                </a:lnTo>
                <a:lnTo>
                  <a:pt x="1784841" y="1546448"/>
                </a:lnTo>
                <a:lnTo>
                  <a:pt x="1768761" y="1502314"/>
                </a:lnTo>
                <a:lnTo>
                  <a:pt x="1751840" y="1458575"/>
                </a:lnTo>
                <a:lnTo>
                  <a:pt x="1734087" y="1415241"/>
                </a:lnTo>
                <a:lnTo>
                  <a:pt x="1715511" y="1372323"/>
                </a:lnTo>
                <a:lnTo>
                  <a:pt x="1696120" y="1329831"/>
                </a:lnTo>
                <a:lnTo>
                  <a:pt x="1675924" y="1287775"/>
                </a:lnTo>
                <a:lnTo>
                  <a:pt x="1654932" y="1246167"/>
                </a:lnTo>
                <a:lnTo>
                  <a:pt x="1633153" y="1205016"/>
                </a:lnTo>
                <a:lnTo>
                  <a:pt x="1610596" y="1164333"/>
                </a:lnTo>
                <a:lnTo>
                  <a:pt x="1587270" y="1124129"/>
                </a:lnTo>
                <a:lnTo>
                  <a:pt x="1563183" y="1084414"/>
                </a:lnTo>
                <a:lnTo>
                  <a:pt x="1538346" y="1045199"/>
                </a:lnTo>
                <a:lnTo>
                  <a:pt x="1512766" y="1006494"/>
                </a:lnTo>
                <a:lnTo>
                  <a:pt x="1486453" y="968309"/>
                </a:lnTo>
                <a:lnTo>
                  <a:pt x="1459416" y="930655"/>
                </a:lnTo>
                <a:lnTo>
                  <a:pt x="1431664" y="893542"/>
                </a:lnTo>
                <a:lnTo>
                  <a:pt x="1403205" y="856982"/>
                </a:lnTo>
                <a:lnTo>
                  <a:pt x="1374050" y="820984"/>
                </a:lnTo>
                <a:lnTo>
                  <a:pt x="1344207" y="785559"/>
                </a:lnTo>
                <a:lnTo>
                  <a:pt x="1313684" y="750717"/>
                </a:lnTo>
                <a:lnTo>
                  <a:pt x="1282491" y="716469"/>
                </a:lnTo>
                <a:lnTo>
                  <a:pt x="1250638" y="682826"/>
                </a:lnTo>
                <a:lnTo>
                  <a:pt x="1218132" y="649797"/>
                </a:lnTo>
                <a:lnTo>
                  <a:pt x="1184983" y="617394"/>
                </a:lnTo>
                <a:lnTo>
                  <a:pt x="1151200" y="585626"/>
                </a:lnTo>
                <a:lnTo>
                  <a:pt x="1116792" y="554505"/>
                </a:lnTo>
                <a:lnTo>
                  <a:pt x="1081768" y="524041"/>
                </a:lnTo>
                <a:lnTo>
                  <a:pt x="1046137" y="494244"/>
                </a:lnTo>
                <a:lnTo>
                  <a:pt x="1009908" y="465124"/>
                </a:lnTo>
                <a:lnTo>
                  <a:pt x="973089" y="436693"/>
                </a:lnTo>
                <a:lnTo>
                  <a:pt x="935691" y="408961"/>
                </a:lnTo>
                <a:lnTo>
                  <a:pt x="897722" y="381938"/>
                </a:lnTo>
                <a:lnTo>
                  <a:pt x="859191" y="355634"/>
                </a:lnTo>
                <a:lnTo>
                  <a:pt x="820107" y="330061"/>
                </a:lnTo>
                <a:lnTo>
                  <a:pt x="780478" y="305228"/>
                </a:lnTo>
                <a:lnTo>
                  <a:pt x="740315" y="281146"/>
                </a:lnTo>
                <a:lnTo>
                  <a:pt x="699626" y="257826"/>
                </a:lnTo>
                <a:lnTo>
                  <a:pt x="658419" y="235278"/>
                </a:lnTo>
                <a:lnTo>
                  <a:pt x="616705" y="213513"/>
                </a:lnTo>
                <a:lnTo>
                  <a:pt x="574492" y="192541"/>
                </a:lnTo>
                <a:lnTo>
                  <a:pt x="531789" y="172372"/>
                </a:lnTo>
                <a:lnTo>
                  <a:pt x="488605" y="153017"/>
                </a:lnTo>
                <a:lnTo>
                  <a:pt x="444948" y="134487"/>
                </a:lnTo>
                <a:lnTo>
                  <a:pt x="400829" y="116792"/>
                </a:lnTo>
                <a:lnTo>
                  <a:pt x="356256" y="99942"/>
                </a:lnTo>
                <a:lnTo>
                  <a:pt x="311238" y="83948"/>
                </a:lnTo>
                <a:lnTo>
                  <a:pt x="265784" y="68821"/>
                </a:lnTo>
                <a:lnTo>
                  <a:pt x="219904" y="54570"/>
                </a:lnTo>
                <a:lnTo>
                  <a:pt x="173605" y="41207"/>
                </a:lnTo>
                <a:lnTo>
                  <a:pt x="126897" y="28742"/>
                </a:lnTo>
                <a:lnTo>
                  <a:pt x="79790" y="17185"/>
                </a:lnTo>
                <a:lnTo>
                  <a:pt x="32291" y="6547"/>
                </a:lnTo>
                <a:lnTo>
                  <a:pt x="0" y="0"/>
                </a:lnTo>
                <a:close/>
              </a:path>
            </a:pathLst>
          </a:custGeom>
          <a:solidFill>
            <a:srgbClr val="FB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0398468" y="1451394"/>
            <a:ext cx="6219824" cy="7284097"/>
          </a:xfrm>
          <a:prstGeom prst="rect">
            <a:avLst/>
          </a:prstGeom>
        </p:spPr>
      </p:pic>
      <p:sp>
        <p:nvSpPr>
          <p:cNvPr id="5" name="object 5"/>
          <p:cNvSpPr txBox="1">
            <a:spLocks noGrp="1"/>
          </p:cNvSpPr>
          <p:nvPr>
            <p:ph type="title"/>
          </p:nvPr>
        </p:nvSpPr>
        <p:spPr>
          <a:xfrm>
            <a:off x="1859533" y="1862658"/>
            <a:ext cx="5238750" cy="989330"/>
          </a:xfrm>
          <a:prstGeom prst="rect">
            <a:avLst/>
          </a:prstGeom>
        </p:spPr>
        <p:txBody>
          <a:bodyPr vert="horz" wrap="square" lIns="0" tIns="100330" rIns="0" bIns="0" rtlCol="0">
            <a:spAutoFit/>
          </a:bodyPr>
          <a:lstStyle/>
          <a:p>
            <a:pPr marL="12700" marR="5080">
              <a:lnSpc>
                <a:spcPts val="3450"/>
              </a:lnSpc>
              <a:spcBef>
                <a:spcPts val="790"/>
              </a:spcBef>
            </a:pPr>
            <a:r>
              <a:rPr sz="3450" spc="-175" dirty="0">
                <a:solidFill>
                  <a:srgbClr val="27316F"/>
                </a:solidFill>
              </a:rPr>
              <a:t>ALZHEIMER'S</a:t>
            </a:r>
            <a:r>
              <a:rPr sz="3450" spc="-204" dirty="0">
                <a:solidFill>
                  <a:srgbClr val="27316F"/>
                </a:solidFill>
              </a:rPr>
              <a:t> </a:t>
            </a:r>
            <a:r>
              <a:rPr sz="3450" spc="-180" dirty="0">
                <a:solidFill>
                  <a:srgbClr val="27316F"/>
                </a:solidFill>
              </a:rPr>
              <a:t>DISEASE  </a:t>
            </a:r>
            <a:r>
              <a:rPr sz="3450" spc="-265" dirty="0">
                <a:solidFill>
                  <a:srgbClr val="27316F"/>
                </a:solidFill>
              </a:rPr>
              <a:t>DIAGNOSIS</a:t>
            </a:r>
            <a:endParaRPr sz="3450" dirty="0"/>
          </a:p>
        </p:txBody>
      </p:sp>
      <p:sp>
        <p:nvSpPr>
          <p:cNvPr id="6" name="object 6"/>
          <p:cNvSpPr txBox="1"/>
          <p:nvPr/>
        </p:nvSpPr>
        <p:spPr>
          <a:xfrm>
            <a:off x="1825383" y="3254381"/>
            <a:ext cx="6314440" cy="4860290"/>
          </a:xfrm>
          <a:prstGeom prst="rect">
            <a:avLst/>
          </a:prstGeom>
        </p:spPr>
        <p:txBody>
          <a:bodyPr vert="horz" wrap="square" lIns="0" tIns="12700" rIns="0" bIns="0" rtlCol="0">
            <a:spAutoFit/>
          </a:bodyPr>
          <a:lstStyle/>
          <a:p>
            <a:pPr marL="12700" marR="5080">
              <a:lnSpc>
                <a:spcPct val="125000"/>
              </a:lnSpc>
              <a:spcBef>
                <a:spcPts val="100"/>
              </a:spcBef>
            </a:pPr>
            <a:r>
              <a:rPr sz="3150" spc="-380" dirty="0">
                <a:solidFill>
                  <a:srgbClr val="27316F"/>
                </a:solidFill>
                <a:latin typeface="Verdana" panose="020B0604030504040204"/>
                <a:cs typeface="Verdana" panose="020B0604030504040204"/>
              </a:rPr>
              <a:t>I</a:t>
            </a:r>
            <a:r>
              <a:rPr sz="3150" spc="135" dirty="0">
                <a:solidFill>
                  <a:srgbClr val="27316F"/>
                </a:solidFill>
                <a:latin typeface="Verdana" panose="020B0604030504040204"/>
                <a:cs typeface="Verdana" panose="020B0604030504040204"/>
              </a:rPr>
              <a:t>n</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d</a:t>
            </a:r>
            <a:r>
              <a:rPr sz="3150" spc="-25" dirty="0">
                <a:solidFill>
                  <a:srgbClr val="27316F"/>
                </a:solidFill>
                <a:latin typeface="Verdana" panose="020B0604030504040204"/>
                <a:cs typeface="Verdana" panose="020B0604030504040204"/>
              </a:rPr>
              <a:t>i</a:t>
            </a:r>
            <a:r>
              <a:rPr sz="3150" spc="-40" dirty="0">
                <a:solidFill>
                  <a:srgbClr val="27316F"/>
                </a:solidFill>
                <a:latin typeface="Verdana" panose="020B0604030504040204"/>
                <a:cs typeface="Verdana" panose="020B0604030504040204"/>
              </a:rPr>
              <a:t>a</a:t>
            </a:r>
            <a:r>
              <a:rPr sz="3150" spc="190" dirty="0">
                <a:solidFill>
                  <a:srgbClr val="27316F"/>
                </a:solidFill>
                <a:latin typeface="Verdana" panose="020B0604030504040204"/>
                <a:cs typeface="Verdana" panose="020B0604030504040204"/>
              </a:rPr>
              <a:t>g</a:t>
            </a:r>
            <a:r>
              <a:rPr sz="3150" spc="130" dirty="0">
                <a:solidFill>
                  <a:srgbClr val="27316F"/>
                </a:solidFill>
                <a:latin typeface="Verdana" panose="020B0604030504040204"/>
                <a:cs typeface="Verdana" panose="020B0604030504040204"/>
              </a:rPr>
              <a:t>n</a:t>
            </a:r>
            <a:r>
              <a:rPr sz="3150" spc="55" dirty="0">
                <a:solidFill>
                  <a:srgbClr val="27316F"/>
                </a:solidFill>
                <a:latin typeface="Verdana" panose="020B0604030504040204"/>
                <a:cs typeface="Verdana" panose="020B0604030504040204"/>
              </a:rPr>
              <a:t>o</a:t>
            </a:r>
            <a:r>
              <a:rPr sz="3150" spc="-110" dirty="0">
                <a:solidFill>
                  <a:srgbClr val="27316F"/>
                </a:solidFill>
                <a:latin typeface="Verdana" panose="020B0604030504040204"/>
                <a:cs typeface="Verdana" panose="020B0604030504040204"/>
              </a:rPr>
              <a:t>s</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b="1" spc="-40" dirty="0">
                <a:solidFill>
                  <a:srgbClr val="27316F"/>
                </a:solidFill>
                <a:latin typeface="Verdana" panose="020B0604030504040204"/>
                <a:cs typeface="Verdana" panose="020B0604030504040204"/>
              </a:rPr>
              <a:t>A</a:t>
            </a:r>
            <a:r>
              <a:rPr sz="3150" b="1" spc="-135" dirty="0">
                <a:solidFill>
                  <a:srgbClr val="27316F"/>
                </a:solidFill>
                <a:latin typeface="Verdana" panose="020B0604030504040204"/>
                <a:cs typeface="Verdana" panose="020B0604030504040204"/>
              </a:rPr>
              <a:t>l</a:t>
            </a:r>
            <a:r>
              <a:rPr sz="3150" b="1" spc="-175" dirty="0">
                <a:solidFill>
                  <a:srgbClr val="27316F"/>
                </a:solidFill>
                <a:latin typeface="Verdana" panose="020B0604030504040204"/>
                <a:cs typeface="Verdana" panose="020B0604030504040204"/>
              </a:rPr>
              <a:t>z</a:t>
            </a:r>
            <a:r>
              <a:rPr sz="3150" b="1" spc="-60" dirty="0">
                <a:solidFill>
                  <a:srgbClr val="27316F"/>
                </a:solidFill>
                <a:latin typeface="Verdana" panose="020B0604030504040204"/>
                <a:cs typeface="Verdana" panose="020B0604030504040204"/>
              </a:rPr>
              <a:t>h</a:t>
            </a:r>
            <a:r>
              <a:rPr sz="3150" b="1" spc="-110" dirty="0">
                <a:solidFill>
                  <a:srgbClr val="27316F"/>
                </a:solidFill>
                <a:latin typeface="Verdana" panose="020B0604030504040204"/>
                <a:cs typeface="Verdana" panose="020B0604030504040204"/>
              </a:rPr>
              <a:t>e</a:t>
            </a:r>
            <a:r>
              <a:rPr sz="3150" b="1" spc="-135" dirty="0">
                <a:solidFill>
                  <a:srgbClr val="27316F"/>
                </a:solidFill>
                <a:latin typeface="Verdana" panose="020B0604030504040204"/>
                <a:cs typeface="Verdana" panose="020B0604030504040204"/>
              </a:rPr>
              <a:t>i</a:t>
            </a:r>
            <a:r>
              <a:rPr sz="3150" b="1" spc="-20" dirty="0">
                <a:solidFill>
                  <a:srgbClr val="27316F"/>
                </a:solidFill>
                <a:latin typeface="Verdana" panose="020B0604030504040204"/>
                <a:cs typeface="Verdana" panose="020B0604030504040204"/>
              </a:rPr>
              <a:t>m</a:t>
            </a:r>
            <a:r>
              <a:rPr sz="3150" b="1" spc="-110" dirty="0">
                <a:solidFill>
                  <a:srgbClr val="27316F"/>
                </a:solidFill>
                <a:latin typeface="Verdana" panose="020B0604030504040204"/>
                <a:cs typeface="Verdana" panose="020B0604030504040204"/>
              </a:rPr>
              <a:t>e</a:t>
            </a:r>
            <a:r>
              <a:rPr sz="3150" b="1" spc="-215" dirty="0">
                <a:solidFill>
                  <a:srgbClr val="27316F"/>
                </a:solidFill>
                <a:latin typeface="Verdana" panose="020B0604030504040204"/>
                <a:cs typeface="Verdana" panose="020B0604030504040204"/>
              </a:rPr>
              <a:t>r</a:t>
            </a:r>
            <a:r>
              <a:rPr sz="3150" b="1" spc="-330" dirty="0">
                <a:solidFill>
                  <a:srgbClr val="27316F"/>
                </a:solidFill>
                <a:latin typeface="Verdana" panose="020B0604030504040204"/>
                <a:cs typeface="Verdana" panose="020B0604030504040204"/>
              </a:rPr>
              <a:t>'</a:t>
            </a:r>
            <a:r>
              <a:rPr sz="3150" b="1" spc="-200" dirty="0">
                <a:solidFill>
                  <a:srgbClr val="27316F"/>
                </a:solidFill>
                <a:latin typeface="Verdana" panose="020B0604030504040204"/>
                <a:cs typeface="Verdana" panose="020B0604030504040204"/>
              </a:rPr>
              <a:t>s</a:t>
            </a:r>
            <a:r>
              <a:rPr sz="3150" spc="-470"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d</a:t>
            </a:r>
            <a:r>
              <a:rPr sz="3150" spc="-25" dirty="0">
                <a:solidFill>
                  <a:srgbClr val="27316F"/>
                </a:solidFill>
                <a:latin typeface="Verdana" panose="020B0604030504040204"/>
                <a:cs typeface="Verdana" panose="020B0604030504040204"/>
              </a:rPr>
              <a:t>i</a:t>
            </a:r>
            <a:r>
              <a:rPr sz="3150" spc="190" dirty="0">
                <a:solidFill>
                  <a:srgbClr val="27316F"/>
                </a:solidFill>
                <a:latin typeface="Verdana" panose="020B0604030504040204"/>
                <a:cs typeface="Verdana" panose="020B0604030504040204"/>
              </a:rPr>
              <a:t>g</a:t>
            </a:r>
            <a:r>
              <a:rPr sz="3150" spc="-25" dirty="0">
                <a:solidFill>
                  <a:srgbClr val="27316F"/>
                </a:solidFill>
                <a:latin typeface="Verdana" panose="020B0604030504040204"/>
                <a:cs typeface="Verdana" panose="020B0604030504040204"/>
              </a:rPr>
              <a:t>i</a:t>
            </a:r>
            <a:r>
              <a:rPr sz="3150" spc="30" dirty="0">
                <a:solidFill>
                  <a:srgbClr val="27316F"/>
                </a:solidFill>
                <a:latin typeface="Verdana" panose="020B0604030504040204"/>
                <a:cs typeface="Verdana" panose="020B0604030504040204"/>
              </a:rPr>
              <a:t>t</a:t>
            </a:r>
            <a:r>
              <a:rPr sz="3150" spc="-40" dirty="0">
                <a:solidFill>
                  <a:srgbClr val="27316F"/>
                </a:solidFill>
                <a:latin typeface="Verdana" panose="020B0604030504040204"/>
                <a:cs typeface="Verdana" panose="020B0604030504040204"/>
              </a:rPr>
              <a:t>a</a:t>
            </a:r>
            <a:r>
              <a:rPr sz="3150" spc="-20" dirty="0">
                <a:solidFill>
                  <a:srgbClr val="27316F"/>
                </a:solidFill>
                <a:latin typeface="Verdana" panose="020B0604030504040204"/>
                <a:cs typeface="Verdana" panose="020B0604030504040204"/>
              </a:rPr>
              <a:t>l</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i</a:t>
            </a:r>
            <a:r>
              <a:rPr sz="3150" spc="270" dirty="0">
                <a:solidFill>
                  <a:srgbClr val="27316F"/>
                </a:solidFill>
                <a:latin typeface="Verdana" panose="020B0604030504040204"/>
                <a:cs typeface="Verdana" panose="020B0604030504040204"/>
              </a:rPr>
              <a:t>m</a:t>
            </a:r>
            <a:r>
              <a:rPr sz="3150" spc="-40" dirty="0">
                <a:solidFill>
                  <a:srgbClr val="27316F"/>
                </a:solidFill>
                <a:latin typeface="Verdana" panose="020B0604030504040204"/>
                <a:cs typeface="Verdana" panose="020B0604030504040204"/>
              </a:rPr>
              <a:t>a</a:t>
            </a:r>
            <a:r>
              <a:rPr sz="3150" spc="190" dirty="0">
                <a:solidFill>
                  <a:srgbClr val="27316F"/>
                </a:solidFill>
                <a:latin typeface="Verdana" panose="020B0604030504040204"/>
                <a:cs typeface="Verdana" panose="020B0604030504040204"/>
              </a:rPr>
              <a:t>g</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p</a:t>
            </a:r>
            <a:r>
              <a:rPr sz="3150" spc="-130" dirty="0">
                <a:solidFill>
                  <a:srgbClr val="27316F"/>
                </a:solidFill>
                <a:latin typeface="Verdana" panose="020B0604030504040204"/>
                <a:cs typeface="Verdana" panose="020B0604030504040204"/>
              </a:rPr>
              <a:t>r</a:t>
            </a:r>
            <a:r>
              <a:rPr sz="3150" spc="55" dirty="0">
                <a:solidFill>
                  <a:srgbClr val="27316F"/>
                </a:solidFill>
                <a:latin typeface="Verdana" panose="020B0604030504040204"/>
                <a:cs typeface="Verdana" panose="020B0604030504040204"/>
              </a:rPr>
              <a:t>o</a:t>
            </a:r>
            <a:r>
              <a:rPr sz="3150" spc="100" dirty="0">
                <a:solidFill>
                  <a:srgbClr val="27316F"/>
                </a:solidFill>
                <a:latin typeface="Verdana" panose="020B0604030504040204"/>
                <a:cs typeface="Verdana" panose="020B0604030504040204"/>
              </a:rPr>
              <a:t>c</a:t>
            </a:r>
            <a:r>
              <a:rPr sz="3150" spc="20" dirty="0">
                <a:solidFill>
                  <a:srgbClr val="27316F"/>
                </a:solidFill>
                <a:latin typeface="Verdana" panose="020B0604030504040204"/>
                <a:cs typeface="Verdana" panose="020B0604030504040204"/>
              </a:rPr>
              <a:t>e</a:t>
            </a:r>
            <a:r>
              <a:rPr sz="3150" spc="-110" dirty="0">
                <a:solidFill>
                  <a:srgbClr val="27316F"/>
                </a:solidFill>
                <a:latin typeface="Verdana" panose="020B0604030504040204"/>
                <a:cs typeface="Verdana" panose="020B0604030504040204"/>
              </a:rPr>
              <a:t>ss</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spc="125" dirty="0">
                <a:solidFill>
                  <a:srgbClr val="27316F"/>
                </a:solidFill>
                <a:latin typeface="Verdana" panose="020B0604030504040204"/>
                <a:cs typeface="Verdana" panose="020B0604030504040204"/>
              </a:rPr>
              <a:t>c</a:t>
            </a:r>
            <a:r>
              <a:rPr sz="3150" spc="-40" dirty="0">
                <a:solidFill>
                  <a:srgbClr val="27316F"/>
                </a:solidFill>
                <a:latin typeface="Verdana" panose="020B0604030504040204"/>
                <a:cs typeface="Verdana" panose="020B0604030504040204"/>
              </a:rPr>
              <a:t>a</a:t>
            </a:r>
            <a:r>
              <a:rPr sz="3150" spc="95" dirty="0">
                <a:solidFill>
                  <a:srgbClr val="27316F"/>
                </a:solidFill>
                <a:latin typeface="Verdana" panose="020B0604030504040204"/>
                <a:cs typeface="Verdana" panose="020B0604030504040204"/>
              </a:rPr>
              <a:t>n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40" dirty="0">
                <a:solidFill>
                  <a:srgbClr val="27316F"/>
                </a:solidFill>
                <a:latin typeface="Verdana" panose="020B0604030504040204"/>
                <a:cs typeface="Verdana" panose="020B0604030504040204"/>
              </a:rPr>
              <a:t>a</a:t>
            </a:r>
            <a:r>
              <a:rPr sz="3150" spc="-25" dirty="0">
                <a:solidFill>
                  <a:srgbClr val="27316F"/>
                </a:solidFill>
                <a:latin typeface="Verdana" panose="020B0604030504040204"/>
                <a:cs typeface="Verdana" panose="020B0604030504040204"/>
              </a:rPr>
              <a:t>l</a:t>
            </a:r>
            <a:r>
              <a:rPr sz="3150" spc="-195" dirty="0">
                <a:solidFill>
                  <a:srgbClr val="27316F"/>
                </a:solidFill>
                <a:latin typeface="Verdana" panose="020B0604030504040204"/>
                <a:cs typeface="Verdana" panose="020B0604030504040204"/>
              </a:rPr>
              <a:t>y</a:t>
            </a:r>
            <a:r>
              <a:rPr sz="3150" spc="-80" dirty="0">
                <a:solidFill>
                  <a:srgbClr val="27316F"/>
                </a:solidFill>
                <a:latin typeface="Verdana" panose="020B0604030504040204"/>
                <a:cs typeface="Verdana" panose="020B0604030504040204"/>
              </a:rPr>
              <a:t>z</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b="1" spc="-35" dirty="0">
                <a:solidFill>
                  <a:srgbClr val="27316F"/>
                </a:solidFill>
                <a:latin typeface="Verdana" panose="020B0604030504040204"/>
                <a:cs typeface="Verdana" panose="020B0604030504040204"/>
              </a:rPr>
              <a:t>b</a:t>
            </a:r>
            <a:r>
              <a:rPr sz="3150" b="1" spc="-335" dirty="0">
                <a:solidFill>
                  <a:srgbClr val="27316F"/>
                </a:solidFill>
                <a:latin typeface="Verdana" panose="020B0604030504040204"/>
                <a:cs typeface="Verdana" panose="020B0604030504040204"/>
              </a:rPr>
              <a:t>r</a:t>
            </a:r>
            <a:r>
              <a:rPr sz="3150" b="1" spc="-170" dirty="0">
                <a:solidFill>
                  <a:srgbClr val="27316F"/>
                </a:solidFill>
                <a:latin typeface="Verdana" panose="020B0604030504040204"/>
                <a:cs typeface="Verdana" panose="020B0604030504040204"/>
              </a:rPr>
              <a:t>a</a:t>
            </a:r>
            <a:r>
              <a:rPr sz="3150" b="1" spc="-135" dirty="0">
                <a:solidFill>
                  <a:srgbClr val="27316F"/>
                </a:solidFill>
                <a:latin typeface="Verdana" panose="020B0604030504040204"/>
                <a:cs typeface="Verdana" panose="020B0604030504040204"/>
              </a:rPr>
              <a:t>i</a:t>
            </a:r>
            <a:r>
              <a:rPr sz="3150" b="1" spc="-70" dirty="0">
                <a:solidFill>
                  <a:srgbClr val="27316F"/>
                </a:solidFill>
                <a:latin typeface="Verdana" panose="020B0604030504040204"/>
                <a:cs typeface="Verdana" panose="020B0604030504040204"/>
              </a:rPr>
              <a:t>n</a:t>
            </a:r>
            <a:r>
              <a:rPr sz="3150" b="1" spc="-190" dirty="0">
                <a:solidFill>
                  <a:srgbClr val="27316F"/>
                </a:solidFill>
                <a:latin typeface="Verdana" panose="020B0604030504040204"/>
                <a:cs typeface="Verdana" panose="020B0604030504040204"/>
              </a:rPr>
              <a:t> </a:t>
            </a:r>
            <a:r>
              <a:rPr sz="3150" b="1" spc="-204" dirty="0">
                <a:solidFill>
                  <a:srgbClr val="27316F"/>
                </a:solidFill>
                <a:latin typeface="Verdana" panose="020B0604030504040204"/>
                <a:cs typeface="Verdana" panose="020B0604030504040204"/>
              </a:rPr>
              <a:t>s</a:t>
            </a:r>
            <a:r>
              <a:rPr sz="3150" b="1" dirty="0">
                <a:solidFill>
                  <a:srgbClr val="27316F"/>
                </a:solidFill>
                <a:latin typeface="Verdana" panose="020B0604030504040204"/>
                <a:cs typeface="Verdana" panose="020B0604030504040204"/>
              </a:rPr>
              <a:t>c</a:t>
            </a:r>
            <a:r>
              <a:rPr sz="3150" b="1" spc="-170" dirty="0">
                <a:solidFill>
                  <a:srgbClr val="27316F"/>
                </a:solidFill>
                <a:latin typeface="Verdana" panose="020B0604030504040204"/>
                <a:cs typeface="Verdana" panose="020B0604030504040204"/>
              </a:rPr>
              <a:t>a</a:t>
            </a:r>
            <a:r>
              <a:rPr sz="3150" b="1" spc="-75" dirty="0">
                <a:solidFill>
                  <a:srgbClr val="27316F"/>
                </a:solidFill>
                <a:latin typeface="Verdana" panose="020B0604030504040204"/>
                <a:cs typeface="Verdana" panose="020B0604030504040204"/>
              </a:rPr>
              <a:t>n</a:t>
            </a:r>
            <a:r>
              <a:rPr sz="3150" b="1" spc="-200" dirty="0">
                <a:solidFill>
                  <a:srgbClr val="27316F"/>
                </a:solidFill>
                <a:latin typeface="Verdana" panose="020B0604030504040204"/>
                <a:cs typeface="Verdana" panose="020B0604030504040204"/>
              </a:rPr>
              <a:t>s</a:t>
            </a:r>
            <a:r>
              <a:rPr sz="3150" b="1" spc="-254"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t</a:t>
            </a:r>
            <a:r>
              <a:rPr sz="3150" spc="60" dirty="0">
                <a:solidFill>
                  <a:srgbClr val="27316F"/>
                </a:solidFill>
                <a:latin typeface="Verdana" panose="020B0604030504040204"/>
                <a:cs typeface="Verdana" panose="020B0604030504040204"/>
              </a:rPr>
              <a:t>o</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d</a:t>
            </a:r>
            <a:r>
              <a:rPr sz="3150" spc="20" dirty="0">
                <a:solidFill>
                  <a:srgbClr val="27316F"/>
                </a:solidFill>
                <a:latin typeface="Verdana" panose="020B0604030504040204"/>
                <a:cs typeface="Verdana" panose="020B0604030504040204"/>
              </a:rPr>
              <a:t>e</a:t>
            </a:r>
            <a:r>
              <a:rPr sz="3150" spc="-25" dirty="0">
                <a:solidFill>
                  <a:srgbClr val="27316F"/>
                </a:solidFill>
                <a:latin typeface="Verdana" panose="020B0604030504040204"/>
                <a:cs typeface="Verdana" panose="020B0604030504040204"/>
              </a:rPr>
              <a:t>t</a:t>
            </a:r>
            <a:r>
              <a:rPr sz="3150" spc="20" dirty="0">
                <a:solidFill>
                  <a:srgbClr val="27316F"/>
                </a:solidFill>
                <a:latin typeface="Verdana" panose="020B0604030504040204"/>
                <a:cs typeface="Verdana" panose="020B0604030504040204"/>
              </a:rPr>
              <a:t>e</a:t>
            </a:r>
            <a:r>
              <a:rPr sz="3150" spc="145" dirty="0">
                <a:solidFill>
                  <a:srgbClr val="27316F"/>
                </a:solidFill>
                <a:latin typeface="Verdana" panose="020B0604030504040204"/>
                <a:cs typeface="Verdana" panose="020B0604030504040204"/>
              </a:rPr>
              <a:t>c</a:t>
            </a:r>
            <a:r>
              <a:rPr sz="3150" spc="35" dirty="0">
                <a:solidFill>
                  <a:srgbClr val="27316F"/>
                </a:solidFill>
                <a:latin typeface="Verdana" panose="020B0604030504040204"/>
                <a:cs typeface="Verdana" panose="020B0604030504040204"/>
              </a:rPr>
              <a:t>t  </a:t>
            </a:r>
            <a:r>
              <a:rPr sz="3150" spc="-25" dirty="0">
                <a:solidFill>
                  <a:srgbClr val="27316F"/>
                </a:solidFill>
                <a:latin typeface="Verdana" panose="020B0604030504040204"/>
                <a:cs typeface="Verdana" panose="020B0604030504040204"/>
              </a:rPr>
              <a:t>e</a:t>
            </a:r>
            <a:r>
              <a:rPr sz="3150" spc="-40" dirty="0">
                <a:solidFill>
                  <a:srgbClr val="27316F"/>
                </a:solidFill>
                <a:latin typeface="Verdana" panose="020B0604030504040204"/>
                <a:cs typeface="Verdana" panose="020B0604030504040204"/>
              </a:rPr>
              <a:t>a</a:t>
            </a:r>
            <a:r>
              <a:rPr sz="3150" spc="-114" dirty="0">
                <a:solidFill>
                  <a:srgbClr val="27316F"/>
                </a:solidFill>
                <a:latin typeface="Verdana" panose="020B0604030504040204"/>
                <a:cs typeface="Verdana" panose="020B0604030504040204"/>
              </a:rPr>
              <a:t>r</a:t>
            </a:r>
            <a:r>
              <a:rPr sz="3150" spc="-25" dirty="0">
                <a:solidFill>
                  <a:srgbClr val="27316F"/>
                </a:solidFill>
                <a:latin typeface="Verdana" panose="020B0604030504040204"/>
                <a:cs typeface="Verdana" panose="020B0604030504040204"/>
              </a:rPr>
              <a:t>l</a:t>
            </a:r>
            <a:r>
              <a:rPr sz="3150" spc="-160" dirty="0">
                <a:solidFill>
                  <a:srgbClr val="27316F"/>
                </a:solidFill>
                <a:latin typeface="Verdana" panose="020B0604030504040204"/>
                <a:cs typeface="Verdana" panose="020B0604030504040204"/>
              </a:rPr>
              <a:t>y</a:t>
            </a:r>
            <a:r>
              <a:rPr sz="3150" spc="-285" dirty="0">
                <a:solidFill>
                  <a:srgbClr val="27316F"/>
                </a:solidFill>
                <a:latin typeface="Verdana" panose="020B0604030504040204"/>
                <a:cs typeface="Verdana" panose="020B0604030504040204"/>
              </a:rPr>
              <a:t> </a:t>
            </a:r>
            <a:r>
              <a:rPr sz="3150" spc="-110" dirty="0">
                <a:solidFill>
                  <a:srgbClr val="27316F"/>
                </a:solidFill>
                <a:latin typeface="Verdana" panose="020B0604030504040204"/>
                <a:cs typeface="Verdana" panose="020B0604030504040204"/>
              </a:rPr>
              <a:t>s</a:t>
            </a:r>
            <a:r>
              <a:rPr sz="3150" spc="-25" dirty="0">
                <a:solidFill>
                  <a:srgbClr val="27316F"/>
                </a:solidFill>
                <a:latin typeface="Verdana" panose="020B0604030504040204"/>
                <a:cs typeface="Verdana" panose="020B0604030504040204"/>
              </a:rPr>
              <a:t>i</a:t>
            </a:r>
            <a:r>
              <a:rPr sz="3150" spc="190" dirty="0">
                <a:solidFill>
                  <a:srgbClr val="27316F"/>
                </a:solidFill>
                <a:latin typeface="Verdana" panose="020B0604030504040204"/>
                <a:cs typeface="Verdana" panose="020B0604030504040204"/>
              </a:rPr>
              <a:t>g</a:t>
            </a:r>
            <a:r>
              <a:rPr sz="3150" spc="130" dirty="0">
                <a:solidFill>
                  <a:srgbClr val="27316F"/>
                </a:solidFill>
                <a:latin typeface="Verdana" panose="020B0604030504040204"/>
                <a:cs typeface="Verdana" panose="020B0604030504040204"/>
              </a:rPr>
              <a:t>n</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spc="55" dirty="0">
                <a:solidFill>
                  <a:srgbClr val="27316F"/>
                </a:solidFill>
                <a:latin typeface="Verdana" panose="020B0604030504040204"/>
                <a:cs typeface="Verdana" panose="020B0604030504040204"/>
              </a:rPr>
              <a:t>o</a:t>
            </a:r>
            <a:r>
              <a:rPr sz="3150" spc="-40" dirty="0">
                <a:solidFill>
                  <a:srgbClr val="27316F"/>
                </a:solidFill>
                <a:latin typeface="Verdana" panose="020B0604030504040204"/>
                <a:cs typeface="Verdana" panose="020B0604030504040204"/>
              </a:rPr>
              <a:t>f</a:t>
            </a:r>
            <a:r>
              <a:rPr sz="3150" spc="-285" dirty="0">
                <a:solidFill>
                  <a:srgbClr val="27316F"/>
                </a:solidFill>
                <a:latin typeface="Verdana" panose="020B0604030504040204"/>
                <a:cs typeface="Verdana" panose="020B0604030504040204"/>
              </a:rPr>
              <a:t> </a:t>
            </a:r>
            <a:r>
              <a:rPr sz="3150" b="1" spc="-40" dirty="0">
                <a:solidFill>
                  <a:srgbClr val="27316F"/>
                </a:solidFill>
                <a:latin typeface="Verdana" panose="020B0604030504040204"/>
                <a:cs typeface="Verdana" panose="020B0604030504040204"/>
              </a:rPr>
              <a:t>a</a:t>
            </a:r>
            <a:r>
              <a:rPr sz="3150" b="1" spc="30" dirty="0">
                <a:solidFill>
                  <a:srgbClr val="27316F"/>
                </a:solidFill>
                <a:latin typeface="Verdana" panose="020B0604030504040204"/>
                <a:cs typeface="Verdana" panose="020B0604030504040204"/>
              </a:rPr>
              <a:t>t</a:t>
            </a:r>
            <a:r>
              <a:rPr sz="3150" b="1" spc="-130" dirty="0">
                <a:solidFill>
                  <a:srgbClr val="27316F"/>
                </a:solidFill>
                <a:latin typeface="Verdana" panose="020B0604030504040204"/>
                <a:cs typeface="Verdana" panose="020B0604030504040204"/>
              </a:rPr>
              <a:t>r</a:t>
            </a:r>
            <a:r>
              <a:rPr sz="3150" b="1" spc="55" dirty="0">
                <a:solidFill>
                  <a:srgbClr val="27316F"/>
                </a:solidFill>
                <a:latin typeface="Verdana" panose="020B0604030504040204"/>
                <a:cs typeface="Verdana" panose="020B0604030504040204"/>
              </a:rPr>
              <a:t>o</a:t>
            </a:r>
            <a:r>
              <a:rPr sz="3150" b="1" spc="165" dirty="0">
                <a:solidFill>
                  <a:srgbClr val="27316F"/>
                </a:solidFill>
                <a:latin typeface="Verdana" panose="020B0604030504040204"/>
                <a:cs typeface="Verdana" panose="020B0604030504040204"/>
              </a:rPr>
              <a:t>p</a:t>
            </a:r>
            <a:r>
              <a:rPr sz="3150" b="1" spc="100" dirty="0">
                <a:solidFill>
                  <a:srgbClr val="27316F"/>
                </a:solidFill>
                <a:latin typeface="Verdana" panose="020B0604030504040204"/>
                <a:cs typeface="Verdana" panose="020B0604030504040204"/>
              </a:rPr>
              <a:t>h</a:t>
            </a:r>
            <a:r>
              <a:rPr sz="3150" b="1" spc="-270" dirty="0">
                <a:solidFill>
                  <a:srgbClr val="27316F"/>
                </a:solidFill>
                <a:latin typeface="Verdana" panose="020B0604030504040204"/>
                <a:cs typeface="Verdana" panose="020B0604030504040204"/>
              </a:rPr>
              <a:t>y</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210" dirty="0">
                <a:solidFill>
                  <a:srgbClr val="27316F"/>
                </a:solidFill>
                <a:latin typeface="Verdana" panose="020B0604030504040204"/>
                <a:cs typeface="Verdana" panose="020B0604030504040204"/>
              </a:rPr>
              <a:t>B</a:t>
            </a:r>
            <a:r>
              <a:rPr sz="3150" spc="-114" dirty="0">
                <a:solidFill>
                  <a:srgbClr val="27316F"/>
                </a:solidFill>
                <a:latin typeface="Verdana" panose="020B0604030504040204"/>
                <a:cs typeface="Verdana" panose="020B0604030504040204"/>
              </a:rPr>
              <a:t>y  </a:t>
            </a:r>
            <a:r>
              <a:rPr sz="3150" spc="-10" dirty="0">
                <a:solidFill>
                  <a:srgbClr val="27316F"/>
                </a:solidFill>
                <a:latin typeface="Verdana" panose="020B0604030504040204"/>
                <a:cs typeface="Verdana" panose="020B0604030504040204"/>
              </a:rPr>
              <a:t>e</a:t>
            </a:r>
            <a:r>
              <a:rPr sz="3150" spc="-215" dirty="0">
                <a:solidFill>
                  <a:srgbClr val="27316F"/>
                </a:solidFill>
                <a:latin typeface="Verdana" panose="020B0604030504040204"/>
                <a:cs typeface="Verdana" panose="020B0604030504040204"/>
              </a:rPr>
              <a:t>v</a:t>
            </a:r>
            <a:r>
              <a:rPr sz="3150" spc="-40" dirty="0">
                <a:solidFill>
                  <a:srgbClr val="27316F"/>
                </a:solidFill>
                <a:latin typeface="Verdana" panose="020B0604030504040204"/>
                <a:cs typeface="Verdana" panose="020B0604030504040204"/>
              </a:rPr>
              <a:t>a</a:t>
            </a:r>
            <a:r>
              <a:rPr sz="3150" spc="-25" dirty="0">
                <a:solidFill>
                  <a:srgbClr val="27316F"/>
                </a:solidFill>
                <a:latin typeface="Verdana" panose="020B0604030504040204"/>
                <a:cs typeface="Verdana" panose="020B0604030504040204"/>
              </a:rPr>
              <a:t>l</a:t>
            </a:r>
            <a:r>
              <a:rPr sz="3150" spc="114" dirty="0">
                <a:solidFill>
                  <a:srgbClr val="27316F"/>
                </a:solidFill>
                <a:latin typeface="Verdana" panose="020B0604030504040204"/>
                <a:cs typeface="Verdana" panose="020B0604030504040204"/>
              </a:rPr>
              <a:t>u</a:t>
            </a:r>
            <a:r>
              <a:rPr sz="3150" spc="-40" dirty="0">
                <a:solidFill>
                  <a:srgbClr val="27316F"/>
                </a:solidFill>
                <a:latin typeface="Verdana" panose="020B0604030504040204"/>
                <a:cs typeface="Verdana" panose="020B0604030504040204"/>
              </a:rPr>
              <a:t>a</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b="1" spc="-20" dirty="0">
                <a:solidFill>
                  <a:srgbClr val="27316F"/>
                </a:solidFill>
                <a:latin typeface="Verdana" panose="020B0604030504040204"/>
                <a:cs typeface="Verdana" panose="020B0604030504040204"/>
              </a:rPr>
              <a:t>c</a:t>
            </a:r>
            <a:r>
              <a:rPr sz="3150" b="1" spc="-105" dirty="0">
                <a:solidFill>
                  <a:srgbClr val="27316F"/>
                </a:solidFill>
                <a:latin typeface="Verdana" panose="020B0604030504040204"/>
                <a:cs typeface="Verdana" panose="020B0604030504040204"/>
              </a:rPr>
              <a:t>o</a:t>
            </a:r>
            <a:r>
              <a:rPr sz="3150" b="1" spc="-165" dirty="0">
                <a:solidFill>
                  <a:srgbClr val="27316F"/>
                </a:solidFill>
                <a:latin typeface="Verdana" panose="020B0604030504040204"/>
                <a:cs typeface="Verdana" panose="020B0604030504040204"/>
              </a:rPr>
              <a:t>r</a:t>
            </a:r>
            <a:r>
              <a:rPr sz="3150" b="1" spc="-70" dirty="0">
                <a:solidFill>
                  <a:srgbClr val="27316F"/>
                </a:solidFill>
                <a:latin typeface="Verdana" panose="020B0604030504040204"/>
                <a:cs typeface="Verdana" panose="020B0604030504040204"/>
              </a:rPr>
              <a:t>t</a:t>
            </a:r>
            <a:r>
              <a:rPr sz="3150" b="1" spc="-135" dirty="0">
                <a:solidFill>
                  <a:srgbClr val="27316F"/>
                </a:solidFill>
                <a:latin typeface="Verdana" panose="020B0604030504040204"/>
                <a:cs typeface="Verdana" panose="020B0604030504040204"/>
              </a:rPr>
              <a:t>i</a:t>
            </a:r>
            <a:r>
              <a:rPr sz="3150" b="1" dirty="0">
                <a:solidFill>
                  <a:srgbClr val="27316F"/>
                </a:solidFill>
                <a:latin typeface="Verdana" panose="020B0604030504040204"/>
                <a:cs typeface="Verdana" panose="020B0604030504040204"/>
              </a:rPr>
              <a:t>c</a:t>
            </a:r>
            <a:r>
              <a:rPr sz="3150" b="1" spc="-170" dirty="0">
                <a:solidFill>
                  <a:srgbClr val="27316F"/>
                </a:solidFill>
                <a:latin typeface="Verdana" panose="020B0604030504040204"/>
                <a:cs typeface="Verdana" panose="020B0604030504040204"/>
              </a:rPr>
              <a:t>a</a:t>
            </a:r>
            <a:r>
              <a:rPr sz="3150" b="1" spc="-130" dirty="0">
                <a:solidFill>
                  <a:srgbClr val="27316F"/>
                </a:solidFill>
                <a:latin typeface="Verdana" panose="020B0604030504040204"/>
                <a:cs typeface="Verdana" panose="020B0604030504040204"/>
              </a:rPr>
              <a:t>l</a:t>
            </a:r>
            <a:r>
              <a:rPr sz="3150" b="1" spc="-190" dirty="0">
                <a:solidFill>
                  <a:srgbClr val="27316F"/>
                </a:solidFill>
                <a:latin typeface="Verdana" panose="020B0604030504040204"/>
                <a:cs typeface="Verdana" panose="020B0604030504040204"/>
              </a:rPr>
              <a:t> </a:t>
            </a:r>
            <a:r>
              <a:rPr sz="3150" b="1" spc="-70" dirty="0">
                <a:solidFill>
                  <a:srgbClr val="27316F"/>
                </a:solidFill>
                <a:latin typeface="Verdana" panose="020B0604030504040204"/>
                <a:cs typeface="Verdana" panose="020B0604030504040204"/>
              </a:rPr>
              <a:t>t</a:t>
            </a:r>
            <a:r>
              <a:rPr sz="3150" b="1" spc="-75" dirty="0">
                <a:solidFill>
                  <a:srgbClr val="27316F"/>
                </a:solidFill>
                <a:latin typeface="Verdana" panose="020B0604030504040204"/>
                <a:cs typeface="Verdana" panose="020B0604030504040204"/>
              </a:rPr>
              <a:t>h</a:t>
            </a:r>
            <a:r>
              <a:rPr sz="3150" b="1" spc="-135" dirty="0">
                <a:solidFill>
                  <a:srgbClr val="27316F"/>
                </a:solidFill>
                <a:latin typeface="Verdana" panose="020B0604030504040204"/>
                <a:cs typeface="Verdana" panose="020B0604030504040204"/>
              </a:rPr>
              <a:t>i</a:t>
            </a:r>
            <a:r>
              <a:rPr sz="3150" b="1" spc="-10" dirty="0">
                <a:solidFill>
                  <a:srgbClr val="27316F"/>
                </a:solidFill>
                <a:latin typeface="Verdana" panose="020B0604030504040204"/>
                <a:cs typeface="Verdana" panose="020B0604030504040204"/>
              </a:rPr>
              <a:t>c</a:t>
            </a:r>
            <a:r>
              <a:rPr sz="3150" b="1" spc="-50" dirty="0">
                <a:solidFill>
                  <a:srgbClr val="27316F"/>
                </a:solidFill>
                <a:latin typeface="Verdana" panose="020B0604030504040204"/>
                <a:cs typeface="Verdana" panose="020B0604030504040204"/>
              </a:rPr>
              <a:t>k</a:t>
            </a:r>
            <a:r>
              <a:rPr sz="3150" b="1" spc="-60" dirty="0">
                <a:solidFill>
                  <a:srgbClr val="27316F"/>
                </a:solidFill>
                <a:latin typeface="Verdana" panose="020B0604030504040204"/>
                <a:cs typeface="Verdana" panose="020B0604030504040204"/>
              </a:rPr>
              <a:t>n</a:t>
            </a:r>
            <a:r>
              <a:rPr sz="3150" b="1" spc="-110" dirty="0">
                <a:solidFill>
                  <a:srgbClr val="27316F"/>
                </a:solidFill>
                <a:latin typeface="Verdana" panose="020B0604030504040204"/>
                <a:cs typeface="Verdana" panose="020B0604030504040204"/>
              </a:rPr>
              <a:t>e</a:t>
            </a:r>
            <a:r>
              <a:rPr sz="3150" b="1" spc="-204" dirty="0">
                <a:solidFill>
                  <a:srgbClr val="27316F"/>
                </a:solidFill>
                <a:latin typeface="Verdana" panose="020B0604030504040204"/>
                <a:cs typeface="Verdana" panose="020B0604030504040204"/>
              </a:rPr>
              <a:t>s</a:t>
            </a:r>
            <a:r>
              <a:rPr sz="3150" b="1" spc="-145" dirty="0">
                <a:solidFill>
                  <a:srgbClr val="27316F"/>
                </a:solidFill>
                <a:latin typeface="Verdana" panose="020B0604030504040204"/>
                <a:cs typeface="Verdana" panose="020B0604030504040204"/>
              </a:rPr>
              <a:t>s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70" dirty="0">
                <a:solidFill>
                  <a:srgbClr val="27316F"/>
                </a:solidFill>
                <a:latin typeface="Verdana" panose="020B0604030504040204"/>
                <a:cs typeface="Verdana" panose="020B0604030504040204"/>
              </a:rPr>
              <a:t>d</a:t>
            </a:r>
            <a:r>
              <a:rPr sz="3150" spc="-285" dirty="0">
                <a:solidFill>
                  <a:srgbClr val="27316F"/>
                </a:solidFill>
                <a:latin typeface="Verdana" panose="020B0604030504040204"/>
                <a:cs typeface="Verdana" panose="020B0604030504040204"/>
              </a:rPr>
              <a:t> </a:t>
            </a:r>
            <a:r>
              <a:rPr sz="3150" b="1" spc="-215" dirty="0">
                <a:solidFill>
                  <a:srgbClr val="27316F"/>
                </a:solidFill>
                <a:latin typeface="Verdana" panose="020B0604030504040204"/>
                <a:cs typeface="Verdana" panose="020B0604030504040204"/>
              </a:rPr>
              <a:t>v</a:t>
            </a:r>
            <a:r>
              <a:rPr sz="3150" b="1" spc="-105" dirty="0">
                <a:solidFill>
                  <a:srgbClr val="27316F"/>
                </a:solidFill>
                <a:latin typeface="Verdana" panose="020B0604030504040204"/>
                <a:cs typeface="Verdana" panose="020B0604030504040204"/>
              </a:rPr>
              <a:t>o</a:t>
            </a:r>
            <a:r>
              <a:rPr sz="3150" b="1" spc="-135" dirty="0">
                <a:solidFill>
                  <a:srgbClr val="27316F"/>
                </a:solidFill>
                <a:latin typeface="Verdana" panose="020B0604030504040204"/>
                <a:cs typeface="Verdana" panose="020B0604030504040204"/>
              </a:rPr>
              <a:t>l</a:t>
            </a:r>
            <a:r>
              <a:rPr sz="3150" b="1" spc="-85" dirty="0">
                <a:solidFill>
                  <a:srgbClr val="27316F"/>
                </a:solidFill>
                <a:latin typeface="Verdana" panose="020B0604030504040204"/>
                <a:cs typeface="Verdana" panose="020B0604030504040204"/>
              </a:rPr>
              <a:t>u</a:t>
            </a:r>
            <a:r>
              <a:rPr sz="3150" b="1" spc="-20" dirty="0">
                <a:solidFill>
                  <a:srgbClr val="27316F"/>
                </a:solidFill>
                <a:latin typeface="Verdana" panose="020B0604030504040204"/>
                <a:cs typeface="Verdana" panose="020B0604030504040204"/>
              </a:rPr>
              <a:t>m</a:t>
            </a:r>
            <a:r>
              <a:rPr sz="3150" b="1" spc="-105" dirty="0">
                <a:solidFill>
                  <a:srgbClr val="27316F"/>
                </a:solidFill>
                <a:latin typeface="Verdana" panose="020B0604030504040204"/>
                <a:cs typeface="Verdana" panose="020B0604030504040204"/>
              </a:rPr>
              <a:t>e</a:t>
            </a:r>
            <a:r>
              <a:rPr sz="3150" b="1" spc="-190" dirty="0">
                <a:solidFill>
                  <a:srgbClr val="27316F"/>
                </a:solidFill>
                <a:latin typeface="Verdana" panose="020B0604030504040204"/>
                <a:cs typeface="Verdana" panose="020B0604030504040204"/>
              </a:rPr>
              <a:t> </a:t>
            </a:r>
            <a:r>
              <a:rPr sz="3150" b="1" spc="-10" dirty="0">
                <a:solidFill>
                  <a:srgbClr val="27316F"/>
                </a:solidFill>
                <a:latin typeface="Verdana" panose="020B0604030504040204"/>
                <a:cs typeface="Verdana" panose="020B0604030504040204"/>
              </a:rPr>
              <a:t>c</a:t>
            </a:r>
            <a:r>
              <a:rPr sz="3150" b="1" spc="-75" dirty="0">
                <a:solidFill>
                  <a:srgbClr val="27316F"/>
                </a:solidFill>
                <a:latin typeface="Verdana" panose="020B0604030504040204"/>
                <a:cs typeface="Verdana" panose="020B0604030504040204"/>
              </a:rPr>
              <a:t>h</a:t>
            </a:r>
            <a:r>
              <a:rPr sz="3150" b="1" spc="-170" dirty="0">
                <a:solidFill>
                  <a:srgbClr val="27316F"/>
                </a:solidFill>
                <a:latin typeface="Verdana" panose="020B0604030504040204"/>
                <a:cs typeface="Verdana" panose="020B0604030504040204"/>
              </a:rPr>
              <a:t>a</a:t>
            </a:r>
            <a:r>
              <a:rPr sz="3150" b="1" spc="-60" dirty="0">
                <a:solidFill>
                  <a:srgbClr val="27316F"/>
                </a:solidFill>
                <a:latin typeface="Verdana" panose="020B0604030504040204"/>
                <a:cs typeface="Verdana" panose="020B0604030504040204"/>
              </a:rPr>
              <a:t>n</a:t>
            </a:r>
            <a:r>
              <a:rPr sz="3150" b="1" spc="-5" dirty="0">
                <a:solidFill>
                  <a:srgbClr val="27316F"/>
                </a:solidFill>
                <a:latin typeface="Verdana" panose="020B0604030504040204"/>
                <a:cs typeface="Verdana" panose="020B0604030504040204"/>
              </a:rPr>
              <a:t>g</a:t>
            </a:r>
            <a:r>
              <a:rPr sz="3150" b="1" spc="-110" dirty="0">
                <a:solidFill>
                  <a:srgbClr val="27316F"/>
                </a:solidFill>
                <a:latin typeface="Verdana" panose="020B0604030504040204"/>
                <a:cs typeface="Verdana" panose="020B0604030504040204"/>
              </a:rPr>
              <a:t>e</a:t>
            </a:r>
            <a:r>
              <a:rPr sz="3150" b="1" spc="-200" dirty="0">
                <a:solidFill>
                  <a:srgbClr val="27316F"/>
                </a:solidFill>
                <a:latin typeface="Verdana" panose="020B0604030504040204"/>
                <a:cs typeface="Verdana" panose="020B0604030504040204"/>
              </a:rPr>
              <a:t>s</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140" dirty="0">
                <a:solidFill>
                  <a:srgbClr val="27316F"/>
                </a:solidFill>
                <a:latin typeface="Verdana" panose="020B0604030504040204"/>
                <a:cs typeface="Verdana" panose="020B0604030504040204"/>
              </a:rPr>
              <a:t>w</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125" dirty="0">
                <a:solidFill>
                  <a:srgbClr val="27316F"/>
                </a:solidFill>
                <a:latin typeface="Verdana" panose="020B0604030504040204"/>
                <a:cs typeface="Verdana" panose="020B0604030504040204"/>
              </a:rPr>
              <a:t>c</a:t>
            </a:r>
            <a:r>
              <a:rPr sz="3150" spc="-40" dirty="0">
                <a:solidFill>
                  <a:srgbClr val="27316F"/>
                </a:solidFill>
                <a:latin typeface="Verdana" panose="020B0604030504040204"/>
                <a:cs typeface="Verdana" panose="020B0604030504040204"/>
              </a:rPr>
              <a:t>a</a:t>
            </a:r>
            <a:r>
              <a:rPr sz="3150" spc="95" dirty="0">
                <a:solidFill>
                  <a:srgbClr val="27316F"/>
                </a:solidFill>
                <a:latin typeface="Verdana" panose="020B0604030504040204"/>
                <a:cs typeface="Verdana" panose="020B0604030504040204"/>
              </a:rPr>
              <a:t>n  </a:t>
            </a:r>
            <a:r>
              <a:rPr sz="3150" spc="-25" dirty="0">
                <a:solidFill>
                  <a:srgbClr val="27316F"/>
                </a:solidFill>
                <a:latin typeface="Verdana" panose="020B0604030504040204"/>
                <a:cs typeface="Verdana" panose="020B0604030504040204"/>
              </a:rPr>
              <a:t>i</a:t>
            </a:r>
            <a:r>
              <a:rPr sz="3150" spc="270" dirty="0">
                <a:solidFill>
                  <a:srgbClr val="27316F"/>
                </a:solidFill>
                <a:latin typeface="Verdana" panose="020B0604030504040204"/>
                <a:cs typeface="Verdana" panose="020B0604030504040204"/>
              </a:rPr>
              <a:t>m</a:t>
            </a:r>
            <a:r>
              <a:rPr sz="3150" spc="165" dirty="0">
                <a:solidFill>
                  <a:srgbClr val="27316F"/>
                </a:solidFill>
                <a:latin typeface="Verdana" panose="020B0604030504040204"/>
                <a:cs typeface="Verdana" panose="020B0604030504040204"/>
              </a:rPr>
              <a:t>p</a:t>
            </a:r>
            <a:r>
              <a:rPr sz="3150" spc="-130" dirty="0">
                <a:solidFill>
                  <a:srgbClr val="27316F"/>
                </a:solidFill>
                <a:latin typeface="Verdana" panose="020B0604030504040204"/>
                <a:cs typeface="Verdana" panose="020B0604030504040204"/>
              </a:rPr>
              <a:t>r</a:t>
            </a:r>
            <a:r>
              <a:rPr sz="3150" spc="10" dirty="0">
                <a:solidFill>
                  <a:srgbClr val="27316F"/>
                </a:solidFill>
                <a:latin typeface="Verdana" panose="020B0604030504040204"/>
                <a:cs typeface="Verdana" panose="020B0604030504040204"/>
              </a:rPr>
              <a:t>o</a:t>
            </a:r>
            <a:r>
              <a:rPr sz="3150" spc="-210" dirty="0">
                <a:solidFill>
                  <a:srgbClr val="27316F"/>
                </a:solidFill>
                <a:latin typeface="Verdana" panose="020B0604030504040204"/>
                <a:cs typeface="Verdana" panose="020B0604030504040204"/>
              </a:rPr>
              <a:t>v</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e</a:t>
            </a:r>
            <a:r>
              <a:rPr sz="3150" spc="-40" dirty="0">
                <a:solidFill>
                  <a:srgbClr val="27316F"/>
                </a:solidFill>
                <a:latin typeface="Verdana" panose="020B0604030504040204"/>
                <a:cs typeface="Verdana" panose="020B0604030504040204"/>
              </a:rPr>
              <a:t>a</a:t>
            </a:r>
            <a:r>
              <a:rPr sz="3150" spc="-114" dirty="0">
                <a:solidFill>
                  <a:srgbClr val="27316F"/>
                </a:solidFill>
                <a:latin typeface="Verdana" panose="020B0604030504040204"/>
                <a:cs typeface="Verdana" panose="020B0604030504040204"/>
              </a:rPr>
              <a:t>r</a:t>
            </a:r>
            <a:r>
              <a:rPr sz="3150" spc="-25" dirty="0">
                <a:solidFill>
                  <a:srgbClr val="27316F"/>
                </a:solidFill>
                <a:latin typeface="Verdana" panose="020B0604030504040204"/>
                <a:cs typeface="Verdana" panose="020B0604030504040204"/>
              </a:rPr>
              <a:t>l</a:t>
            </a:r>
            <a:r>
              <a:rPr sz="3150" spc="-160" dirty="0">
                <a:solidFill>
                  <a:srgbClr val="27316F"/>
                </a:solidFill>
                <a:latin typeface="Verdana" panose="020B0604030504040204"/>
                <a:cs typeface="Verdana" panose="020B0604030504040204"/>
              </a:rPr>
              <a:t>y</a:t>
            </a:r>
            <a:r>
              <a:rPr sz="3150" spc="-285" dirty="0">
                <a:solidFill>
                  <a:srgbClr val="27316F"/>
                </a:solidFill>
                <a:latin typeface="Verdana" panose="020B0604030504040204"/>
                <a:cs typeface="Verdana" panose="020B0604030504040204"/>
              </a:rPr>
              <a:t> </a:t>
            </a:r>
            <a:r>
              <a:rPr sz="3150" b="1" spc="-135" dirty="0">
                <a:solidFill>
                  <a:srgbClr val="27316F"/>
                </a:solidFill>
                <a:latin typeface="Verdana" panose="020B0604030504040204"/>
                <a:cs typeface="Verdana" panose="020B0604030504040204"/>
              </a:rPr>
              <a:t>i</a:t>
            </a:r>
            <a:r>
              <a:rPr sz="3150" b="1" spc="-75" dirty="0">
                <a:solidFill>
                  <a:srgbClr val="27316F"/>
                </a:solidFill>
                <a:latin typeface="Verdana" panose="020B0604030504040204"/>
                <a:cs typeface="Verdana" panose="020B0604030504040204"/>
              </a:rPr>
              <a:t>n</a:t>
            </a:r>
            <a:r>
              <a:rPr sz="3150" b="1" spc="-120" dirty="0">
                <a:solidFill>
                  <a:srgbClr val="27316F"/>
                </a:solidFill>
                <a:latin typeface="Verdana" panose="020B0604030504040204"/>
                <a:cs typeface="Verdana" panose="020B0604030504040204"/>
              </a:rPr>
              <a:t>t</a:t>
            </a:r>
            <a:r>
              <a:rPr sz="3150" b="1" spc="-110" dirty="0">
                <a:solidFill>
                  <a:srgbClr val="27316F"/>
                </a:solidFill>
                <a:latin typeface="Verdana" panose="020B0604030504040204"/>
                <a:cs typeface="Verdana" panose="020B0604030504040204"/>
              </a:rPr>
              <a:t>e</a:t>
            </a:r>
            <a:r>
              <a:rPr sz="3150" b="1" spc="-165" dirty="0">
                <a:solidFill>
                  <a:srgbClr val="27316F"/>
                </a:solidFill>
                <a:latin typeface="Verdana" panose="020B0604030504040204"/>
                <a:cs typeface="Verdana" panose="020B0604030504040204"/>
              </a:rPr>
              <a:t>r</a:t>
            </a:r>
            <a:r>
              <a:rPr sz="3150" b="1" spc="-215" dirty="0">
                <a:solidFill>
                  <a:srgbClr val="27316F"/>
                </a:solidFill>
                <a:latin typeface="Verdana" panose="020B0604030504040204"/>
                <a:cs typeface="Verdana" panose="020B0604030504040204"/>
              </a:rPr>
              <a:t>v</a:t>
            </a:r>
            <a:r>
              <a:rPr sz="3150" b="1" spc="-110" dirty="0">
                <a:solidFill>
                  <a:srgbClr val="27316F"/>
                </a:solidFill>
                <a:latin typeface="Verdana" panose="020B0604030504040204"/>
                <a:cs typeface="Verdana" panose="020B0604030504040204"/>
              </a:rPr>
              <a:t>e</a:t>
            </a:r>
            <a:r>
              <a:rPr sz="3150" b="1" spc="-75" dirty="0">
                <a:solidFill>
                  <a:srgbClr val="27316F"/>
                </a:solidFill>
                <a:latin typeface="Verdana" panose="020B0604030504040204"/>
                <a:cs typeface="Verdana" panose="020B0604030504040204"/>
              </a:rPr>
              <a:t>n</a:t>
            </a:r>
            <a:r>
              <a:rPr sz="3150" b="1" spc="-70" dirty="0">
                <a:solidFill>
                  <a:srgbClr val="27316F"/>
                </a:solidFill>
                <a:latin typeface="Verdana" panose="020B0604030504040204"/>
                <a:cs typeface="Verdana" panose="020B0604030504040204"/>
              </a:rPr>
              <a:t>t</a:t>
            </a:r>
            <a:r>
              <a:rPr sz="3150" b="1" spc="-135" dirty="0">
                <a:solidFill>
                  <a:srgbClr val="27316F"/>
                </a:solidFill>
                <a:latin typeface="Verdana" panose="020B0604030504040204"/>
                <a:cs typeface="Verdana" panose="020B0604030504040204"/>
              </a:rPr>
              <a:t>i</a:t>
            </a:r>
            <a:r>
              <a:rPr sz="3150" b="1" spc="-105" dirty="0">
                <a:solidFill>
                  <a:srgbClr val="27316F"/>
                </a:solidFill>
                <a:latin typeface="Verdana" panose="020B0604030504040204"/>
                <a:cs typeface="Verdana" panose="020B0604030504040204"/>
              </a:rPr>
              <a:t>o</a:t>
            </a:r>
            <a:r>
              <a:rPr sz="3150" b="1" spc="-70" dirty="0">
                <a:solidFill>
                  <a:srgbClr val="27316F"/>
                </a:solidFill>
                <a:latin typeface="Verdana" panose="020B0604030504040204"/>
                <a:cs typeface="Verdana" panose="020B0604030504040204"/>
              </a:rPr>
              <a:t>n</a:t>
            </a:r>
            <a:r>
              <a:rPr sz="3150" b="1" spc="-254"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20" dirty="0">
                <a:solidFill>
                  <a:srgbClr val="27316F"/>
                </a:solidFill>
                <a:latin typeface="Verdana" panose="020B0604030504040204"/>
                <a:cs typeface="Verdana" panose="020B0604030504040204"/>
              </a:rPr>
              <a:t>d  </a:t>
            </a:r>
            <a:r>
              <a:rPr sz="3150" spc="160" dirty="0">
                <a:solidFill>
                  <a:srgbClr val="27316F"/>
                </a:solidFill>
                <a:latin typeface="Verdana" panose="020B0604030504040204"/>
                <a:cs typeface="Verdana" panose="020B0604030504040204"/>
              </a:rPr>
              <a:t>p</a:t>
            </a:r>
            <a:r>
              <a:rPr sz="3150" spc="-40" dirty="0">
                <a:solidFill>
                  <a:srgbClr val="27316F"/>
                </a:solidFill>
                <a:latin typeface="Verdana" panose="020B0604030504040204"/>
                <a:cs typeface="Verdana" panose="020B0604030504040204"/>
              </a:rPr>
              <a:t>a</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35" dirty="0">
                <a:solidFill>
                  <a:srgbClr val="27316F"/>
                </a:solidFill>
                <a:latin typeface="Verdana" panose="020B0604030504040204"/>
                <a:cs typeface="Verdana" panose="020B0604030504040204"/>
              </a:rPr>
              <a:t>t</a:t>
            </a:r>
            <a:r>
              <a:rPr sz="3150" spc="-285" dirty="0">
                <a:solidFill>
                  <a:srgbClr val="27316F"/>
                </a:solidFill>
                <a:latin typeface="Verdana" panose="020B0604030504040204"/>
                <a:cs typeface="Verdana" panose="020B0604030504040204"/>
              </a:rPr>
              <a:t> </a:t>
            </a:r>
            <a:r>
              <a:rPr sz="3150" spc="125" dirty="0">
                <a:solidFill>
                  <a:srgbClr val="27316F"/>
                </a:solidFill>
                <a:latin typeface="Verdana" panose="020B0604030504040204"/>
                <a:cs typeface="Verdana" panose="020B0604030504040204"/>
              </a:rPr>
              <a:t>c</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r</a:t>
            </a:r>
            <a:r>
              <a:rPr sz="3150" spc="20" dirty="0">
                <a:solidFill>
                  <a:srgbClr val="27316F"/>
                </a:solidFill>
                <a:latin typeface="Verdana" panose="020B0604030504040204"/>
                <a:cs typeface="Verdana" panose="020B0604030504040204"/>
              </a:rPr>
              <a:t>e</a:t>
            </a:r>
            <a:r>
              <a:rPr sz="3150" spc="-480" dirty="0">
                <a:solidFill>
                  <a:srgbClr val="27316F"/>
                </a:solidFill>
                <a:latin typeface="Verdana" panose="020B0604030504040204"/>
                <a:cs typeface="Verdana" panose="020B0604030504040204"/>
              </a:rPr>
              <a:t>.</a:t>
            </a:r>
            <a:endParaRPr sz="315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0000"/>
          </a:solidFill>
        </p:spPr>
        <p:txBody>
          <a:bodyPr wrap="square" lIns="0" tIns="0" rIns="0" bIns="0" rtlCol="0"/>
          <a:lstStyle/>
          <a:p>
            <a:endParaRPr/>
          </a:p>
        </p:txBody>
      </p:sp>
      <p:sp>
        <p:nvSpPr>
          <p:cNvPr id="3" name="object 3"/>
          <p:cNvSpPr/>
          <p:nvPr/>
        </p:nvSpPr>
        <p:spPr>
          <a:xfrm>
            <a:off x="15007589" y="6465099"/>
            <a:ext cx="3281045" cy="3822065"/>
          </a:xfrm>
          <a:custGeom>
            <a:avLst/>
            <a:gdLst/>
            <a:ahLst/>
            <a:cxnLst/>
            <a:rect l="l" t="t" r="r" b="b"/>
            <a:pathLst>
              <a:path w="3281044" h="3822065">
                <a:moveTo>
                  <a:pt x="3280447" y="0"/>
                </a:moveTo>
                <a:lnTo>
                  <a:pt x="3223780" y="8219"/>
                </a:lnTo>
                <a:lnTo>
                  <a:pt x="3174323" y="16101"/>
                </a:lnTo>
                <a:lnTo>
                  <a:pt x="3125016" y="24589"/>
                </a:lnTo>
                <a:lnTo>
                  <a:pt x="3075865" y="33680"/>
                </a:lnTo>
                <a:lnTo>
                  <a:pt x="3026877" y="43371"/>
                </a:lnTo>
                <a:lnTo>
                  <a:pt x="2978057" y="53659"/>
                </a:lnTo>
                <a:lnTo>
                  <a:pt x="2929410" y="64539"/>
                </a:lnTo>
                <a:lnTo>
                  <a:pt x="2880945" y="76010"/>
                </a:lnTo>
                <a:lnTo>
                  <a:pt x="2832665" y="88068"/>
                </a:lnTo>
                <a:lnTo>
                  <a:pt x="2784577" y="100711"/>
                </a:lnTo>
                <a:lnTo>
                  <a:pt x="2736688" y="113933"/>
                </a:lnTo>
                <a:lnTo>
                  <a:pt x="2689003" y="127734"/>
                </a:lnTo>
                <a:lnTo>
                  <a:pt x="2641527" y="142109"/>
                </a:lnTo>
                <a:lnTo>
                  <a:pt x="2594268" y="157055"/>
                </a:lnTo>
                <a:lnTo>
                  <a:pt x="2547231" y="172570"/>
                </a:lnTo>
                <a:lnTo>
                  <a:pt x="2500422" y="188650"/>
                </a:lnTo>
                <a:lnTo>
                  <a:pt x="2453847" y="205291"/>
                </a:lnTo>
                <a:lnTo>
                  <a:pt x="2407512" y="222491"/>
                </a:lnTo>
                <a:lnTo>
                  <a:pt x="2361422" y="240247"/>
                </a:lnTo>
                <a:lnTo>
                  <a:pt x="2315585" y="258556"/>
                </a:lnTo>
                <a:lnTo>
                  <a:pt x="2270006" y="277414"/>
                </a:lnTo>
                <a:lnTo>
                  <a:pt x="2224690" y="296817"/>
                </a:lnTo>
                <a:lnTo>
                  <a:pt x="2179645" y="316764"/>
                </a:lnTo>
                <a:lnTo>
                  <a:pt x="2134875" y="337251"/>
                </a:lnTo>
                <a:lnTo>
                  <a:pt x="2090387" y="358275"/>
                </a:lnTo>
                <a:lnTo>
                  <a:pt x="2046187" y="379832"/>
                </a:lnTo>
                <a:lnTo>
                  <a:pt x="2002281" y="401919"/>
                </a:lnTo>
                <a:lnTo>
                  <a:pt x="1958674" y="424534"/>
                </a:lnTo>
                <a:lnTo>
                  <a:pt x="1915373" y="447673"/>
                </a:lnTo>
                <a:lnTo>
                  <a:pt x="1872384" y="471332"/>
                </a:lnTo>
                <a:lnTo>
                  <a:pt x="1829713" y="495510"/>
                </a:lnTo>
                <a:lnTo>
                  <a:pt x="1787365" y="520202"/>
                </a:lnTo>
                <a:lnTo>
                  <a:pt x="1745347" y="545406"/>
                </a:lnTo>
                <a:lnTo>
                  <a:pt x="1703665" y="571118"/>
                </a:lnTo>
                <a:lnTo>
                  <a:pt x="1662324" y="597336"/>
                </a:lnTo>
                <a:lnTo>
                  <a:pt x="1621331" y="624055"/>
                </a:lnTo>
                <a:lnTo>
                  <a:pt x="1580692" y="651274"/>
                </a:lnTo>
                <a:lnTo>
                  <a:pt x="1540412" y="678988"/>
                </a:lnTo>
                <a:lnTo>
                  <a:pt x="1500498" y="707195"/>
                </a:lnTo>
                <a:lnTo>
                  <a:pt x="1460955" y="735891"/>
                </a:lnTo>
                <a:lnTo>
                  <a:pt x="1421789" y="765074"/>
                </a:lnTo>
                <a:lnTo>
                  <a:pt x="1383008" y="794739"/>
                </a:lnTo>
                <a:lnTo>
                  <a:pt x="1344615" y="824885"/>
                </a:lnTo>
                <a:lnTo>
                  <a:pt x="1306618" y="855508"/>
                </a:lnTo>
                <a:lnTo>
                  <a:pt x="1269023" y="886604"/>
                </a:lnTo>
                <a:lnTo>
                  <a:pt x="1231835" y="918171"/>
                </a:lnTo>
                <a:lnTo>
                  <a:pt x="1195060" y="950206"/>
                </a:lnTo>
                <a:lnTo>
                  <a:pt x="1158705" y="982705"/>
                </a:lnTo>
                <a:lnTo>
                  <a:pt x="1122775" y="1015664"/>
                </a:lnTo>
                <a:lnTo>
                  <a:pt x="1087276" y="1049082"/>
                </a:lnTo>
                <a:lnTo>
                  <a:pt x="1052215" y="1082955"/>
                </a:lnTo>
                <a:lnTo>
                  <a:pt x="1017596" y="1117279"/>
                </a:lnTo>
                <a:lnTo>
                  <a:pt x="983428" y="1152052"/>
                </a:lnTo>
                <a:lnTo>
                  <a:pt x="949714" y="1187270"/>
                </a:lnTo>
                <a:lnTo>
                  <a:pt x="916462" y="1222931"/>
                </a:lnTo>
                <a:lnTo>
                  <a:pt x="883677" y="1259031"/>
                </a:lnTo>
                <a:lnTo>
                  <a:pt x="851365" y="1295566"/>
                </a:lnTo>
                <a:lnTo>
                  <a:pt x="819532" y="1332535"/>
                </a:lnTo>
                <a:lnTo>
                  <a:pt x="786591" y="1371852"/>
                </a:lnTo>
                <a:lnTo>
                  <a:pt x="754293" y="1411518"/>
                </a:lnTo>
                <a:lnTo>
                  <a:pt x="722640" y="1451526"/>
                </a:lnTo>
                <a:lnTo>
                  <a:pt x="691615" y="1491892"/>
                </a:lnTo>
                <a:lnTo>
                  <a:pt x="661274" y="1532539"/>
                </a:lnTo>
                <a:lnTo>
                  <a:pt x="631566" y="1573529"/>
                </a:lnTo>
                <a:lnTo>
                  <a:pt x="602511" y="1614833"/>
                </a:lnTo>
                <a:lnTo>
                  <a:pt x="574111" y="1656443"/>
                </a:lnTo>
                <a:lnTo>
                  <a:pt x="546369" y="1698353"/>
                </a:lnTo>
                <a:lnTo>
                  <a:pt x="519286" y="1740554"/>
                </a:lnTo>
                <a:lnTo>
                  <a:pt x="492864" y="1783041"/>
                </a:lnTo>
                <a:lnTo>
                  <a:pt x="467106" y="1825806"/>
                </a:lnTo>
                <a:lnTo>
                  <a:pt x="442014" y="1868841"/>
                </a:lnTo>
                <a:lnTo>
                  <a:pt x="417589" y="1912140"/>
                </a:lnTo>
                <a:lnTo>
                  <a:pt x="393835" y="1955696"/>
                </a:lnTo>
                <a:lnTo>
                  <a:pt x="370753" y="1999502"/>
                </a:lnTo>
                <a:lnTo>
                  <a:pt x="348346" y="2043550"/>
                </a:lnTo>
                <a:lnTo>
                  <a:pt x="326615" y="2087834"/>
                </a:lnTo>
                <a:lnTo>
                  <a:pt x="305563" y="2132346"/>
                </a:lnTo>
                <a:lnTo>
                  <a:pt x="285191" y="2177079"/>
                </a:lnTo>
                <a:lnTo>
                  <a:pt x="265503" y="2222027"/>
                </a:lnTo>
                <a:lnTo>
                  <a:pt x="246500" y="2267182"/>
                </a:lnTo>
                <a:lnTo>
                  <a:pt x="228184" y="2312536"/>
                </a:lnTo>
                <a:lnTo>
                  <a:pt x="210557" y="2358084"/>
                </a:lnTo>
                <a:lnTo>
                  <a:pt x="193623" y="2403818"/>
                </a:lnTo>
                <a:lnTo>
                  <a:pt x="177381" y="2449731"/>
                </a:lnTo>
                <a:lnTo>
                  <a:pt x="161836" y="2495815"/>
                </a:lnTo>
                <a:lnTo>
                  <a:pt x="146989" y="2542064"/>
                </a:lnTo>
                <a:lnTo>
                  <a:pt x="132842" y="2588471"/>
                </a:lnTo>
                <a:lnTo>
                  <a:pt x="119397" y="2635028"/>
                </a:lnTo>
                <a:lnTo>
                  <a:pt x="106657" y="2681729"/>
                </a:lnTo>
                <a:lnTo>
                  <a:pt x="94623" y="2728566"/>
                </a:lnTo>
                <a:lnTo>
                  <a:pt x="83298" y="2775532"/>
                </a:lnTo>
                <a:lnTo>
                  <a:pt x="72685" y="2822621"/>
                </a:lnTo>
                <a:lnTo>
                  <a:pt x="62784" y="2869825"/>
                </a:lnTo>
                <a:lnTo>
                  <a:pt x="53598" y="2917136"/>
                </a:lnTo>
                <a:lnTo>
                  <a:pt x="45130" y="2964549"/>
                </a:lnTo>
                <a:lnTo>
                  <a:pt x="37381" y="3012056"/>
                </a:lnTo>
                <a:lnTo>
                  <a:pt x="30354" y="3059649"/>
                </a:lnTo>
                <a:lnTo>
                  <a:pt x="24027" y="3107521"/>
                </a:lnTo>
                <a:lnTo>
                  <a:pt x="18404" y="3155751"/>
                </a:lnTo>
                <a:lnTo>
                  <a:pt x="13624" y="3202879"/>
                </a:lnTo>
                <a:lnTo>
                  <a:pt x="9505" y="3250749"/>
                </a:lnTo>
                <a:lnTo>
                  <a:pt x="6119" y="3298670"/>
                </a:lnTo>
                <a:lnTo>
                  <a:pt x="3467" y="3346635"/>
                </a:lnTo>
                <a:lnTo>
                  <a:pt x="1551" y="3394638"/>
                </a:lnTo>
                <a:lnTo>
                  <a:pt x="375" y="3442671"/>
                </a:lnTo>
                <a:lnTo>
                  <a:pt x="0" y="3484075"/>
                </a:lnTo>
                <a:lnTo>
                  <a:pt x="0" y="3500147"/>
                </a:lnTo>
                <a:lnTo>
                  <a:pt x="247" y="3538799"/>
                </a:lnTo>
                <a:lnTo>
                  <a:pt x="1300" y="3586880"/>
                </a:lnTo>
                <a:lnTo>
                  <a:pt x="3100" y="3634962"/>
                </a:lnTo>
                <a:lnTo>
                  <a:pt x="5650" y="3683040"/>
                </a:lnTo>
                <a:lnTo>
                  <a:pt x="8952" y="3731105"/>
                </a:lnTo>
                <a:lnTo>
                  <a:pt x="13007" y="3779151"/>
                </a:lnTo>
                <a:lnTo>
                  <a:pt x="17291" y="3821898"/>
                </a:lnTo>
                <a:lnTo>
                  <a:pt x="573508" y="3821898"/>
                </a:lnTo>
                <a:lnTo>
                  <a:pt x="569074" y="3786722"/>
                </a:lnTo>
                <a:lnTo>
                  <a:pt x="563909" y="3738196"/>
                </a:lnTo>
                <a:lnTo>
                  <a:pt x="559684" y="3689629"/>
                </a:lnTo>
                <a:lnTo>
                  <a:pt x="556397" y="3641033"/>
                </a:lnTo>
                <a:lnTo>
                  <a:pt x="554043" y="3592418"/>
                </a:lnTo>
                <a:lnTo>
                  <a:pt x="552621" y="3543794"/>
                </a:lnTo>
                <a:lnTo>
                  <a:pt x="552176" y="3500147"/>
                </a:lnTo>
                <a:lnTo>
                  <a:pt x="552224" y="3484075"/>
                </a:lnTo>
                <a:lnTo>
                  <a:pt x="553904" y="3397976"/>
                </a:lnTo>
                <a:lnTo>
                  <a:pt x="556171" y="3349422"/>
                </a:lnTo>
                <a:lnTo>
                  <a:pt x="559353" y="3300912"/>
                </a:lnTo>
                <a:lnTo>
                  <a:pt x="563445" y="3252457"/>
                </a:lnTo>
                <a:lnTo>
                  <a:pt x="568445" y="3204066"/>
                </a:lnTo>
                <a:lnTo>
                  <a:pt x="574446" y="3155068"/>
                </a:lnTo>
                <a:lnTo>
                  <a:pt x="581186" y="3107322"/>
                </a:lnTo>
                <a:lnTo>
                  <a:pt x="588858" y="3059387"/>
                </a:lnTo>
                <a:lnTo>
                  <a:pt x="597455" y="3011360"/>
                </a:lnTo>
                <a:lnTo>
                  <a:pt x="606943" y="2963451"/>
                </a:lnTo>
                <a:lnTo>
                  <a:pt x="617320" y="2915669"/>
                </a:lnTo>
                <a:lnTo>
                  <a:pt x="628580" y="2868025"/>
                </a:lnTo>
                <a:lnTo>
                  <a:pt x="640722" y="2820530"/>
                </a:lnTo>
                <a:lnTo>
                  <a:pt x="653742" y="2773194"/>
                </a:lnTo>
                <a:lnTo>
                  <a:pt x="667636" y="2726027"/>
                </a:lnTo>
                <a:lnTo>
                  <a:pt x="682402" y="2679041"/>
                </a:lnTo>
                <a:lnTo>
                  <a:pt x="698036" y="2632245"/>
                </a:lnTo>
                <a:lnTo>
                  <a:pt x="714534" y="2585650"/>
                </a:lnTo>
                <a:lnTo>
                  <a:pt x="731894" y="2539267"/>
                </a:lnTo>
                <a:lnTo>
                  <a:pt x="750111" y="2493106"/>
                </a:lnTo>
                <a:lnTo>
                  <a:pt x="769184" y="2447177"/>
                </a:lnTo>
                <a:lnTo>
                  <a:pt x="789108" y="2401491"/>
                </a:lnTo>
                <a:lnTo>
                  <a:pt x="809880" y="2356059"/>
                </a:lnTo>
                <a:lnTo>
                  <a:pt x="831497" y="2310891"/>
                </a:lnTo>
                <a:lnTo>
                  <a:pt x="853955" y="2265997"/>
                </a:lnTo>
                <a:lnTo>
                  <a:pt x="877252" y="2221388"/>
                </a:lnTo>
                <a:lnTo>
                  <a:pt x="901384" y="2177074"/>
                </a:lnTo>
                <a:lnTo>
                  <a:pt x="926347" y="2133067"/>
                </a:lnTo>
                <a:lnTo>
                  <a:pt x="952139" y="2089375"/>
                </a:lnTo>
                <a:lnTo>
                  <a:pt x="978755" y="2046011"/>
                </a:lnTo>
                <a:lnTo>
                  <a:pt x="1006194" y="2002984"/>
                </a:lnTo>
                <a:lnTo>
                  <a:pt x="1034451" y="1960305"/>
                </a:lnTo>
                <a:lnTo>
                  <a:pt x="1063523" y="1917984"/>
                </a:lnTo>
                <a:lnTo>
                  <a:pt x="1093407" y="1876032"/>
                </a:lnTo>
                <a:lnTo>
                  <a:pt x="1124099" y="1834459"/>
                </a:lnTo>
                <a:lnTo>
                  <a:pt x="1155597" y="1793276"/>
                </a:lnTo>
                <a:lnTo>
                  <a:pt x="1187896" y="1752493"/>
                </a:lnTo>
                <a:lnTo>
                  <a:pt x="1220994" y="1712121"/>
                </a:lnTo>
                <a:lnTo>
                  <a:pt x="1254888" y="1672171"/>
                </a:lnTo>
                <a:lnTo>
                  <a:pt x="1287420" y="1635074"/>
                </a:lnTo>
                <a:lnTo>
                  <a:pt x="1320531" y="1598493"/>
                </a:lnTo>
                <a:lnTo>
                  <a:pt x="1354212" y="1562433"/>
                </a:lnTo>
                <a:lnTo>
                  <a:pt x="1388455" y="1526897"/>
                </a:lnTo>
                <a:lnTo>
                  <a:pt x="1423273" y="1491869"/>
                </a:lnTo>
                <a:lnTo>
                  <a:pt x="1458588" y="1457420"/>
                </a:lnTo>
                <a:lnTo>
                  <a:pt x="1494462" y="1423487"/>
                </a:lnTo>
                <a:lnTo>
                  <a:pt x="1530862" y="1390098"/>
                </a:lnTo>
                <a:lnTo>
                  <a:pt x="1567780" y="1357256"/>
                </a:lnTo>
                <a:lnTo>
                  <a:pt x="1605208" y="1324967"/>
                </a:lnTo>
                <a:lnTo>
                  <a:pt x="1643135" y="1293234"/>
                </a:lnTo>
                <a:lnTo>
                  <a:pt x="1681554" y="1262064"/>
                </a:lnTo>
                <a:lnTo>
                  <a:pt x="1720456" y="1231459"/>
                </a:lnTo>
                <a:lnTo>
                  <a:pt x="1759833" y="1201425"/>
                </a:lnTo>
                <a:lnTo>
                  <a:pt x="1799675" y="1171966"/>
                </a:lnTo>
                <a:lnTo>
                  <a:pt x="1839974" y="1143087"/>
                </a:lnTo>
                <a:lnTo>
                  <a:pt x="1880720" y="1114793"/>
                </a:lnTo>
                <a:lnTo>
                  <a:pt x="1921907" y="1087087"/>
                </a:lnTo>
                <a:lnTo>
                  <a:pt x="1963524" y="1059975"/>
                </a:lnTo>
                <a:lnTo>
                  <a:pt x="2005563" y="1033461"/>
                </a:lnTo>
                <a:lnTo>
                  <a:pt x="2048016" y="1007549"/>
                </a:lnTo>
                <a:lnTo>
                  <a:pt x="2090873" y="982245"/>
                </a:lnTo>
                <a:lnTo>
                  <a:pt x="2134127" y="957552"/>
                </a:lnTo>
                <a:lnTo>
                  <a:pt x="2177767" y="933475"/>
                </a:lnTo>
                <a:lnTo>
                  <a:pt x="2221786" y="910020"/>
                </a:lnTo>
                <a:lnTo>
                  <a:pt x="2266175" y="887190"/>
                </a:lnTo>
                <a:lnTo>
                  <a:pt x="2310926" y="864989"/>
                </a:lnTo>
                <a:lnTo>
                  <a:pt x="2356028" y="843424"/>
                </a:lnTo>
                <a:lnTo>
                  <a:pt x="2401475" y="822497"/>
                </a:lnTo>
                <a:lnTo>
                  <a:pt x="2447256" y="802214"/>
                </a:lnTo>
                <a:lnTo>
                  <a:pt x="2493364" y="782579"/>
                </a:lnTo>
                <a:lnTo>
                  <a:pt x="2539790" y="763597"/>
                </a:lnTo>
                <a:lnTo>
                  <a:pt x="2586524" y="745273"/>
                </a:lnTo>
                <a:lnTo>
                  <a:pt x="2633559" y="727610"/>
                </a:lnTo>
                <a:lnTo>
                  <a:pt x="2680886" y="710614"/>
                </a:lnTo>
                <a:lnTo>
                  <a:pt x="2728495" y="694288"/>
                </a:lnTo>
                <a:lnTo>
                  <a:pt x="2776378" y="678639"/>
                </a:lnTo>
                <a:lnTo>
                  <a:pt x="2824527" y="663669"/>
                </a:lnTo>
                <a:lnTo>
                  <a:pt x="2872933" y="649384"/>
                </a:lnTo>
                <a:lnTo>
                  <a:pt x="2921587" y="635789"/>
                </a:lnTo>
                <a:lnTo>
                  <a:pt x="2970480" y="622887"/>
                </a:lnTo>
                <a:lnTo>
                  <a:pt x="3019604" y="610684"/>
                </a:lnTo>
                <a:lnTo>
                  <a:pt x="3068950" y="599183"/>
                </a:lnTo>
                <a:lnTo>
                  <a:pt x="3118509" y="588390"/>
                </a:lnTo>
                <a:lnTo>
                  <a:pt x="3168273" y="578310"/>
                </a:lnTo>
                <a:lnTo>
                  <a:pt x="3218233" y="568946"/>
                </a:lnTo>
                <a:lnTo>
                  <a:pt x="3268380" y="560303"/>
                </a:lnTo>
                <a:lnTo>
                  <a:pt x="3280447" y="558404"/>
                </a:lnTo>
                <a:lnTo>
                  <a:pt x="3280447" y="0"/>
                </a:lnTo>
                <a:close/>
              </a:path>
            </a:pathLst>
          </a:custGeom>
          <a:solidFill>
            <a:srgbClr val="FBBC00"/>
          </a:solidFill>
        </p:spPr>
        <p:txBody>
          <a:bodyPr wrap="square" lIns="0" tIns="0" rIns="0" bIns="0" rtlCol="0"/>
          <a:lstStyle/>
          <a:p>
            <a:endParaRPr/>
          </a:p>
        </p:txBody>
      </p:sp>
      <p:grpSp>
        <p:nvGrpSpPr>
          <p:cNvPr id="4" name="object 4"/>
          <p:cNvGrpSpPr/>
          <p:nvPr/>
        </p:nvGrpSpPr>
        <p:grpSpPr>
          <a:xfrm>
            <a:off x="0" y="0"/>
            <a:ext cx="17248505" cy="9486900"/>
            <a:chOff x="0" y="0"/>
            <a:chExt cx="17248505" cy="9486900"/>
          </a:xfrm>
        </p:grpSpPr>
        <p:sp>
          <p:nvSpPr>
            <p:cNvPr id="5" name="object 5"/>
            <p:cNvSpPr/>
            <p:nvPr/>
          </p:nvSpPr>
          <p:spPr>
            <a:xfrm>
              <a:off x="0" y="0"/>
              <a:ext cx="1889760" cy="1604010"/>
            </a:xfrm>
            <a:custGeom>
              <a:avLst/>
              <a:gdLst/>
              <a:ahLst/>
              <a:cxnLst/>
              <a:rect l="l" t="t" r="r" b="b"/>
              <a:pathLst>
                <a:path w="1889760" h="1604010">
                  <a:moveTo>
                    <a:pt x="0" y="856128"/>
                  </a:moveTo>
                  <a:lnTo>
                    <a:pt x="0" y="1597053"/>
                  </a:lnTo>
                  <a:lnTo>
                    <a:pt x="33176" y="1600540"/>
                  </a:lnTo>
                  <a:lnTo>
                    <a:pt x="72237" y="1603502"/>
                  </a:lnTo>
                  <a:lnTo>
                    <a:pt x="300290" y="1603502"/>
                  </a:lnTo>
                  <a:lnTo>
                    <a:pt x="376705" y="1596842"/>
                  </a:lnTo>
                  <a:lnTo>
                    <a:pt x="425245" y="1590692"/>
                  </a:lnTo>
                  <a:lnTo>
                    <a:pt x="473561" y="1583158"/>
                  </a:lnTo>
                  <a:lnTo>
                    <a:pt x="521622" y="1574247"/>
                  </a:lnTo>
                  <a:lnTo>
                    <a:pt x="569400" y="1563964"/>
                  </a:lnTo>
                  <a:lnTo>
                    <a:pt x="616863" y="1552318"/>
                  </a:lnTo>
                  <a:lnTo>
                    <a:pt x="663983" y="1539315"/>
                  </a:lnTo>
                  <a:lnTo>
                    <a:pt x="710728" y="1524961"/>
                  </a:lnTo>
                  <a:lnTo>
                    <a:pt x="757069" y="1509265"/>
                  </a:lnTo>
                  <a:lnTo>
                    <a:pt x="802977" y="1492232"/>
                  </a:lnTo>
                  <a:lnTo>
                    <a:pt x="848420" y="1473870"/>
                  </a:lnTo>
                  <a:lnTo>
                    <a:pt x="893369" y="1454186"/>
                  </a:lnTo>
                  <a:lnTo>
                    <a:pt x="937794" y="1433186"/>
                  </a:lnTo>
                  <a:lnTo>
                    <a:pt x="981666" y="1410878"/>
                  </a:lnTo>
                  <a:lnTo>
                    <a:pt x="1024953" y="1387268"/>
                  </a:lnTo>
                  <a:lnTo>
                    <a:pt x="1067626" y="1362363"/>
                  </a:lnTo>
                  <a:lnTo>
                    <a:pt x="1109655" y="1336170"/>
                  </a:lnTo>
                  <a:lnTo>
                    <a:pt x="1151009" y="1308696"/>
                  </a:lnTo>
                  <a:lnTo>
                    <a:pt x="1191660" y="1279948"/>
                  </a:lnTo>
                  <a:lnTo>
                    <a:pt x="1231577" y="1249933"/>
                  </a:lnTo>
                  <a:lnTo>
                    <a:pt x="1270599" y="1218764"/>
                  </a:lnTo>
                  <a:lnTo>
                    <a:pt x="1308577" y="1186568"/>
                  </a:lnTo>
                  <a:lnTo>
                    <a:pt x="1345497" y="1153373"/>
                  </a:lnTo>
                  <a:lnTo>
                    <a:pt x="1381345" y="1119205"/>
                  </a:lnTo>
                  <a:lnTo>
                    <a:pt x="1416106" y="1084093"/>
                  </a:lnTo>
                  <a:lnTo>
                    <a:pt x="1449766" y="1048063"/>
                  </a:lnTo>
                  <a:lnTo>
                    <a:pt x="1482312" y="1011143"/>
                  </a:lnTo>
                  <a:lnTo>
                    <a:pt x="1513728" y="973360"/>
                  </a:lnTo>
                  <a:lnTo>
                    <a:pt x="1544001" y="934742"/>
                  </a:lnTo>
                  <a:lnTo>
                    <a:pt x="1573117" y="895315"/>
                  </a:lnTo>
                  <a:lnTo>
                    <a:pt x="1587600" y="874477"/>
                  </a:lnTo>
                  <a:lnTo>
                    <a:pt x="185043" y="874477"/>
                  </a:lnTo>
                  <a:lnTo>
                    <a:pt x="135508" y="873130"/>
                  </a:lnTo>
                  <a:lnTo>
                    <a:pt x="85933" y="869242"/>
                  </a:lnTo>
                  <a:lnTo>
                    <a:pt x="36411" y="862791"/>
                  </a:lnTo>
                  <a:lnTo>
                    <a:pt x="0" y="856128"/>
                  </a:lnTo>
                  <a:close/>
                </a:path>
                <a:path w="1889760" h="1604010">
                  <a:moveTo>
                    <a:pt x="1889296" y="0"/>
                  </a:moveTo>
                  <a:lnTo>
                    <a:pt x="1154239" y="0"/>
                  </a:lnTo>
                  <a:lnTo>
                    <a:pt x="1148626" y="45577"/>
                  </a:lnTo>
                  <a:lnTo>
                    <a:pt x="1140027" y="94553"/>
                  </a:lnTo>
                  <a:lnTo>
                    <a:pt x="1128977" y="142857"/>
                  </a:lnTo>
                  <a:lnTo>
                    <a:pt x="1115522" y="190403"/>
                  </a:lnTo>
                  <a:lnTo>
                    <a:pt x="1099704" y="237104"/>
                  </a:lnTo>
                  <a:lnTo>
                    <a:pt x="1081569" y="282875"/>
                  </a:lnTo>
                  <a:lnTo>
                    <a:pt x="1061160" y="327631"/>
                  </a:lnTo>
                  <a:lnTo>
                    <a:pt x="1038523" y="371285"/>
                  </a:lnTo>
                  <a:lnTo>
                    <a:pt x="1013702" y="413753"/>
                  </a:lnTo>
                  <a:lnTo>
                    <a:pt x="986741" y="454948"/>
                  </a:lnTo>
                  <a:lnTo>
                    <a:pt x="957685" y="494785"/>
                  </a:lnTo>
                  <a:lnTo>
                    <a:pt x="926578" y="533178"/>
                  </a:lnTo>
                  <a:lnTo>
                    <a:pt x="893464" y="570041"/>
                  </a:lnTo>
                  <a:lnTo>
                    <a:pt x="858388" y="605289"/>
                  </a:lnTo>
                  <a:lnTo>
                    <a:pt x="821395" y="638836"/>
                  </a:lnTo>
                  <a:lnTo>
                    <a:pt x="782528" y="670597"/>
                  </a:lnTo>
                  <a:lnTo>
                    <a:pt x="742076" y="700315"/>
                  </a:lnTo>
                  <a:lnTo>
                    <a:pt x="700362" y="727773"/>
                  </a:lnTo>
                  <a:lnTo>
                    <a:pt x="657478" y="752950"/>
                  </a:lnTo>
                  <a:lnTo>
                    <a:pt x="613520" y="775823"/>
                  </a:lnTo>
                  <a:lnTo>
                    <a:pt x="568581" y="796372"/>
                  </a:lnTo>
                  <a:lnTo>
                    <a:pt x="522755" y="814575"/>
                  </a:lnTo>
                  <a:lnTo>
                    <a:pt x="476137" y="830409"/>
                  </a:lnTo>
                  <a:lnTo>
                    <a:pt x="428819" y="843854"/>
                  </a:lnTo>
                  <a:lnTo>
                    <a:pt x="380897" y="854887"/>
                  </a:lnTo>
                  <a:lnTo>
                    <a:pt x="332465" y="863488"/>
                  </a:lnTo>
                  <a:lnTo>
                    <a:pt x="283615" y="869634"/>
                  </a:lnTo>
                  <a:lnTo>
                    <a:pt x="234444" y="873304"/>
                  </a:lnTo>
                  <a:lnTo>
                    <a:pt x="185043" y="874477"/>
                  </a:lnTo>
                  <a:lnTo>
                    <a:pt x="1587600" y="874477"/>
                  </a:lnTo>
                  <a:lnTo>
                    <a:pt x="1627820" y="814146"/>
                  </a:lnTo>
                  <a:lnTo>
                    <a:pt x="1653378" y="772459"/>
                  </a:lnTo>
                  <a:lnTo>
                    <a:pt x="1677722" y="730073"/>
                  </a:lnTo>
                  <a:lnTo>
                    <a:pt x="1700838" y="687015"/>
                  </a:lnTo>
                  <a:lnTo>
                    <a:pt x="1722712" y="643313"/>
                  </a:lnTo>
                  <a:lnTo>
                    <a:pt x="1743329" y="598994"/>
                  </a:lnTo>
                  <a:lnTo>
                    <a:pt x="1762675" y="554085"/>
                  </a:lnTo>
                  <a:lnTo>
                    <a:pt x="1780737" y="508615"/>
                  </a:lnTo>
                  <a:lnTo>
                    <a:pt x="1797499" y="462609"/>
                  </a:lnTo>
                  <a:lnTo>
                    <a:pt x="1812947" y="416096"/>
                  </a:lnTo>
                  <a:lnTo>
                    <a:pt x="1827069" y="369102"/>
                  </a:lnTo>
                  <a:lnTo>
                    <a:pt x="1839848" y="321656"/>
                  </a:lnTo>
                  <a:lnTo>
                    <a:pt x="1851272" y="273784"/>
                  </a:lnTo>
                  <a:lnTo>
                    <a:pt x="1861325" y="225514"/>
                  </a:lnTo>
                  <a:lnTo>
                    <a:pt x="1869995" y="176873"/>
                  </a:lnTo>
                  <a:lnTo>
                    <a:pt x="1877266" y="127888"/>
                  </a:lnTo>
                  <a:lnTo>
                    <a:pt x="1883124" y="78587"/>
                  </a:lnTo>
                  <a:lnTo>
                    <a:pt x="1887556" y="28997"/>
                  </a:lnTo>
                  <a:lnTo>
                    <a:pt x="1889296" y="0"/>
                  </a:lnTo>
                  <a:close/>
                </a:path>
              </a:pathLst>
            </a:custGeom>
            <a:solidFill>
              <a:srgbClr val="828284"/>
            </a:solidFill>
          </p:spPr>
          <p:txBody>
            <a:bodyPr wrap="square" lIns="0" tIns="0" rIns="0" bIns="0" rtlCol="0"/>
            <a:lstStyle/>
            <a:p>
              <a:endParaRPr/>
            </a:p>
          </p:txBody>
        </p:sp>
        <p:sp>
          <p:nvSpPr>
            <p:cNvPr id="6" name="object 6"/>
            <p:cNvSpPr/>
            <p:nvPr/>
          </p:nvSpPr>
          <p:spPr>
            <a:xfrm>
              <a:off x="1027231" y="799503"/>
              <a:ext cx="16221075" cy="8686800"/>
            </a:xfrm>
            <a:custGeom>
              <a:avLst/>
              <a:gdLst/>
              <a:ahLst/>
              <a:cxnLst/>
              <a:rect l="l" t="t" r="r" b="b"/>
              <a:pathLst>
                <a:path w="16221075" h="8686800">
                  <a:moveTo>
                    <a:pt x="16221074" y="0"/>
                  </a:moveTo>
                  <a:lnTo>
                    <a:pt x="0" y="0"/>
                  </a:lnTo>
                  <a:lnTo>
                    <a:pt x="0" y="7239965"/>
                  </a:lnTo>
                  <a:lnTo>
                    <a:pt x="862" y="7289961"/>
                  </a:lnTo>
                  <a:lnTo>
                    <a:pt x="3438" y="7339738"/>
                  </a:lnTo>
                  <a:lnTo>
                    <a:pt x="7712" y="7389257"/>
                  </a:lnTo>
                  <a:lnTo>
                    <a:pt x="13666" y="7438478"/>
                  </a:lnTo>
                  <a:lnTo>
                    <a:pt x="21284" y="7487361"/>
                  </a:lnTo>
                  <a:lnTo>
                    <a:pt x="30550" y="7535866"/>
                  </a:lnTo>
                  <a:lnTo>
                    <a:pt x="41447" y="7583952"/>
                  </a:lnTo>
                  <a:lnTo>
                    <a:pt x="53958" y="7631581"/>
                  </a:lnTo>
                  <a:lnTo>
                    <a:pt x="68067" y="7678711"/>
                  </a:lnTo>
                  <a:lnTo>
                    <a:pt x="83758" y="7725304"/>
                  </a:lnTo>
                  <a:lnTo>
                    <a:pt x="101014" y="7771319"/>
                  </a:lnTo>
                  <a:lnTo>
                    <a:pt x="119817" y="7816715"/>
                  </a:lnTo>
                  <a:lnTo>
                    <a:pt x="140153" y="7861454"/>
                  </a:lnTo>
                  <a:lnTo>
                    <a:pt x="162004" y="7905495"/>
                  </a:lnTo>
                  <a:lnTo>
                    <a:pt x="185353" y="7948799"/>
                  </a:lnTo>
                  <a:lnTo>
                    <a:pt x="210184" y="7991324"/>
                  </a:lnTo>
                  <a:lnTo>
                    <a:pt x="236481" y="8033032"/>
                  </a:lnTo>
                  <a:lnTo>
                    <a:pt x="264227" y="8073882"/>
                  </a:lnTo>
                  <a:lnTo>
                    <a:pt x="293405" y="8113835"/>
                  </a:lnTo>
                  <a:lnTo>
                    <a:pt x="323999" y="8152850"/>
                  </a:lnTo>
                  <a:lnTo>
                    <a:pt x="355992" y="8190887"/>
                  </a:lnTo>
                  <a:lnTo>
                    <a:pt x="389369" y="8227907"/>
                  </a:lnTo>
                  <a:lnTo>
                    <a:pt x="424111" y="8263869"/>
                  </a:lnTo>
                  <a:lnTo>
                    <a:pt x="460074" y="8298612"/>
                  </a:lnTo>
                  <a:lnTo>
                    <a:pt x="497095" y="8331989"/>
                  </a:lnTo>
                  <a:lnTo>
                    <a:pt x="535133" y="8363983"/>
                  </a:lnTo>
                  <a:lnTo>
                    <a:pt x="574149" y="8394577"/>
                  </a:lnTo>
                  <a:lnTo>
                    <a:pt x="614102" y="8423756"/>
                  </a:lnTo>
                  <a:lnTo>
                    <a:pt x="654953" y="8451502"/>
                  </a:lnTo>
                  <a:lnTo>
                    <a:pt x="696661" y="8477799"/>
                  </a:lnTo>
                  <a:lnTo>
                    <a:pt x="739187" y="8502630"/>
                  </a:lnTo>
                  <a:lnTo>
                    <a:pt x="782491" y="8525980"/>
                  </a:lnTo>
                  <a:lnTo>
                    <a:pt x="826532" y="8547831"/>
                  </a:lnTo>
                  <a:lnTo>
                    <a:pt x="871272" y="8568166"/>
                  </a:lnTo>
                  <a:lnTo>
                    <a:pt x="916669" y="8586970"/>
                  </a:lnTo>
                  <a:lnTo>
                    <a:pt x="962683" y="8604226"/>
                  </a:lnTo>
                  <a:lnTo>
                    <a:pt x="1009276" y="8619917"/>
                  </a:lnTo>
                  <a:lnTo>
                    <a:pt x="1056407" y="8634026"/>
                  </a:lnTo>
                  <a:lnTo>
                    <a:pt x="1104035" y="8646537"/>
                  </a:lnTo>
                  <a:lnTo>
                    <a:pt x="1152122" y="8657434"/>
                  </a:lnTo>
                  <a:lnTo>
                    <a:pt x="1200627" y="8666700"/>
                  </a:lnTo>
                  <a:lnTo>
                    <a:pt x="1249510" y="8674318"/>
                  </a:lnTo>
                  <a:lnTo>
                    <a:pt x="1298731" y="8680273"/>
                  </a:lnTo>
                  <a:lnTo>
                    <a:pt x="1348250" y="8684546"/>
                  </a:lnTo>
                  <a:lnTo>
                    <a:pt x="1391699" y="8686795"/>
                  </a:lnTo>
                  <a:lnTo>
                    <a:pt x="16221074" y="8686795"/>
                  </a:lnTo>
                  <a:lnTo>
                    <a:pt x="16221074" y="0"/>
                  </a:lnTo>
                  <a:close/>
                </a:path>
              </a:pathLst>
            </a:custGeom>
            <a:solidFill>
              <a:srgbClr val="F2F2F2"/>
            </a:solidFill>
          </p:spPr>
          <p:txBody>
            <a:bodyPr wrap="square" lIns="0" tIns="0" rIns="0" bIns="0" rtlCol="0"/>
            <a:lstStyle/>
            <a:p>
              <a:endParaRPr/>
            </a:p>
          </p:txBody>
        </p:sp>
      </p:grpSp>
      <p:sp>
        <p:nvSpPr>
          <p:cNvPr id="8" name="object 8"/>
          <p:cNvSpPr txBox="1">
            <a:spLocks noGrp="1"/>
          </p:cNvSpPr>
          <p:nvPr>
            <p:ph type="title"/>
          </p:nvPr>
        </p:nvSpPr>
        <p:spPr>
          <a:xfrm>
            <a:off x="6178841" y="1949336"/>
            <a:ext cx="5740400" cy="509270"/>
          </a:xfrm>
          <a:prstGeom prst="rect">
            <a:avLst/>
          </a:prstGeom>
        </p:spPr>
        <p:txBody>
          <a:bodyPr vert="horz" wrap="square" lIns="0" tIns="29209" rIns="0" bIns="0" rtlCol="0">
            <a:spAutoFit/>
          </a:bodyPr>
          <a:lstStyle/>
          <a:p>
            <a:pPr marL="1565275" marR="5080" indent="-1553210">
              <a:lnSpc>
                <a:spcPts val="3750"/>
              </a:lnSpc>
              <a:spcBef>
                <a:spcPts val="230"/>
              </a:spcBef>
            </a:pPr>
            <a:r>
              <a:rPr lang="en-US" sz="5400" spc="-25" dirty="0">
                <a:solidFill>
                  <a:srgbClr val="FBBC00"/>
                </a:solidFill>
              </a:rPr>
              <a:t>Accuracies </a:t>
            </a:r>
          </a:p>
        </p:txBody>
      </p:sp>
      <p:graphicFrame>
        <p:nvGraphicFramePr>
          <p:cNvPr id="9" name="Table 8"/>
          <p:cNvGraphicFramePr/>
          <p:nvPr>
            <p:custDataLst>
              <p:tags r:id="rId1"/>
            </p:custDataLst>
            <p:extLst>
              <p:ext uri="{D42A27DB-BD31-4B8C-83A1-F6EECF244321}">
                <p14:modId xmlns:p14="http://schemas.microsoft.com/office/powerpoint/2010/main" val="1590327516"/>
              </p:ext>
            </p:extLst>
          </p:nvPr>
        </p:nvGraphicFramePr>
        <p:xfrm>
          <a:off x="2651125" y="3549650"/>
          <a:ext cx="12903200" cy="3528060"/>
        </p:xfrm>
        <a:graphic>
          <a:graphicData uri="http://schemas.openxmlformats.org/drawingml/2006/table">
            <a:tbl>
              <a:tblPr firstRow="1" bandRow="1">
                <a:tableStyleId>{5C22544A-7EE6-4342-B048-85BDC9FD1C3A}</a:tableStyleId>
              </a:tblPr>
              <a:tblGrid>
                <a:gridCol w="6451600">
                  <a:extLst>
                    <a:ext uri="{9D8B030D-6E8A-4147-A177-3AD203B41FA5}">
                      <a16:colId xmlns:a16="http://schemas.microsoft.com/office/drawing/2014/main" val="20000"/>
                    </a:ext>
                  </a:extLst>
                </a:gridCol>
                <a:gridCol w="6451600">
                  <a:extLst>
                    <a:ext uri="{9D8B030D-6E8A-4147-A177-3AD203B41FA5}">
                      <a16:colId xmlns:a16="http://schemas.microsoft.com/office/drawing/2014/main" val="20001"/>
                    </a:ext>
                  </a:extLst>
                </a:gridCol>
              </a:tblGrid>
              <a:tr h="588010">
                <a:tc>
                  <a:txBody>
                    <a:bodyPr/>
                    <a:lstStyle/>
                    <a:p>
                      <a:pPr>
                        <a:buNone/>
                      </a:pPr>
                      <a:r>
                        <a:rPr lang="en-US" sz="2800" dirty="0" smtClean="0"/>
                        <a:t>Disease</a:t>
                      </a:r>
                      <a:endParaRPr lang="en-US" sz="2800" dirty="0"/>
                    </a:p>
                  </a:txBody>
                  <a:tcPr/>
                </a:tc>
                <a:tc>
                  <a:txBody>
                    <a:bodyPr/>
                    <a:lstStyle/>
                    <a:p>
                      <a:pPr>
                        <a:buNone/>
                      </a:pPr>
                      <a:r>
                        <a:rPr lang="en-US" sz="2800"/>
                        <a:t>Accuracy</a:t>
                      </a:r>
                    </a:p>
                  </a:txBody>
                  <a:tcPr/>
                </a:tc>
                <a:extLst>
                  <a:ext uri="{0D108BD9-81ED-4DB2-BD59-A6C34878D82A}">
                    <a16:rowId xmlns:a16="http://schemas.microsoft.com/office/drawing/2014/main" val="10000"/>
                  </a:ext>
                </a:extLst>
              </a:tr>
              <a:tr h="588010">
                <a:tc>
                  <a:txBody>
                    <a:bodyPr/>
                    <a:lstStyle/>
                    <a:p>
                      <a:pPr>
                        <a:buNone/>
                      </a:pPr>
                      <a:r>
                        <a:rPr lang="en-US" sz="2800"/>
                        <a:t>Brain Tumor </a:t>
                      </a:r>
                    </a:p>
                  </a:txBody>
                  <a:tcPr/>
                </a:tc>
                <a:tc>
                  <a:txBody>
                    <a:bodyPr/>
                    <a:lstStyle/>
                    <a:p>
                      <a:pPr>
                        <a:buNone/>
                      </a:pPr>
                      <a:r>
                        <a:rPr lang="en-US" sz="2800"/>
                        <a:t>99.5%</a:t>
                      </a:r>
                    </a:p>
                  </a:txBody>
                  <a:tcPr/>
                </a:tc>
                <a:extLst>
                  <a:ext uri="{0D108BD9-81ED-4DB2-BD59-A6C34878D82A}">
                    <a16:rowId xmlns:a16="http://schemas.microsoft.com/office/drawing/2014/main" val="10001"/>
                  </a:ext>
                </a:extLst>
              </a:tr>
              <a:tr h="588010">
                <a:tc>
                  <a:txBody>
                    <a:bodyPr/>
                    <a:lstStyle/>
                    <a:p>
                      <a:pPr>
                        <a:buNone/>
                      </a:pPr>
                      <a:r>
                        <a:rPr lang="en-US" sz="2800"/>
                        <a:t>Covid-19</a:t>
                      </a:r>
                    </a:p>
                  </a:txBody>
                  <a:tcPr/>
                </a:tc>
                <a:tc>
                  <a:txBody>
                    <a:bodyPr/>
                    <a:lstStyle/>
                    <a:p>
                      <a:pPr>
                        <a:buNone/>
                      </a:pPr>
                      <a:r>
                        <a:rPr lang="en-US" sz="2800"/>
                        <a:t>96.8%</a:t>
                      </a:r>
                    </a:p>
                  </a:txBody>
                  <a:tcPr/>
                </a:tc>
                <a:extLst>
                  <a:ext uri="{0D108BD9-81ED-4DB2-BD59-A6C34878D82A}">
                    <a16:rowId xmlns:a16="http://schemas.microsoft.com/office/drawing/2014/main" val="10002"/>
                  </a:ext>
                </a:extLst>
              </a:tr>
              <a:tr h="588010">
                <a:tc>
                  <a:txBody>
                    <a:bodyPr/>
                    <a:lstStyle/>
                    <a:p>
                      <a:pPr>
                        <a:buNone/>
                      </a:pPr>
                      <a:r>
                        <a:rPr lang="en-US" sz="2800"/>
                        <a:t>Pneumonia</a:t>
                      </a:r>
                    </a:p>
                  </a:txBody>
                  <a:tcPr/>
                </a:tc>
                <a:tc>
                  <a:txBody>
                    <a:bodyPr/>
                    <a:lstStyle/>
                    <a:p>
                      <a:pPr>
                        <a:buNone/>
                      </a:pPr>
                      <a:r>
                        <a:rPr lang="en-US" sz="2800"/>
                        <a:t>98.2%</a:t>
                      </a:r>
                    </a:p>
                  </a:txBody>
                  <a:tcPr/>
                </a:tc>
                <a:extLst>
                  <a:ext uri="{0D108BD9-81ED-4DB2-BD59-A6C34878D82A}">
                    <a16:rowId xmlns:a16="http://schemas.microsoft.com/office/drawing/2014/main" val="10003"/>
                  </a:ext>
                </a:extLst>
              </a:tr>
              <a:tr h="588010">
                <a:tc>
                  <a:txBody>
                    <a:bodyPr/>
                    <a:lstStyle/>
                    <a:p>
                      <a:pPr>
                        <a:buNone/>
                      </a:pPr>
                      <a:r>
                        <a:rPr lang="en-US" sz="2800">
                          <a:sym typeface="+mn-ea"/>
                        </a:rPr>
                        <a:t>Alzheimer’s</a:t>
                      </a:r>
                      <a:endParaRPr lang="en-US" sz="2800" spc="-204" dirty="0">
                        <a:solidFill>
                          <a:srgbClr val="27316F"/>
                        </a:solidFill>
                        <a:sym typeface="+mn-ea"/>
                      </a:endParaRPr>
                    </a:p>
                  </a:txBody>
                  <a:tcPr/>
                </a:tc>
                <a:tc>
                  <a:txBody>
                    <a:bodyPr/>
                    <a:lstStyle/>
                    <a:p>
                      <a:pPr>
                        <a:buNone/>
                      </a:pPr>
                      <a:r>
                        <a:rPr lang="en-US" sz="2800"/>
                        <a:t>99.2%</a:t>
                      </a:r>
                    </a:p>
                  </a:txBody>
                  <a:tcPr/>
                </a:tc>
                <a:extLst>
                  <a:ext uri="{0D108BD9-81ED-4DB2-BD59-A6C34878D82A}">
                    <a16:rowId xmlns:a16="http://schemas.microsoft.com/office/drawing/2014/main" val="10004"/>
                  </a:ext>
                </a:extLst>
              </a:tr>
              <a:tr h="588010">
                <a:tc>
                  <a:txBody>
                    <a:bodyPr/>
                    <a:lstStyle/>
                    <a:p>
                      <a:pPr>
                        <a:buNone/>
                      </a:pPr>
                      <a:r>
                        <a:rPr lang="en-US" sz="2800"/>
                        <a:t>Average Accuracy of Project</a:t>
                      </a:r>
                    </a:p>
                  </a:txBody>
                  <a:tcPr/>
                </a:tc>
                <a:tc>
                  <a:txBody>
                    <a:bodyPr/>
                    <a:lstStyle/>
                    <a:p>
                      <a:pPr>
                        <a:buNone/>
                      </a:pPr>
                      <a:r>
                        <a:rPr lang="en-US" sz="2800" dirty="0"/>
                        <a:t>98.4%</a:t>
                      </a:r>
                    </a:p>
                  </a:txBody>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73915" y="3778262"/>
            <a:ext cx="6245860" cy="1855470"/>
          </a:xfrm>
          <a:prstGeom prst="rect">
            <a:avLst/>
          </a:prstGeom>
        </p:spPr>
        <p:txBody>
          <a:bodyPr vert="horz" wrap="square" lIns="0" tIns="13335" rIns="0" bIns="0" rtlCol="0">
            <a:spAutoFit/>
          </a:bodyPr>
          <a:lstStyle/>
          <a:p>
            <a:pPr marL="12700">
              <a:lnSpc>
                <a:spcPct val="100000"/>
              </a:lnSpc>
              <a:spcBef>
                <a:spcPts val="105"/>
              </a:spcBef>
            </a:pPr>
            <a:r>
              <a:rPr sz="12000" b="1" spc="-625" dirty="0">
                <a:solidFill>
                  <a:srgbClr val="27316F"/>
                </a:solidFill>
                <a:latin typeface="Verdana" panose="020B0604030504040204"/>
                <a:cs typeface="Verdana" panose="020B0604030504040204"/>
              </a:rPr>
              <a:t>Thanks!</a:t>
            </a:r>
            <a:endParaRPr sz="1200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7247" y="1869973"/>
            <a:ext cx="14450060" cy="5132705"/>
          </a:xfrm>
          <a:prstGeom prst="rect">
            <a:avLst/>
          </a:prstGeom>
        </p:spPr>
        <p:txBody>
          <a:bodyPr vert="horz" wrap="square" lIns="0" tIns="15875" rIns="0" bIns="0" rtlCol="0">
            <a:spAutoFit/>
          </a:bodyPr>
          <a:lstStyle/>
          <a:p>
            <a:pPr marL="12700" marR="5080" indent="-635" algn="ctr">
              <a:lnSpc>
                <a:spcPct val="100000"/>
              </a:lnSpc>
              <a:spcBef>
                <a:spcPts val="125"/>
              </a:spcBef>
            </a:pPr>
            <a:r>
              <a:rPr lang="en-US" altLang="en-US" sz="6650" b="1" dirty="0">
                <a:ln w="15875"/>
                <a:solidFill>
                  <a:schemeClr val="accent1"/>
                </a:solidFill>
                <a:effectLst/>
                <a:latin typeface="Verdana" panose="020B0604030504040204"/>
                <a:cs typeface="Verdana" panose="020B0604030504040204"/>
              </a:rPr>
              <a:t>Enhanced Disease Detection Using Digital Image Processing for COVID-19, Pneumonia, Brain Tumors, and Alzheimer's Diagnosis</a:t>
            </a:r>
          </a:p>
        </p:txBody>
      </p:sp>
    </p:spTree>
    <p:extLst>
      <p:ext uri="{BB962C8B-B14F-4D97-AF65-F5344CB8AC3E}">
        <p14:creationId xmlns:p14="http://schemas.microsoft.com/office/powerpoint/2010/main" val="974907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alpha val="98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object 2"/>
          <p:cNvSpPr/>
          <p:nvPr/>
        </p:nvSpPr>
        <p:spPr>
          <a:xfrm>
            <a:off x="16387902" y="0"/>
            <a:ext cx="1900555" cy="1593215"/>
          </a:xfrm>
          <a:custGeom>
            <a:avLst/>
            <a:gdLst/>
            <a:ahLst/>
            <a:cxnLst/>
            <a:rect l="l" t="t" r="r" b="b"/>
            <a:pathLst>
              <a:path w="1900555" h="1593215">
                <a:moveTo>
                  <a:pt x="310837" y="0"/>
                </a:moveTo>
                <a:lnTo>
                  <a:pt x="0" y="0"/>
                </a:lnTo>
                <a:lnTo>
                  <a:pt x="2855" y="15843"/>
                </a:lnTo>
                <a:lnTo>
                  <a:pt x="12465" y="62572"/>
                </a:lnTo>
                <a:lnTo>
                  <a:pt x="23169" y="108865"/>
                </a:lnTo>
                <a:lnTo>
                  <a:pt x="34955" y="154709"/>
                </a:lnTo>
                <a:lnTo>
                  <a:pt x="47807" y="200092"/>
                </a:lnTo>
                <a:lnTo>
                  <a:pt x="61710" y="244998"/>
                </a:lnTo>
                <a:lnTo>
                  <a:pt x="76650" y="289416"/>
                </a:lnTo>
                <a:lnTo>
                  <a:pt x="92612" y="333331"/>
                </a:lnTo>
                <a:lnTo>
                  <a:pt x="109581" y="376730"/>
                </a:lnTo>
                <a:lnTo>
                  <a:pt x="127543" y="419601"/>
                </a:lnTo>
                <a:lnTo>
                  <a:pt x="146483" y="461928"/>
                </a:lnTo>
                <a:lnTo>
                  <a:pt x="166386" y="503700"/>
                </a:lnTo>
                <a:lnTo>
                  <a:pt x="187238" y="544903"/>
                </a:lnTo>
                <a:lnTo>
                  <a:pt x="209024" y="585523"/>
                </a:lnTo>
                <a:lnTo>
                  <a:pt x="231729" y="625546"/>
                </a:lnTo>
                <a:lnTo>
                  <a:pt x="255338" y="664961"/>
                </a:lnTo>
                <a:lnTo>
                  <a:pt x="279837" y="703752"/>
                </a:lnTo>
                <a:lnTo>
                  <a:pt x="305212" y="741907"/>
                </a:lnTo>
                <a:lnTo>
                  <a:pt x="331447" y="779413"/>
                </a:lnTo>
                <a:lnTo>
                  <a:pt x="358527" y="816256"/>
                </a:lnTo>
                <a:lnTo>
                  <a:pt x="386439" y="852422"/>
                </a:lnTo>
                <a:lnTo>
                  <a:pt x="415167" y="887899"/>
                </a:lnTo>
                <a:lnTo>
                  <a:pt x="444697" y="922672"/>
                </a:lnTo>
                <a:lnTo>
                  <a:pt x="475014" y="956730"/>
                </a:lnTo>
                <a:lnTo>
                  <a:pt x="506103" y="990057"/>
                </a:lnTo>
                <a:lnTo>
                  <a:pt x="537949" y="1022641"/>
                </a:lnTo>
                <a:lnTo>
                  <a:pt x="570539" y="1054468"/>
                </a:lnTo>
                <a:lnTo>
                  <a:pt x="603857" y="1085525"/>
                </a:lnTo>
                <a:lnTo>
                  <a:pt x="637888" y="1115799"/>
                </a:lnTo>
                <a:lnTo>
                  <a:pt x="672618" y="1145276"/>
                </a:lnTo>
                <a:lnTo>
                  <a:pt x="708033" y="1173943"/>
                </a:lnTo>
                <a:lnTo>
                  <a:pt x="744116" y="1201786"/>
                </a:lnTo>
                <a:lnTo>
                  <a:pt x="780855" y="1228792"/>
                </a:lnTo>
                <a:lnTo>
                  <a:pt x="818234" y="1254948"/>
                </a:lnTo>
                <a:lnTo>
                  <a:pt x="856238" y="1280241"/>
                </a:lnTo>
                <a:lnTo>
                  <a:pt x="894852" y="1304656"/>
                </a:lnTo>
                <a:lnTo>
                  <a:pt x="934063" y="1328181"/>
                </a:lnTo>
                <a:lnTo>
                  <a:pt x="973855" y="1350802"/>
                </a:lnTo>
                <a:lnTo>
                  <a:pt x="1014214" y="1372505"/>
                </a:lnTo>
                <a:lnTo>
                  <a:pt x="1055124" y="1393278"/>
                </a:lnTo>
                <a:lnTo>
                  <a:pt x="1096572" y="1413107"/>
                </a:lnTo>
                <a:lnTo>
                  <a:pt x="1138542" y="1431979"/>
                </a:lnTo>
                <a:lnTo>
                  <a:pt x="1181021" y="1449880"/>
                </a:lnTo>
                <a:lnTo>
                  <a:pt x="1223992" y="1466797"/>
                </a:lnTo>
                <a:lnTo>
                  <a:pt x="1267442" y="1482716"/>
                </a:lnTo>
                <a:lnTo>
                  <a:pt x="1311355" y="1497625"/>
                </a:lnTo>
                <a:lnTo>
                  <a:pt x="1355718" y="1511509"/>
                </a:lnTo>
                <a:lnTo>
                  <a:pt x="1400515" y="1524355"/>
                </a:lnTo>
                <a:lnTo>
                  <a:pt x="1445732" y="1536151"/>
                </a:lnTo>
                <a:lnTo>
                  <a:pt x="1491354" y="1546882"/>
                </a:lnTo>
                <a:lnTo>
                  <a:pt x="1537366" y="1556535"/>
                </a:lnTo>
                <a:lnTo>
                  <a:pt x="1583754" y="1565097"/>
                </a:lnTo>
                <a:lnTo>
                  <a:pt x="1630502" y="1572554"/>
                </a:lnTo>
                <a:lnTo>
                  <a:pt x="1677597" y="1578894"/>
                </a:lnTo>
                <a:lnTo>
                  <a:pt x="1725024" y="1584102"/>
                </a:lnTo>
                <a:lnTo>
                  <a:pt x="1772767" y="1588165"/>
                </a:lnTo>
                <a:lnTo>
                  <a:pt x="1820813" y="1591071"/>
                </a:lnTo>
                <a:lnTo>
                  <a:pt x="1869145" y="1592805"/>
                </a:lnTo>
                <a:lnTo>
                  <a:pt x="1900097" y="1593154"/>
                </a:lnTo>
                <a:lnTo>
                  <a:pt x="1900097" y="1288419"/>
                </a:lnTo>
                <a:lnTo>
                  <a:pt x="1868511" y="1287988"/>
                </a:lnTo>
                <a:lnTo>
                  <a:pt x="1819982" y="1285903"/>
                </a:lnTo>
                <a:lnTo>
                  <a:pt x="1771805" y="1282420"/>
                </a:lnTo>
                <a:lnTo>
                  <a:pt x="1723999" y="1277556"/>
                </a:lnTo>
                <a:lnTo>
                  <a:pt x="1676587" y="1271332"/>
                </a:lnTo>
                <a:lnTo>
                  <a:pt x="1629589" y="1263767"/>
                </a:lnTo>
                <a:lnTo>
                  <a:pt x="1583026" y="1254880"/>
                </a:lnTo>
                <a:lnTo>
                  <a:pt x="1536920" y="1244689"/>
                </a:lnTo>
                <a:lnTo>
                  <a:pt x="1491291" y="1233214"/>
                </a:lnTo>
                <a:lnTo>
                  <a:pt x="1446160" y="1220475"/>
                </a:lnTo>
                <a:lnTo>
                  <a:pt x="1401548" y="1206490"/>
                </a:lnTo>
                <a:lnTo>
                  <a:pt x="1357477" y="1191278"/>
                </a:lnTo>
                <a:lnTo>
                  <a:pt x="1313967" y="1174859"/>
                </a:lnTo>
                <a:lnTo>
                  <a:pt x="1271040" y="1157251"/>
                </a:lnTo>
                <a:lnTo>
                  <a:pt x="1228716" y="1138475"/>
                </a:lnTo>
                <a:lnTo>
                  <a:pt x="1187017" y="1118548"/>
                </a:lnTo>
                <a:lnTo>
                  <a:pt x="1145963" y="1097490"/>
                </a:lnTo>
                <a:lnTo>
                  <a:pt x="1105576" y="1075321"/>
                </a:lnTo>
                <a:lnTo>
                  <a:pt x="1065876" y="1052059"/>
                </a:lnTo>
                <a:lnTo>
                  <a:pt x="1026885" y="1027724"/>
                </a:lnTo>
                <a:lnTo>
                  <a:pt x="988623" y="1002334"/>
                </a:lnTo>
                <a:lnTo>
                  <a:pt x="951112" y="975909"/>
                </a:lnTo>
                <a:lnTo>
                  <a:pt x="914372" y="948468"/>
                </a:lnTo>
                <a:lnTo>
                  <a:pt x="878425" y="920030"/>
                </a:lnTo>
                <a:lnTo>
                  <a:pt x="843292" y="890614"/>
                </a:lnTo>
                <a:lnTo>
                  <a:pt x="808994" y="860240"/>
                </a:lnTo>
                <a:lnTo>
                  <a:pt x="775551" y="828926"/>
                </a:lnTo>
                <a:lnTo>
                  <a:pt x="742985" y="796691"/>
                </a:lnTo>
                <a:lnTo>
                  <a:pt x="711316" y="763556"/>
                </a:lnTo>
                <a:lnTo>
                  <a:pt x="680567" y="729538"/>
                </a:lnTo>
                <a:lnTo>
                  <a:pt x="650757" y="694657"/>
                </a:lnTo>
                <a:lnTo>
                  <a:pt x="621908" y="658932"/>
                </a:lnTo>
                <a:lnTo>
                  <a:pt x="594041" y="622383"/>
                </a:lnTo>
                <a:lnTo>
                  <a:pt x="567176" y="585028"/>
                </a:lnTo>
                <a:lnTo>
                  <a:pt x="541336" y="546886"/>
                </a:lnTo>
                <a:lnTo>
                  <a:pt x="516540" y="507978"/>
                </a:lnTo>
                <a:lnTo>
                  <a:pt x="492811" y="468321"/>
                </a:lnTo>
                <a:lnTo>
                  <a:pt x="470168" y="427935"/>
                </a:lnTo>
                <a:lnTo>
                  <a:pt x="448633" y="386839"/>
                </a:lnTo>
                <a:lnTo>
                  <a:pt x="428227" y="345052"/>
                </a:lnTo>
                <a:lnTo>
                  <a:pt x="408972" y="302594"/>
                </a:lnTo>
                <a:lnTo>
                  <a:pt x="390887" y="259483"/>
                </a:lnTo>
                <a:lnTo>
                  <a:pt x="373994" y="215739"/>
                </a:lnTo>
                <a:lnTo>
                  <a:pt x="358314" y="171380"/>
                </a:lnTo>
                <a:lnTo>
                  <a:pt x="343869" y="126427"/>
                </a:lnTo>
                <a:lnTo>
                  <a:pt x="330678" y="80898"/>
                </a:lnTo>
                <a:lnTo>
                  <a:pt x="318764" y="34811"/>
                </a:lnTo>
                <a:lnTo>
                  <a:pt x="310837" y="0"/>
                </a:lnTo>
                <a:close/>
              </a:path>
            </a:pathLst>
          </a:custGeom>
          <a:solidFill>
            <a:srgbClr val="828284"/>
          </a:solidFill>
        </p:spPr>
        <p:txBody>
          <a:bodyPr wrap="square" lIns="0" tIns="0" rIns="0" bIns="0" rtlCol="0"/>
          <a:lstStyle/>
          <a:p>
            <a:endParaRPr/>
          </a:p>
        </p:txBody>
      </p:sp>
      <p:sp>
        <p:nvSpPr>
          <p:cNvPr id="3" name="object 3"/>
          <p:cNvSpPr/>
          <p:nvPr/>
        </p:nvSpPr>
        <p:spPr>
          <a:xfrm>
            <a:off x="0" y="8037249"/>
            <a:ext cx="1919605" cy="2251075"/>
          </a:xfrm>
          <a:custGeom>
            <a:avLst/>
            <a:gdLst/>
            <a:ahLst/>
            <a:cxnLst/>
            <a:rect l="l" t="t" r="r" b="b"/>
            <a:pathLst>
              <a:path w="1919605" h="2251075">
                <a:moveTo>
                  <a:pt x="0" y="0"/>
                </a:moveTo>
                <a:lnTo>
                  <a:pt x="0" y="450349"/>
                </a:lnTo>
                <a:lnTo>
                  <a:pt x="5435" y="451632"/>
                </a:lnTo>
                <a:lnTo>
                  <a:pt x="52312" y="463938"/>
                </a:lnTo>
                <a:lnTo>
                  <a:pt x="98687" y="477350"/>
                </a:lnTo>
                <a:lnTo>
                  <a:pt x="144546" y="491851"/>
                </a:lnTo>
                <a:lnTo>
                  <a:pt x="189876" y="507427"/>
                </a:lnTo>
                <a:lnTo>
                  <a:pt x="234663" y="524061"/>
                </a:lnTo>
                <a:lnTo>
                  <a:pt x="278893" y="541738"/>
                </a:lnTo>
                <a:lnTo>
                  <a:pt x="322553" y="560441"/>
                </a:lnTo>
                <a:lnTo>
                  <a:pt x="365630" y="580155"/>
                </a:lnTo>
                <a:lnTo>
                  <a:pt x="408108" y="600864"/>
                </a:lnTo>
                <a:lnTo>
                  <a:pt x="449976" y="622553"/>
                </a:lnTo>
                <a:lnTo>
                  <a:pt x="491219" y="645204"/>
                </a:lnTo>
                <a:lnTo>
                  <a:pt x="531824" y="668803"/>
                </a:lnTo>
                <a:lnTo>
                  <a:pt x="571777" y="693334"/>
                </a:lnTo>
                <a:lnTo>
                  <a:pt x="611065" y="718780"/>
                </a:lnTo>
                <a:lnTo>
                  <a:pt x="649674" y="745127"/>
                </a:lnTo>
                <a:lnTo>
                  <a:pt x="687589" y="772357"/>
                </a:lnTo>
                <a:lnTo>
                  <a:pt x="724799" y="800456"/>
                </a:lnTo>
                <a:lnTo>
                  <a:pt x="761289" y="829407"/>
                </a:lnTo>
                <a:lnTo>
                  <a:pt x="797045" y="859195"/>
                </a:lnTo>
                <a:lnTo>
                  <a:pt x="832054" y="889804"/>
                </a:lnTo>
                <a:lnTo>
                  <a:pt x="866303" y="921217"/>
                </a:lnTo>
                <a:lnTo>
                  <a:pt x="899777" y="953420"/>
                </a:lnTo>
                <a:lnTo>
                  <a:pt x="932463" y="986396"/>
                </a:lnTo>
                <a:lnTo>
                  <a:pt x="964347" y="1020129"/>
                </a:lnTo>
                <a:lnTo>
                  <a:pt x="995417" y="1054604"/>
                </a:lnTo>
                <a:lnTo>
                  <a:pt x="1025658" y="1089805"/>
                </a:lnTo>
                <a:lnTo>
                  <a:pt x="1055056" y="1125715"/>
                </a:lnTo>
                <a:lnTo>
                  <a:pt x="1083598" y="1162320"/>
                </a:lnTo>
                <a:lnTo>
                  <a:pt x="1111271" y="1199602"/>
                </a:lnTo>
                <a:lnTo>
                  <a:pt x="1138061" y="1237547"/>
                </a:lnTo>
                <a:lnTo>
                  <a:pt x="1163954" y="1276139"/>
                </a:lnTo>
                <a:lnTo>
                  <a:pt x="1188936" y="1315361"/>
                </a:lnTo>
                <a:lnTo>
                  <a:pt x="1212995" y="1355199"/>
                </a:lnTo>
                <a:lnTo>
                  <a:pt x="1236116" y="1395635"/>
                </a:lnTo>
                <a:lnTo>
                  <a:pt x="1258285" y="1436654"/>
                </a:lnTo>
                <a:lnTo>
                  <a:pt x="1279490" y="1478241"/>
                </a:lnTo>
                <a:lnTo>
                  <a:pt x="1299717" y="1520379"/>
                </a:lnTo>
                <a:lnTo>
                  <a:pt x="1318951" y="1563053"/>
                </a:lnTo>
                <a:lnTo>
                  <a:pt x="1337180" y="1606247"/>
                </a:lnTo>
                <a:lnTo>
                  <a:pt x="1354389" y="1649945"/>
                </a:lnTo>
                <a:lnTo>
                  <a:pt x="1370566" y="1694131"/>
                </a:lnTo>
                <a:lnTo>
                  <a:pt x="1385696" y="1738789"/>
                </a:lnTo>
                <a:lnTo>
                  <a:pt x="1399766" y="1783903"/>
                </a:lnTo>
                <a:lnTo>
                  <a:pt x="1412762" y="1829459"/>
                </a:lnTo>
                <a:lnTo>
                  <a:pt x="1424671" y="1875439"/>
                </a:lnTo>
                <a:lnTo>
                  <a:pt x="1435480" y="1921828"/>
                </a:lnTo>
                <a:lnTo>
                  <a:pt x="1445173" y="1968610"/>
                </a:lnTo>
                <a:lnTo>
                  <a:pt x="1453739" y="2015769"/>
                </a:lnTo>
                <a:lnTo>
                  <a:pt x="1461163" y="2063290"/>
                </a:lnTo>
                <a:lnTo>
                  <a:pt x="1467431" y="2111157"/>
                </a:lnTo>
                <a:lnTo>
                  <a:pt x="1472531" y="2159353"/>
                </a:lnTo>
                <a:lnTo>
                  <a:pt x="1476448" y="2207863"/>
                </a:lnTo>
                <a:lnTo>
                  <a:pt x="1478825" y="2250512"/>
                </a:lnTo>
                <a:lnTo>
                  <a:pt x="1919023" y="2250512"/>
                </a:lnTo>
                <a:lnTo>
                  <a:pt x="1916589" y="2199885"/>
                </a:lnTo>
                <a:lnTo>
                  <a:pt x="1913232" y="2151326"/>
                </a:lnTo>
                <a:lnTo>
                  <a:pt x="1908907" y="2103014"/>
                </a:lnTo>
                <a:lnTo>
                  <a:pt x="1903624" y="2054962"/>
                </a:lnTo>
                <a:lnTo>
                  <a:pt x="1897392" y="2007178"/>
                </a:lnTo>
                <a:lnTo>
                  <a:pt x="1890219" y="1959673"/>
                </a:lnTo>
                <a:lnTo>
                  <a:pt x="1882116" y="1912459"/>
                </a:lnTo>
                <a:lnTo>
                  <a:pt x="1873090" y="1865544"/>
                </a:lnTo>
                <a:lnTo>
                  <a:pt x="1863150" y="1818941"/>
                </a:lnTo>
                <a:lnTo>
                  <a:pt x="1852307" y="1772659"/>
                </a:lnTo>
                <a:lnTo>
                  <a:pt x="1840568" y="1726709"/>
                </a:lnTo>
                <a:lnTo>
                  <a:pt x="1827943" y="1681101"/>
                </a:lnTo>
                <a:lnTo>
                  <a:pt x="1814441" y="1635846"/>
                </a:lnTo>
                <a:lnTo>
                  <a:pt x="1800071" y="1590954"/>
                </a:lnTo>
                <a:lnTo>
                  <a:pt x="1784841" y="1546436"/>
                </a:lnTo>
                <a:lnTo>
                  <a:pt x="1768761" y="1502302"/>
                </a:lnTo>
                <a:lnTo>
                  <a:pt x="1751840" y="1458563"/>
                </a:lnTo>
                <a:lnTo>
                  <a:pt x="1734087" y="1415229"/>
                </a:lnTo>
                <a:lnTo>
                  <a:pt x="1715511" y="1372311"/>
                </a:lnTo>
                <a:lnTo>
                  <a:pt x="1696120" y="1329819"/>
                </a:lnTo>
                <a:lnTo>
                  <a:pt x="1675924" y="1287763"/>
                </a:lnTo>
                <a:lnTo>
                  <a:pt x="1654932" y="1246155"/>
                </a:lnTo>
                <a:lnTo>
                  <a:pt x="1633153" y="1205005"/>
                </a:lnTo>
                <a:lnTo>
                  <a:pt x="1610596" y="1164322"/>
                </a:lnTo>
                <a:lnTo>
                  <a:pt x="1587270" y="1124118"/>
                </a:lnTo>
                <a:lnTo>
                  <a:pt x="1563183" y="1084403"/>
                </a:lnTo>
                <a:lnTo>
                  <a:pt x="1538346" y="1045188"/>
                </a:lnTo>
                <a:lnTo>
                  <a:pt x="1512766" y="1006483"/>
                </a:lnTo>
                <a:lnTo>
                  <a:pt x="1486453" y="968298"/>
                </a:lnTo>
                <a:lnTo>
                  <a:pt x="1459416" y="930644"/>
                </a:lnTo>
                <a:lnTo>
                  <a:pt x="1431664" y="893532"/>
                </a:lnTo>
                <a:lnTo>
                  <a:pt x="1403205" y="856971"/>
                </a:lnTo>
                <a:lnTo>
                  <a:pt x="1374050" y="820973"/>
                </a:lnTo>
                <a:lnTo>
                  <a:pt x="1344207" y="785548"/>
                </a:lnTo>
                <a:lnTo>
                  <a:pt x="1313684" y="750707"/>
                </a:lnTo>
                <a:lnTo>
                  <a:pt x="1282491" y="716459"/>
                </a:lnTo>
                <a:lnTo>
                  <a:pt x="1250638" y="682816"/>
                </a:lnTo>
                <a:lnTo>
                  <a:pt x="1218132" y="649787"/>
                </a:lnTo>
                <a:lnTo>
                  <a:pt x="1184983" y="617384"/>
                </a:lnTo>
                <a:lnTo>
                  <a:pt x="1151200" y="585617"/>
                </a:lnTo>
                <a:lnTo>
                  <a:pt x="1116792" y="554496"/>
                </a:lnTo>
                <a:lnTo>
                  <a:pt x="1081768" y="524032"/>
                </a:lnTo>
                <a:lnTo>
                  <a:pt x="1046137" y="494235"/>
                </a:lnTo>
                <a:lnTo>
                  <a:pt x="1009908" y="465116"/>
                </a:lnTo>
                <a:lnTo>
                  <a:pt x="973089" y="436685"/>
                </a:lnTo>
                <a:lnTo>
                  <a:pt x="935691" y="408953"/>
                </a:lnTo>
                <a:lnTo>
                  <a:pt x="897722" y="381930"/>
                </a:lnTo>
                <a:lnTo>
                  <a:pt x="859191" y="355627"/>
                </a:lnTo>
                <a:lnTo>
                  <a:pt x="820107" y="330053"/>
                </a:lnTo>
                <a:lnTo>
                  <a:pt x="780478" y="305221"/>
                </a:lnTo>
                <a:lnTo>
                  <a:pt x="740315" y="281140"/>
                </a:lnTo>
                <a:lnTo>
                  <a:pt x="699626" y="257820"/>
                </a:lnTo>
                <a:lnTo>
                  <a:pt x="658419" y="235272"/>
                </a:lnTo>
                <a:lnTo>
                  <a:pt x="616705" y="213507"/>
                </a:lnTo>
                <a:lnTo>
                  <a:pt x="574492" y="192535"/>
                </a:lnTo>
                <a:lnTo>
                  <a:pt x="531789" y="172367"/>
                </a:lnTo>
                <a:lnTo>
                  <a:pt x="488605" y="153013"/>
                </a:lnTo>
                <a:lnTo>
                  <a:pt x="444948" y="134483"/>
                </a:lnTo>
                <a:lnTo>
                  <a:pt x="400829" y="116788"/>
                </a:lnTo>
                <a:lnTo>
                  <a:pt x="356256" y="99938"/>
                </a:lnTo>
                <a:lnTo>
                  <a:pt x="311238" y="83945"/>
                </a:lnTo>
                <a:lnTo>
                  <a:pt x="265784" y="68818"/>
                </a:lnTo>
                <a:lnTo>
                  <a:pt x="219904" y="54568"/>
                </a:lnTo>
                <a:lnTo>
                  <a:pt x="173605" y="41205"/>
                </a:lnTo>
                <a:lnTo>
                  <a:pt x="126897" y="28741"/>
                </a:lnTo>
                <a:lnTo>
                  <a:pt x="79790" y="17184"/>
                </a:lnTo>
                <a:lnTo>
                  <a:pt x="32291" y="6547"/>
                </a:lnTo>
                <a:lnTo>
                  <a:pt x="0" y="0"/>
                </a:lnTo>
                <a:close/>
              </a:path>
            </a:pathLst>
          </a:custGeom>
          <a:solidFill>
            <a:srgbClr val="FB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0398468" y="1451394"/>
            <a:ext cx="6219824" cy="7284097"/>
          </a:xfrm>
          <a:prstGeom prst="rect">
            <a:avLst/>
          </a:prstGeom>
        </p:spPr>
      </p:pic>
      <p:sp>
        <p:nvSpPr>
          <p:cNvPr id="5" name="object 5"/>
          <p:cNvSpPr txBox="1">
            <a:spLocks noGrp="1"/>
          </p:cNvSpPr>
          <p:nvPr>
            <p:ph type="title"/>
          </p:nvPr>
        </p:nvSpPr>
        <p:spPr>
          <a:xfrm>
            <a:off x="1859533" y="1862658"/>
            <a:ext cx="6522084" cy="989330"/>
          </a:xfrm>
          <a:prstGeom prst="rect">
            <a:avLst/>
          </a:prstGeom>
        </p:spPr>
        <p:txBody>
          <a:bodyPr vert="horz" wrap="square" lIns="0" tIns="100330" rIns="0" bIns="0" rtlCol="0">
            <a:spAutoFit/>
          </a:bodyPr>
          <a:lstStyle/>
          <a:p>
            <a:pPr marL="12700" marR="5080">
              <a:lnSpc>
                <a:spcPts val="3450"/>
              </a:lnSpc>
              <a:spcBef>
                <a:spcPts val="790"/>
              </a:spcBef>
            </a:pPr>
            <a:r>
              <a:rPr sz="3450" spc="-175" dirty="0">
                <a:solidFill>
                  <a:srgbClr val="27316F"/>
                </a:solidFill>
              </a:rPr>
              <a:t>INTRODU</a:t>
            </a:r>
            <a:r>
              <a:rPr sz="3450" spc="-190" dirty="0">
                <a:solidFill>
                  <a:srgbClr val="27316F"/>
                </a:solidFill>
              </a:rPr>
              <a:t>C</a:t>
            </a:r>
            <a:r>
              <a:rPr sz="3450" spc="-285" dirty="0">
                <a:solidFill>
                  <a:srgbClr val="27316F"/>
                </a:solidFill>
              </a:rPr>
              <a:t>TION</a:t>
            </a:r>
            <a:r>
              <a:rPr sz="3450" spc="-204" dirty="0">
                <a:solidFill>
                  <a:srgbClr val="27316F"/>
                </a:solidFill>
              </a:rPr>
              <a:t> </a:t>
            </a:r>
            <a:r>
              <a:rPr sz="3450" spc="-254" dirty="0">
                <a:solidFill>
                  <a:srgbClr val="27316F"/>
                </a:solidFill>
              </a:rPr>
              <a:t>T</a:t>
            </a:r>
            <a:r>
              <a:rPr sz="3450" spc="-25" dirty="0">
                <a:solidFill>
                  <a:srgbClr val="27316F"/>
                </a:solidFill>
              </a:rPr>
              <a:t>O</a:t>
            </a:r>
            <a:r>
              <a:rPr sz="3450" spc="-204" dirty="0">
                <a:solidFill>
                  <a:srgbClr val="27316F"/>
                </a:solidFill>
              </a:rPr>
              <a:t> </a:t>
            </a:r>
            <a:r>
              <a:rPr sz="3450" spc="-180" dirty="0">
                <a:solidFill>
                  <a:srgbClr val="27316F"/>
                </a:solidFill>
              </a:rPr>
              <a:t>DISEASE  </a:t>
            </a:r>
            <a:r>
              <a:rPr sz="3450" spc="-160" dirty="0">
                <a:solidFill>
                  <a:srgbClr val="27316F"/>
                </a:solidFill>
              </a:rPr>
              <a:t>DETECTION</a:t>
            </a:r>
            <a:endParaRPr sz="3450" dirty="0"/>
          </a:p>
        </p:txBody>
      </p:sp>
      <p:sp>
        <p:nvSpPr>
          <p:cNvPr id="6" name="object 6"/>
          <p:cNvSpPr txBox="1"/>
          <p:nvPr/>
        </p:nvSpPr>
        <p:spPr>
          <a:xfrm>
            <a:off x="1825383" y="3254381"/>
            <a:ext cx="6624955" cy="4826000"/>
          </a:xfrm>
          <a:prstGeom prst="rect">
            <a:avLst/>
          </a:prstGeom>
        </p:spPr>
        <p:txBody>
          <a:bodyPr vert="horz" wrap="square" lIns="0" tIns="12700" rIns="0" bIns="0" rtlCol="0">
            <a:spAutoFit/>
          </a:bodyPr>
          <a:lstStyle/>
          <a:p>
            <a:pPr marL="12700" marR="5080">
              <a:lnSpc>
                <a:spcPct val="125000"/>
              </a:lnSpc>
              <a:spcBef>
                <a:spcPts val="100"/>
              </a:spcBef>
            </a:pPr>
            <a:r>
              <a:rPr sz="3150" spc="-380" dirty="0">
                <a:solidFill>
                  <a:srgbClr val="27316F"/>
                </a:solidFill>
                <a:latin typeface="Verdana" panose="020B0604030504040204"/>
                <a:cs typeface="Verdana" panose="020B0604030504040204"/>
              </a:rPr>
              <a:t>I</a:t>
            </a:r>
            <a:r>
              <a:rPr sz="3150" spc="135" dirty="0">
                <a:solidFill>
                  <a:srgbClr val="27316F"/>
                </a:solidFill>
                <a:latin typeface="Verdana" panose="020B0604030504040204"/>
                <a:cs typeface="Verdana" panose="020B0604030504040204"/>
              </a:rPr>
              <a:t>n</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t</a:t>
            </a:r>
            <a:r>
              <a:rPr sz="3150" spc="55" dirty="0">
                <a:solidFill>
                  <a:srgbClr val="27316F"/>
                </a:solidFill>
                <a:latin typeface="Verdana" panose="020B0604030504040204"/>
                <a:cs typeface="Verdana" panose="020B0604030504040204"/>
              </a:rPr>
              <a:t>o</a:t>
            </a:r>
            <a:r>
              <a:rPr sz="3150" spc="165" dirty="0">
                <a:solidFill>
                  <a:srgbClr val="27316F"/>
                </a:solidFill>
                <a:latin typeface="Verdana" panose="020B0604030504040204"/>
                <a:cs typeface="Verdana" panose="020B0604030504040204"/>
              </a:rPr>
              <a:t>d</a:t>
            </a:r>
            <a:r>
              <a:rPr sz="3150" spc="-70" dirty="0">
                <a:solidFill>
                  <a:srgbClr val="27316F"/>
                </a:solidFill>
                <a:latin typeface="Verdana" panose="020B0604030504040204"/>
                <a:cs typeface="Verdana" panose="020B0604030504040204"/>
              </a:rPr>
              <a:t>a</a:t>
            </a:r>
            <a:r>
              <a:rPr sz="3150" spc="-165" dirty="0">
                <a:solidFill>
                  <a:srgbClr val="27316F"/>
                </a:solidFill>
                <a:latin typeface="Verdana" panose="020B0604030504040204"/>
                <a:cs typeface="Verdana" panose="020B0604030504040204"/>
              </a:rPr>
              <a:t>y</a:t>
            </a:r>
            <a:r>
              <a:rPr sz="3150" spc="-215" dirty="0">
                <a:solidFill>
                  <a:srgbClr val="27316F"/>
                </a:solidFill>
                <a:latin typeface="Verdana" panose="020B0604030504040204"/>
                <a:cs typeface="Verdana" panose="020B0604030504040204"/>
              </a:rPr>
              <a:t>'</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spc="140" dirty="0">
                <a:solidFill>
                  <a:srgbClr val="27316F"/>
                </a:solidFill>
                <a:latin typeface="Verdana" panose="020B0604030504040204"/>
                <a:cs typeface="Verdana" panose="020B0604030504040204"/>
              </a:rPr>
              <a:t>w</a:t>
            </a:r>
            <a:r>
              <a:rPr sz="3150" spc="55" dirty="0">
                <a:solidFill>
                  <a:srgbClr val="27316F"/>
                </a:solidFill>
                <a:latin typeface="Verdana" panose="020B0604030504040204"/>
                <a:cs typeface="Verdana" panose="020B0604030504040204"/>
              </a:rPr>
              <a:t>o</a:t>
            </a:r>
            <a:r>
              <a:rPr sz="3150" spc="-114" dirty="0">
                <a:solidFill>
                  <a:srgbClr val="27316F"/>
                </a:solidFill>
                <a:latin typeface="Verdana" panose="020B0604030504040204"/>
                <a:cs typeface="Verdana" panose="020B0604030504040204"/>
              </a:rPr>
              <a:t>r</a:t>
            </a:r>
            <a:r>
              <a:rPr sz="3150" spc="-25" dirty="0">
                <a:solidFill>
                  <a:srgbClr val="27316F"/>
                </a:solidFill>
                <a:latin typeface="Verdana" panose="020B0604030504040204"/>
                <a:cs typeface="Verdana" panose="020B0604030504040204"/>
              </a:rPr>
              <a:t>l</a:t>
            </a:r>
            <a:r>
              <a:rPr sz="3150" spc="165" dirty="0">
                <a:solidFill>
                  <a:srgbClr val="27316F"/>
                </a:solidFill>
                <a:latin typeface="Verdana" panose="020B0604030504040204"/>
                <a:cs typeface="Verdana" panose="020B0604030504040204"/>
              </a:rPr>
              <a:t>d</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b="1" spc="-30" dirty="0">
                <a:solidFill>
                  <a:srgbClr val="27316F"/>
                </a:solidFill>
                <a:latin typeface="Verdana" panose="020B0604030504040204"/>
                <a:cs typeface="Verdana" panose="020B0604030504040204"/>
              </a:rPr>
              <a:t>d</a:t>
            </a:r>
            <a:r>
              <a:rPr sz="3150" b="1" spc="-135" dirty="0">
                <a:solidFill>
                  <a:srgbClr val="27316F"/>
                </a:solidFill>
                <a:latin typeface="Verdana" panose="020B0604030504040204"/>
                <a:cs typeface="Verdana" panose="020B0604030504040204"/>
              </a:rPr>
              <a:t>i</a:t>
            </a:r>
            <a:r>
              <a:rPr sz="3150" b="1" spc="-5" dirty="0">
                <a:solidFill>
                  <a:srgbClr val="27316F"/>
                </a:solidFill>
                <a:latin typeface="Verdana" panose="020B0604030504040204"/>
                <a:cs typeface="Verdana" panose="020B0604030504040204"/>
              </a:rPr>
              <a:t>g</a:t>
            </a:r>
            <a:r>
              <a:rPr sz="3150" b="1" spc="-135" dirty="0">
                <a:solidFill>
                  <a:srgbClr val="27316F"/>
                </a:solidFill>
                <a:latin typeface="Verdana" panose="020B0604030504040204"/>
                <a:cs typeface="Verdana" panose="020B0604030504040204"/>
              </a:rPr>
              <a:t>i</a:t>
            </a:r>
            <a:r>
              <a:rPr sz="3150" b="1" spc="-70" dirty="0">
                <a:solidFill>
                  <a:srgbClr val="27316F"/>
                </a:solidFill>
                <a:latin typeface="Verdana" panose="020B0604030504040204"/>
                <a:cs typeface="Verdana" panose="020B0604030504040204"/>
              </a:rPr>
              <a:t>t</a:t>
            </a:r>
            <a:r>
              <a:rPr sz="3150" b="1" spc="-170" dirty="0">
                <a:solidFill>
                  <a:srgbClr val="27316F"/>
                </a:solidFill>
                <a:latin typeface="Verdana" panose="020B0604030504040204"/>
                <a:cs typeface="Verdana" panose="020B0604030504040204"/>
              </a:rPr>
              <a:t>a</a:t>
            </a:r>
            <a:r>
              <a:rPr sz="3150" b="1" spc="-130" dirty="0">
                <a:solidFill>
                  <a:srgbClr val="27316F"/>
                </a:solidFill>
                <a:latin typeface="Verdana" panose="020B0604030504040204"/>
                <a:cs typeface="Verdana" panose="020B0604030504040204"/>
              </a:rPr>
              <a:t>l</a:t>
            </a:r>
            <a:r>
              <a:rPr sz="3150" b="1" spc="-190" dirty="0">
                <a:solidFill>
                  <a:srgbClr val="27316F"/>
                </a:solidFill>
                <a:latin typeface="Verdana" panose="020B0604030504040204"/>
                <a:cs typeface="Verdana" panose="020B0604030504040204"/>
              </a:rPr>
              <a:t> </a:t>
            </a:r>
            <a:r>
              <a:rPr sz="3150" b="1" spc="-135" dirty="0">
                <a:solidFill>
                  <a:srgbClr val="27316F"/>
                </a:solidFill>
                <a:latin typeface="Verdana" panose="020B0604030504040204"/>
                <a:cs typeface="Verdana" panose="020B0604030504040204"/>
              </a:rPr>
              <a:t>i</a:t>
            </a:r>
            <a:r>
              <a:rPr sz="3150" b="1" spc="-35" dirty="0">
                <a:solidFill>
                  <a:srgbClr val="27316F"/>
                </a:solidFill>
                <a:latin typeface="Verdana" panose="020B0604030504040204"/>
                <a:cs typeface="Verdana" panose="020B0604030504040204"/>
              </a:rPr>
              <a:t>m</a:t>
            </a:r>
            <a:r>
              <a:rPr sz="3150" b="1" spc="-155" dirty="0">
                <a:solidFill>
                  <a:srgbClr val="27316F"/>
                </a:solidFill>
                <a:latin typeface="Verdana" panose="020B0604030504040204"/>
                <a:cs typeface="Verdana" panose="020B0604030504040204"/>
              </a:rPr>
              <a:t>a</a:t>
            </a:r>
            <a:r>
              <a:rPr sz="3150" b="1" spc="-5" dirty="0">
                <a:solidFill>
                  <a:srgbClr val="27316F"/>
                </a:solidFill>
                <a:latin typeface="Verdana" panose="020B0604030504040204"/>
                <a:cs typeface="Verdana" panose="020B0604030504040204"/>
              </a:rPr>
              <a:t>g</a:t>
            </a:r>
            <a:r>
              <a:rPr sz="3150" b="1" spc="-75" dirty="0">
                <a:solidFill>
                  <a:srgbClr val="27316F"/>
                </a:solidFill>
                <a:latin typeface="Verdana" panose="020B0604030504040204"/>
                <a:cs typeface="Verdana" panose="020B0604030504040204"/>
              </a:rPr>
              <a:t>e  </a:t>
            </a:r>
            <a:r>
              <a:rPr sz="3150" b="1" spc="-35" dirty="0">
                <a:solidFill>
                  <a:srgbClr val="27316F"/>
                </a:solidFill>
                <a:latin typeface="Verdana" panose="020B0604030504040204"/>
                <a:cs typeface="Verdana" panose="020B0604030504040204"/>
              </a:rPr>
              <a:t>p</a:t>
            </a:r>
            <a:r>
              <a:rPr sz="3150" b="1" spc="-240" dirty="0">
                <a:solidFill>
                  <a:srgbClr val="27316F"/>
                </a:solidFill>
                <a:latin typeface="Verdana" panose="020B0604030504040204"/>
                <a:cs typeface="Verdana" panose="020B0604030504040204"/>
              </a:rPr>
              <a:t>r</a:t>
            </a:r>
            <a:r>
              <a:rPr sz="3150" b="1" spc="-105" dirty="0">
                <a:solidFill>
                  <a:srgbClr val="27316F"/>
                </a:solidFill>
                <a:latin typeface="Verdana" panose="020B0604030504040204"/>
                <a:cs typeface="Verdana" panose="020B0604030504040204"/>
              </a:rPr>
              <a:t>o</a:t>
            </a:r>
            <a:r>
              <a:rPr sz="3150" b="1" spc="-20" dirty="0">
                <a:solidFill>
                  <a:srgbClr val="27316F"/>
                </a:solidFill>
                <a:latin typeface="Verdana" panose="020B0604030504040204"/>
                <a:cs typeface="Verdana" panose="020B0604030504040204"/>
              </a:rPr>
              <a:t>c</a:t>
            </a:r>
            <a:r>
              <a:rPr sz="3150" b="1" spc="-110" dirty="0">
                <a:solidFill>
                  <a:srgbClr val="27316F"/>
                </a:solidFill>
                <a:latin typeface="Verdana" panose="020B0604030504040204"/>
                <a:cs typeface="Verdana" panose="020B0604030504040204"/>
              </a:rPr>
              <a:t>e</a:t>
            </a:r>
            <a:r>
              <a:rPr sz="3150" b="1" spc="-204" dirty="0">
                <a:solidFill>
                  <a:srgbClr val="27316F"/>
                </a:solidFill>
                <a:latin typeface="Verdana" panose="020B0604030504040204"/>
                <a:cs typeface="Verdana" panose="020B0604030504040204"/>
              </a:rPr>
              <a:t>ss</a:t>
            </a:r>
            <a:r>
              <a:rPr sz="3150" b="1" spc="-135" dirty="0">
                <a:solidFill>
                  <a:srgbClr val="27316F"/>
                </a:solidFill>
                <a:latin typeface="Verdana" panose="020B0604030504040204"/>
                <a:cs typeface="Verdana" panose="020B0604030504040204"/>
              </a:rPr>
              <a:t>i</a:t>
            </a:r>
            <a:r>
              <a:rPr sz="3150" b="1" spc="-60" dirty="0">
                <a:solidFill>
                  <a:srgbClr val="27316F"/>
                </a:solidFill>
                <a:latin typeface="Verdana" panose="020B0604030504040204"/>
                <a:cs typeface="Verdana" panose="020B0604030504040204"/>
              </a:rPr>
              <a:t>n</a:t>
            </a:r>
            <a:r>
              <a:rPr sz="3150" b="1" dirty="0">
                <a:solidFill>
                  <a:srgbClr val="27316F"/>
                </a:solidFill>
                <a:latin typeface="Verdana" panose="020B0604030504040204"/>
                <a:cs typeface="Verdana" panose="020B0604030504040204"/>
              </a:rPr>
              <a:t>g</a:t>
            </a:r>
            <a:r>
              <a:rPr sz="3150" b="1" spc="-254"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p</a:t>
            </a:r>
            <a:r>
              <a:rPr sz="3150" spc="-25" dirty="0">
                <a:solidFill>
                  <a:srgbClr val="27316F"/>
                </a:solidFill>
                <a:latin typeface="Verdana" panose="020B0604030504040204"/>
                <a:cs typeface="Verdana" panose="020B0604030504040204"/>
              </a:rPr>
              <a:t>l</a:t>
            </a:r>
            <a:r>
              <a:rPr sz="3150" spc="-70" dirty="0">
                <a:solidFill>
                  <a:srgbClr val="27316F"/>
                </a:solidFill>
                <a:latin typeface="Verdana" panose="020B0604030504040204"/>
                <a:cs typeface="Verdana" panose="020B0604030504040204"/>
              </a:rPr>
              <a:t>a</a:t>
            </a:r>
            <a:r>
              <a:rPr sz="3150" spc="-180" dirty="0">
                <a:solidFill>
                  <a:srgbClr val="27316F"/>
                </a:solidFill>
                <a:latin typeface="Verdana" panose="020B0604030504040204"/>
                <a:cs typeface="Verdana" panose="020B0604030504040204"/>
              </a:rPr>
              <a:t>y</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spc="-35" dirty="0">
                <a:solidFill>
                  <a:srgbClr val="27316F"/>
                </a:solidFill>
                <a:latin typeface="Verdana" panose="020B0604030504040204"/>
                <a:cs typeface="Verdana" panose="020B0604030504040204"/>
              </a:rPr>
              <a:t>a</a:t>
            </a:r>
            <a:r>
              <a:rPr sz="3150" spc="-285" dirty="0">
                <a:solidFill>
                  <a:srgbClr val="27316F"/>
                </a:solidFill>
                <a:latin typeface="Verdana" panose="020B0604030504040204"/>
                <a:cs typeface="Verdana" panose="020B0604030504040204"/>
              </a:rPr>
              <a:t> </a:t>
            </a:r>
            <a:r>
              <a:rPr sz="3150" spc="125" dirty="0">
                <a:solidFill>
                  <a:srgbClr val="27316F"/>
                </a:solidFill>
                <a:latin typeface="Verdana" panose="020B0604030504040204"/>
                <a:cs typeface="Verdana" panose="020B0604030504040204"/>
              </a:rPr>
              <a:t>c</a:t>
            </a:r>
            <a:r>
              <a:rPr sz="3150" spc="-90" dirty="0">
                <a:solidFill>
                  <a:srgbClr val="27316F"/>
                </a:solidFill>
                <a:latin typeface="Verdana" panose="020B0604030504040204"/>
                <a:cs typeface="Verdana" panose="020B0604030504040204"/>
              </a:rPr>
              <a:t>r</a:t>
            </a:r>
            <a:r>
              <a:rPr sz="3150" spc="114" dirty="0">
                <a:solidFill>
                  <a:srgbClr val="27316F"/>
                </a:solidFill>
                <a:latin typeface="Verdana" panose="020B0604030504040204"/>
                <a:cs typeface="Verdana" panose="020B0604030504040204"/>
              </a:rPr>
              <a:t>u</a:t>
            </a:r>
            <a:r>
              <a:rPr sz="3150" spc="100" dirty="0">
                <a:solidFill>
                  <a:srgbClr val="27316F"/>
                </a:solidFill>
                <a:latin typeface="Verdana" panose="020B0604030504040204"/>
                <a:cs typeface="Verdana" panose="020B0604030504040204"/>
              </a:rPr>
              <a:t>c</a:t>
            </a:r>
            <a:r>
              <a:rPr sz="3150" spc="-25" dirty="0">
                <a:solidFill>
                  <a:srgbClr val="27316F"/>
                </a:solidFill>
                <a:latin typeface="Verdana" panose="020B0604030504040204"/>
                <a:cs typeface="Verdana" panose="020B0604030504040204"/>
              </a:rPr>
              <a:t>i</a:t>
            </a:r>
            <a:r>
              <a:rPr sz="3150" spc="-40" dirty="0">
                <a:solidFill>
                  <a:srgbClr val="27316F"/>
                </a:solidFill>
                <a:latin typeface="Verdana" panose="020B0604030504040204"/>
                <a:cs typeface="Verdana" panose="020B0604030504040204"/>
              </a:rPr>
              <a:t>a</a:t>
            </a:r>
            <a:r>
              <a:rPr sz="3150" spc="-20" dirty="0">
                <a:solidFill>
                  <a:srgbClr val="27316F"/>
                </a:solidFill>
                <a:latin typeface="Verdana" panose="020B0604030504040204"/>
                <a:cs typeface="Verdana" panose="020B0604030504040204"/>
              </a:rPr>
              <a:t>l</a:t>
            </a:r>
            <a:r>
              <a:rPr sz="3150" spc="-285" dirty="0">
                <a:solidFill>
                  <a:srgbClr val="27316F"/>
                </a:solidFill>
                <a:latin typeface="Verdana" panose="020B0604030504040204"/>
                <a:cs typeface="Verdana" panose="020B0604030504040204"/>
              </a:rPr>
              <a:t> </a:t>
            </a:r>
            <a:r>
              <a:rPr sz="3150" spc="-130" dirty="0">
                <a:solidFill>
                  <a:srgbClr val="27316F"/>
                </a:solidFill>
                <a:latin typeface="Verdana" panose="020B0604030504040204"/>
                <a:cs typeface="Verdana" panose="020B0604030504040204"/>
              </a:rPr>
              <a:t>r</a:t>
            </a:r>
            <a:r>
              <a:rPr sz="3150" spc="55" dirty="0">
                <a:solidFill>
                  <a:srgbClr val="27316F"/>
                </a:solidFill>
                <a:latin typeface="Verdana" panose="020B0604030504040204"/>
                <a:cs typeface="Verdana" panose="020B0604030504040204"/>
              </a:rPr>
              <a:t>o</a:t>
            </a:r>
            <a:r>
              <a:rPr sz="3150" spc="-25" dirty="0">
                <a:solidFill>
                  <a:srgbClr val="27316F"/>
                </a:solidFill>
                <a:latin typeface="Verdana" panose="020B0604030504040204"/>
                <a:cs typeface="Verdana" panose="020B0604030504040204"/>
              </a:rPr>
              <a:t>l</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i</a:t>
            </a:r>
            <a:r>
              <a:rPr sz="3150" spc="95" dirty="0">
                <a:solidFill>
                  <a:srgbClr val="27316F"/>
                </a:solidFill>
                <a:latin typeface="Verdana" panose="020B0604030504040204"/>
                <a:cs typeface="Verdana" panose="020B0604030504040204"/>
              </a:rPr>
              <a:t>n  </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nh</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00" dirty="0">
                <a:solidFill>
                  <a:srgbClr val="27316F"/>
                </a:solidFill>
                <a:latin typeface="Verdana" panose="020B0604030504040204"/>
                <a:cs typeface="Verdana" panose="020B0604030504040204"/>
              </a:rPr>
              <a:t>c</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d</a:t>
            </a:r>
            <a:r>
              <a:rPr sz="3150" spc="-25" dirty="0">
                <a:solidFill>
                  <a:srgbClr val="27316F"/>
                </a:solidFill>
                <a:latin typeface="Verdana" panose="020B0604030504040204"/>
                <a:cs typeface="Verdana" panose="020B0604030504040204"/>
              </a:rPr>
              <a:t>i</a:t>
            </a:r>
            <a:r>
              <a:rPr sz="3150" spc="-110" dirty="0">
                <a:solidFill>
                  <a:srgbClr val="27316F"/>
                </a:solidFill>
                <a:latin typeface="Verdana" panose="020B0604030504040204"/>
                <a:cs typeface="Verdana" panose="020B0604030504040204"/>
              </a:rPr>
              <a:t>s</a:t>
            </a:r>
            <a:r>
              <a:rPr sz="3150" spc="-25" dirty="0">
                <a:solidFill>
                  <a:srgbClr val="27316F"/>
                </a:solidFill>
                <a:latin typeface="Verdana" panose="020B0604030504040204"/>
                <a:cs typeface="Verdana" panose="020B0604030504040204"/>
              </a:rPr>
              <a:t>e</a:t>
            </a:r>
            <a:r>
              <a:rPr sz="3150" spc="-40" dirty="0">
                <a:solidFill>
                  <a:srgbClr val="27316F"/>
                </a:solidFill>
                <a:latin typeface="Verdana" panose="020B0604030504040204"/>
                <a:cs typeface="Verdana" panose="020B0604030504040204"/>
              </a:rPr>
              <a:t>a</a:t>
            </a:r>
            <a:r>
              <a:rPr sz="3150" spc="-110" dirty="0">
                <a:solidFill>
                  <a:srgbClr val="27316F"/>
                </a:solidFill>
                <a:latin typeface="Verdana" panose="020B0604030504040204"/>
                <a:cs typeface="Verdana" panose="020B0604030504040204"/>
              </a:rPr>
              <a:t>s</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d</a:t>
            </a:r>
            <a:r>
              <a:rPr sz="3150" spc="20" dirty="0">
                <a:solidFill>
                  <a:srgbClr val="27316F"/>
                </a:solidFill>
                <a:latin typeface="Verdana" panose="020B0604030504040204"/>
                <a:cs typeface="Verdana" panose="020B0604030504040204"/>
              </a:rPr>
              <a:t>e</a:t>
            </a:r>
            <a:r>
              <a:rPr sz="3150" spc="-25" dirty="0">
                <a:solidFill>
                  <a:srgbClr val="27316F"/>
                </a:solidFill>
                <a:latin typeface="Verdana" panose="020B0604030504040204"/>
                <a:cs typeface="Verdana" panose="020B0604030504040204"/>
              </a:rPr>
              <a:t>t</a:t>
            </a:r>
            <a:r>
              <a:rPr sz="3150" spc="20" dirty="0">
                <a:solidFill>
                  <a:srgbClr val="27316F"/>
                </a:solidFill>
                <a:latin typeface="Verdana" panose="020B0604030504040204"/>
                <a:cs typeface="Verdana" panose="020B0604030504040204"/>
              </a:rPr>
              <a:t>e</a:t>
            </a:r>
            <a:r>
              <a:rPr sz="3150" spc="145" dirty="0">
                <a:solidFill>
                  <a:srgbClr val="27316F"/>
                </a:solidFill>
                <a:latin typeface="Verdana" panose="020B0604030504040204"/>
                <a:cs typeface="Verdana" panose="020B0604030504040204"/>
              </a:rPr>
              <a:t>c</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55" dirty="0">
                <a:solidFill>
                  <a:srgbClr val="27316F"/>
                </a:solidFill>
                <a:latin typeface="Verdana" panose="020B0604030504040204"/>
                <a:cs typeface="Verdana" panose="020B0604030504040204"/>
              </a:rPr>
              <a:t>o</a:t>
            </a:r>
            <a:r>
              <a:rPr sz="3150" spc="130" dirty="0">
                <a:solidFill>
                  <a:srgbClr val="27316F"/>
                </a:solidFill>
                <a:latin typeface="Verdana" panose="020B0604030504040204"/>
                <a:cs typeface="Verdana" panose="020B0604030504040204"/>
              </a:rPr>
              <a:t>n</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210" dirty="0">
                <a:solidFill>
                  <a:srgbClr val="27316F"/>
                </a:solidFill>
                <a:latin typeface="Verdana" panose="020B0604030504040204"/>
                <a:cs typeface="Verdana" panose="020B0604030504040204"/>
              </a:rPr>
              <a:t>B</a:t>
            </a:r>
            <a:r>
              <a:rPr sz="3150" spc="-114" dirty="0">
                <a:solidFill>
                  <a:srgbClr val="27316F"/>
                </a:solidFill>
                <a:latin typeface="Verdana" panose="020B0604030504040204"/>
                <a:cs typeface="Verdana" panose="020B0604030504040204"/>
              </a:rPr>
              <a:t>y  </a:t>
            </a:r>
            <a:r>
              <a:rPr sz="3150" spc="114" dirty="0">
                <a:solidFill>
                  <a:srgbClr val="27316F"/>
                </a:solidFill>
                <a:latin typeface="Verdana" panose="020B0604030504040204"/>
                <a:cs typeface="Verdana" panose="020B0604030504040204"/>
              </a:rPr>
              <a:t>u</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ili</a:t>
            </a:r>
            <a:r>
              <a:rPr sz="3150" spc="-55" dirty="0">
                <a:solidFill>
                  <a:srgbClr val="27316F"/>
                </a:solidFill>
                <a:latin typeface="Verdana" panose="020B0604030504040204"/>
                <a:cs typeface="Verdana" panose="020B0604030504040204"/>
              </a:rPr>
              <a:t>z</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65" dirty="0">
                <a:solidFill>
                  <a:srgbClr val="27316F"/>
                </a:solidFill>
                <a:latin typeface="Verdana" panose="020B0604030504040204"/>
                <a:cs typeface="Verdana" panose="020B0604030504040204"/>
              </a:rPr>
              <a:t>d</a:t>
            </a:r>
            <a:r>
              <a:rPr sz="3150" spc="-215" dirty="0">
                <a:solidFill>
                  <a:srgbClr val="27316F"/>
                </a:solidFill>
                <a:latin typeface="Verdana" panose="020B0604030504040204"/>
                <a:cs typeface="Verdana" panose="020B0604030504040204"/>
              </a:rPr>
              <a:t>v</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00" dirty="0">
                <a:solidFill>
                  <a:srgbClr val="27316F"/>
                </a:solidFill>
                <a:latin typeface="Verdana" panose="020B0604030504040204"/>
                <a:cs typeface="Verdana" panose="020B0604030504040204"/>
              </a:rPr>
              <a:t>c</a:t>
            </a:r>
            <a:r>
              <a:rPr sz="3150" spc="20" dirty="0">
                <a:solidFill>
                  <a:srgbClr val="27316F"/>
                </a:solidFill>
                <a:latin typeface="Verdana" panose="020B0604030504040204"/>
                <a:cs typeface="Verdana" panose="020B0604030504040204"/>
              </a:rPr>
              <a:t>e</a:t>
            </a:r>
            <a:r>
              <a:rPr sz="3150" spc="170" dirty="0">
                <a:solidFill>
                  <a:srgbClr val="27316F"/>
                </a:solidFill>
                <a:latin typeface="Verdana" panose="020B0604030504040204"/>
                <a:cs typeface="Verdana" panose="020B0604030504040204"/>
              </a:rPr>
              <a:t>d</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t</a:t>
            </a:r>
            <a:r>
              <a:rPr sz="3150" spc="20" dirty="0">
                <a:solidFill>
                  <a:srgbClr val="27316F"/>
                </a:solidFill>
                <a:latin typeface="Verdana" panose="020B0604030504040204"/>
                <a:cs typeface="Verdana" panose="020B0604030504040204"/>
              </a:rPr>
              <a:t>e</a:t>
            </a:r>
            <a:r>
              <a:rPr sz="3150" spc="100" dirty="0">
                <a:solidFill>
                  <a:srgbClr val="27316F"/>
                </a:solidFill>
                <a:latin typeface="Verdana" panose="020B0604030504040204"/>
                <a:cs typeface="Verdana" panose="020B0604030504040204"/>
              </a:rPr>
              <a:t>c</a:t>
            </a:r>
            <a:r>
              <a:rPr sz="3150" spc="130" dirty="0">
                <a:solidFill>
                  <a:srgbClr val="27316F"/>
                </a:solidFill>
                <a:latin typeface="Verdana" panose="020B0604030504040204"/>
                <a:cs typeface="Verdana" panose="020B0604030504040204"/>
              </a:rPr>
              <a:t>hn</a:t>
            </a:r>
            <a:r>
              <a:rPr sz="3150" spc="-25" dirty="0">
                <a:solidFill>
                  <a:srgbClr val="27316F"/>
                </a:solidFill>
                <a:latin typeface="Verdana" panose="020B0604030504040204"/>
                <a:cs typeface="Verdana" panose="020B0604030504040204"/>
              </a:rPr>
              <a:t>i</a:t>
            </a:r>
            <a:r>
              <a:rPr sz="3150" spc="165" dirty="0">
                <a:solidFill>
                  <a:srgbClr val="27316F"/>
                </a:solidFill>
                <a:latin typeface="Verdana" panose="020B0604030504040204"/>
                <a:cs typeface="Verdana" panose="020B0604030504040204"/>
              </a:rPr>
              <a:t>q</a:t>
            </a:r>
            <a:r>
              <a:rPr sz="3150" spc="114" dirty="0">
                <a:solidFill>
                  <a:srgbClr val="27316F"/>
                </a:solidFill>
                <a:latin typeface="Verdana" panose="020B0604030504040204"/>
                <a:cs typeface="Verdana" panose="020B0604030504040204"/>
              </a:rPr>
              <a:t>u</a:t>
            </a:r>
            <a:r>
              <a:rPr sz="3150" spc="20" dirty="0">
                <a:solidFill>
                  <a:srgbClr val="27316F"/>
                </a:solidFill>
                <a:latin typeface="Verdana" panose="020B0604030504040204"/>
                <a:cs typeface="Verdana" panose="020B0604030504040204"/>
              </a:rPr>
              <a:t>e</a:t>
            </a:r>
            <a:r>
              <a:rPr sz="3150" spc="-110" dirty="0">
                <a:solidFill>
                  <a:srgbClr val="27316F"/>
                </a:solidFill>
                <a:latin typeface="Verdana" panose="020B0604030504040204"/>
                <a:cs typeface="Verdana" panose="020B0604030504040204"/>
              </a:rPr>
              <a:t>s</a:t>
            </a:r>
            <a:r>
              <a:rPr sz="3150" spc="-470" dirty="0">
                <a:solidFill>
                  <a:srgbClr val="27316F"/>
                </a:solidFill>
                <a:latin typeface="Verdana" panose="020B0604030504040204"/>
                <a:cs typeface="Verdana" panose="020B0604030504040204"/>
              </a:rPr>
              <a:t>,  </a:t>
            </a:r>
            <a:r>
              <a:rPr sz="3150" spc="140" dirty="0">
                <a:solidFill>
                  <a:srgbClr val="27316F"/>
                </a:solidFill>
                <a:latin typeface="Verdana" panose="020B0604030504040204"/>
                <a:cs typeface="Verdana" panose="020B0604030504040204"/>
              </a:rPr>
              <a:t>w</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125" dirty="0">
                <a:solidFill>
                  <a:srgbClr val="27316F"/>
                </a:solidFill>
                <a:latin typeface="Verdana" panose="020B0604030504040204"/>
                <a:cs typeface="Verdana" panose="020B0604030504040204"/>
              </a:rPr>
              <a:t>c</a:t>
            </a:r>
            <a:r>
              <a:rPr sz="3150" spc="-40" dirty="0">
                <a:solidFill>
                  <a:srgbClr val="27316F"/>
                </a:solidFill>
                <a:latin typeface="Verdana" panose="020B0604030504040204"/>
                <a:cs typeface="Verdana" panose="020B0604030504040204"/>
              </a:rPr>
              <a:t>a</a:t>
            </a:r>
            <a:r>
              <a:rPr sz="3150" spc="135" dirty="0">
                <a:solidFill>
                  <a:srgbClr val="27316F"/>
                </a:solidFill>
                <a:latin typeface="Verdana" panose="020B0604030504040204"/>
                <a:cs typeface="Verdana" panose="020B0604030504040204"/>
              </a:rPr>
              <a:t>n</a:t>
            </a:r>
            <a:r>
              <a:rPr sz="3150" spc="-285"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00" dirty="0">
                <a:solidFill>
                  <a:srgbClr val="27316F"/>
                </a:solidFill>
                <a:latin typeface="Verdana" panose="020B0604030504040204"/>
                <a:cs typeface="Verdana" panose="020B0604030504040204"/>
              </a:rPr>
              <a:t>c</a:t>
            </a:r>
            <a:r>
              <a:rPr sz="3150" spc="130" dirty="0">
                <a:solidFill>
                  <a:srgbClr val="27316F"/>
                </a:solidFill>
                <a:latin typeface="Verdana" panose="020B0604030504040204"/>
                <a:cs typeface="Verdana" panose="020B0604030504040204"/>
              </a:rPr>
              <a:t>h</a:t>
            </a:r>
            <a:r>
              <a:rPr sz="3150" spc="-25" dirty="0">
                <a:solidFill>
                  <a:srgbClr val="27316F"/>
                </a:solidFill>
                <a:latin typeface="Verdana" panose="020B0604030504040204"/>
                <a:cs typeface="Verdana" panose="020B0604030504040204"/>
              </a:rPr>
              <a:t>i</a:t>
            </a:r>
            <a:r>
              <a:rPr sz="3150" spc="-10" dirty="0">
                <a:solidFill>
                  <a:srgbClr val="27316F"/>
                </a:solidFill>
                <a:latin typeface="Verdana" panose="020B0604030504040204"/>
                <a:cs typeface="Verdana" panose="020B0604030504040204"/>
              </a:rPr>
              <a:t>e</a:t>
            </a:r>
            <a:r>
              <a:rPr sz="3150" spc="-210" dirty="0">
                <a:solidFill>
                  <a:srgbClr val="27316F"/>
                </a:solidFill>
                <a:latin typeface="Verdana" panose="020B0604030504040204"/>
                <a:cs typeface="Verdana" panose="020B0604030504040204"/>
              </a:rPr>
              <a:t>v</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270" dirty="0">
                <a:solidFill>
                  <a:srgbClr val="27316F"/>
                </a:solidFill>
                <a:latin typeface="Verdana" panose="020B0604030504040204"/>
                <a:cs typeface="Verdana" panose="020B0604030504040204"/>
              </a:rPr>
              <a:t>m</a:t>
            </a:r>
            <a:r>
              <a:rPr sz="3150" spc="55" dirty="0">
                <a:solidFill>
                  <a:srgbClr val="27316F"/>
                </a:solidFill>
                <a:latin typeface="Verdana" panose="020B0604030504040204"/>
                <a:cs typeface="Verdana" panose="020B0604030504040204"/>
              </a:rPr>
              <a:t>o</a:t>
            </a:r>
            <a:r>
              <a:rPr sz="3150" spc="-130" dirty="0">
                <a:solidFill>
                  <a:srgbClr val="27316F"/>
                </a:solidFill>
                <a:latin typeface="Verdana" panose="020B0604030504040204"/>
                <a:cs typeface="Verdana" panose="020B0604030504040204"/>
              </a:rPr>
              <a:t>r</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b="1" spc="-155" dirty="0">
                <a:solidFill>
                  <a:srgbClr val="27316F"/>
                </a:solidFill>
                <a:latin typeface="Verdana" panose="020B0604030504040204"/>
                <a:cs typeface="Verdana" panose="020B0604030504040204"/>
              </a:rPr>
              <a:t>a</a:t>
            </a:r>
            <a:r>
              <a:rPr sz="3150" b="1" spc="-20" dirty="0">
                <a:solidFill>
                  <a:srgbClr val="27316F"/>
                </a:solidFill>
                <a:latin typeface="Verdana" panose="020B0604030504040204"/>
                <a:cs typeface="Verdana" panose="020B0604030504040204"/>
              </a:rPr>
              <a:t>c</a:t>
            </a:r>
            <a:r>
              <a:rPr sz="3150" b="1" dirty="0">
                <a:solidFill>
                  <a:srgbClr val="27316F"/>
                </a:solidFill>
                <a:latin typeface="Verdana" panose="020B0604030504040204"/>
                <a:cs typeface="Verdana" panose="020B0604030504040204"/>
              </a:rPr>
              <a:t>c</a:t>
            </a:r>
            <a:r>
              <a:rPr sz="3150" b="1" spc="-85" dirty="0">
                <a:solidFill>
                  <a:srgbClr val="27316F"/>
                </a:solidFill>
                <a:latin typeface="Verdana" panose="020B0604030504040204"/>
                <a:cs typeface="Verdana" panose="020B0604030504040204"/>
              </a:rPr>
              <a:t>u</a:t>
            </a:r>
            <a:r>
              <a:rPr sz="3150" b="1" spc="-335" dirty="0">
                <a:solidFill>
                  <a:srgbClr val="27316F"/>
                </a:solidFill>
                <a:latin typeface="Verdana" panose="020B0604030504040204"/>
                <a:cs typeface="Verdana" panose="020B0604030504040204"/>
              </a:rPr>
              <a:t>r</a:t>
            </a:r>
            <a:r>
              <a:rPr sz="3150" b="1" spc="-170" dirty="0">
                <a:solidFill>
                  <a:srgbClr val="27316F"/>
                </a:solidFill>
                <a:latin typeface="Verdana" panose="020B0604030504040204"/>
                <a:cs typeface="Verdana" panose="020B0604030504040204"/>
              </a:rPr>
              <a:t>a</a:t>
            </a:r>
            <a:r>
              <a:rPr sz="3150" b="1" spc="-120" dirty="0">
                <a:solidFill>
                  <a:srgbClr val="27316F"/>
                </a:solidFill>
                <a:latin typeface="Verdana" panose="020B0604030504040204"/>
                <a:cs typeface="Verdana" panose="020B0604030504040204"/>
              </a:rPr>
              <a:t>t</a:t>
            </a:r>
            <a:r>
              <a:rPr sz="3150" b="1" spc="-75" dirty="0">
                <a:solidFill>
                  <a:srgbClr val="27316F"/>
                </a:solidFill>
                <a:latin typeface="Verdana" panose="020B0604030504040204"/>
                <a:cs typeface="Verdana" panose="020B0604030504040204"/>
              </a:rPr>
              <a:t>e  </a:t>
            </a:r>
            <a:r>
              <a:rPr sz="3150" b="1" spc="-30" dirty="0">
                <a:solidFill>
                  <a:srgbClr val="27316F"/>
                </a:solidFill>
                <a:latin typeface="Verdana" panose="020B0604030504040204"/>
                <a:cs typeface="Verdana" panose="020B0604030504040204"/>
              </a:rPr>
              <a:t>d</a:t>
            </a:r>
            <a:r>
              <a:rPr sz="3150" b="1" spc="-135" dirty="0">
                <a:solidFill>
                  <a:srgbClr val="27316F"/>
                </a:solidFill>
                <a:latin typeface="Verdana" panose="020B0604030504040204"/>
                <a:cs typeface="Verdana" panose="020B0604030504040204"/>
              </a:rPr>
              <a:t>i</a:t>
            </a:r>
            <a:r>
              <a:rPr sz="3150" b="1" spc="-155" dirty="0">
                <a:solidFill>
                  <a:srgbClr val="27316F"/>
                </a:solidFill>
                <a:latin typeface="Verdana" panose="020B0604030504040204"/>
                <a:cs typeface="Verdana" panose="020B0604030504040204"/>
              </a:rPr>
              <a:t>a</a:t>
            </a:r>
            <a:r>
              <a:rPr sz="3150" b="1" spc="-5" dirty="0">
                <a:solidFill>
                  <a:srgbClr val="27316F"/>
                </a:solidFill>
                <a:latin typeface="Verdana" panose="020B0604030504040204"/>
                <a:cs typeface="Verdana" panose="020B0604030504040204"/>
              </a:rPr>
              <a:t>g</a:t>
            </a:r>
            <a:r>
              <a:rPr sz="3150" b="1" spc="-60" dirty="0">
                <a:solidFill>
                  <a:srgbClr val="27316F"/>
                </a:solidFill>
                <a:latin typeface="Verdana" panose="020B0604030504040204"/>
                <a:cs typeface="Verdana" panose="020B0604030504040204"/>
              </a:rPr>
              <a:t>n</a:t>
            </a:r>
            <a:r>
              <a:rPr sz="3150" b="1" spc="-105" dirty="0">
                <a:solidFill>
                  <a:srgbClr val="27316F"/>
                </a:solidFill>
                <a:latin typeface="Verdana" panose="020B0604030504040204"/>
                <a:cs typeface="Verdana" panose="020B0604030504040204"/>
              </a:rPr>
              <a:t>o</a:t>
            </a:r>
            <a:r>
              <a:rPr sz="3150" b="1" spc="-204" dirty="0">
                <a:solidFill>
                  <a:srgbClr val="27316F"/>
                </a:solidFill>
                <a:latin typeface="Verdana" panose="020B0604030504040204"/>
                <a:cs typeface="Verdana" panose="020B0604030504040204"/>
              </a:rPr>
              <a:t>s</a:t>
            </a:r>
            <a:r>
              <a:rPr sz="3150" b="1" spc="-110" dirty="0">
                <a:solidFill>
                  <a:srgbClr val="27316F"/>
                </a:solidFill>
                <a:latin typeface="Verdana" panose="020B0604030504040204"/>
                <a:cs typeface="Verdana" panose="020B0604030504040204"/>
              </a:rPr>
              <a:t>e</a:t>
            </a:r>
            <a:r>
              <a:rPr sz="3150" b="1" spc="-200" dirty="0">
                <a:solidFill>
                  <a:srgbClr val="27316F"/>
                </a:solidFill>
                <a:latin typeface="Verdana" panose="020B0604030504040204"/>
                <a:cs typeface="Verdana" panose="020B0604030504040204"/>
              </a:rPr>
              <a:t>s</a:t>
            </a:r>
            <a:r>
              <a:rPr sz="3150" b="1" spc="-254" dirty="0">
                <a:solidFill>
                  <a:srgbClr val="27316F"/>
                </a:solidFill>
                <a:latin typeface="Verdana" panose="020B0604030504040204"/>
                <a:cs typeface="Verdana" panose="020B0604030504040204"/>
              </a:rPr>
              <a:t> </a:t>
            </a:r>
            <a:r>
              <a:rPr sz="3150" spc="-70" dirty="0">
                <a:solidFill>
                  <a:srgbClr val="27316F"/>
                </a:solidFill>
                <a:latin typeface="Verdana" panose="020B0604030504040204"/>
                <a:cs typeface="Verdana" panose="020B0604030504040204"/>
              </a:rPr>
              <a:t>f</a:t>
            </a:r>
            <a:r>
              <a:rPr sz="3150" spc="55" dirty="0">
                <a:solidFill>
                  <a:srgbClr val="27316F"/>
                </a:solidFill>
                <a:latin typeface="Verdana" panose="020B0604030504040204"/>
                <a:cs typeface="Verdana" panose="020B0604030504040204"/>
              </a:rPr>
              <a:t>o</a:t>
            </a:r>
            <a:r>
              <a:rPr sz="3150" spc="-85" dirty="0">
                <a:solidFill>
                  <a:srgbClr val="27316F"/>
                </a:solidFill>
                <a:latin typeface="Verdana" panose="020B0604030504040204"/>
                <a:cs typeface="Verdana" panose="020B0604030504040204"/>
              </a:rPr>
              <a:t>r</a:t>
            </a:r>
            <a:r>
              <a:rPr sz="3150" spc="-285" dirty="0">
                <a:solidFill>
                  <a:srgbClr val="27316F"/>
                </a:solidFill>
                <a:latin typeface="Verdana" panose="020B0604030504040204"/>
                <a:cs typeface="Verdana" panose="020B0604030504040204"/>
              </a:rPr>
              <a:t> </a:t>
            </a:r>
            <a:r>
              <a:rPr sz="3150" spc="100" dirty="0">
                <a:solidFill>
                  <a:srgbClr val="27316F"/>
                </a:solidFill>
                <a:latin typeface="Verdana" panose="020B0604030504040204"/>
                <a:cs typeface="Verdana" panose="020B0604030504040204"/>
              </a:rPr>
              <a:t>c</a:t>
            </a:r>
            <a:r>
              <a:rPr sz="3150" spc="55" dirty="0">
                <a:solidFill>
                  <a:srgbClr val="27316F"/>
                </a:solidFill>
                <a:latin typeface="Verdana" panose="020B0604030504040204"/>
                <a:cs typeface="Verdana" panose="020B0604030504040204"/>
              </a:rPr>
              <a:t>o</a:t>
            </a:r>
            <a:r>
              <a:rPr sz="3150" spc="130" dirty="0">
                <a:solidFill>
                  <a:srgbClr val="27316F"/>
                </a:solidFill>
                <a:latin typeface="Verdana" panose="020B0604030504040204"/>
                <a:cs typeface="Verdana" panose="020B0604030504040204"/>
              </a:rPr>
              <a:t>n</a:t>
            </a:r>
            <a:r>
              <a:rPr sz="3150" spc="165" dirty="0">
                <a:solidFill>
                  <a:srgbClr val="27316F"/>
                </a:solidFill>
                <a:latin typeface="Verdana" panose="020B0604030504040204"/>
                <a:cs typeface="Verdana" panose="020B0604030504040204"/>
              </a:rPr>
              <a:t>d</a:t>
            </a:r>
            <a:r>
              <a:rPr sz="3150" spc="-25" dirty="0">
                <a:solidFill>
                  <a:srgbClr val="27316F"/>
                </a:solidFill>
                <a:latin typeface="Verdana" panose="020B0604030504040204"/>
                <a:cs typeface="Verdana" panose="020B0604030504040204"/>
              </a:rPr>
              <a:t>i</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55" dirty="0">
                <a:solidFill>
                  <a:srgbClr val="27316F"/>
                </a:solidFill>
                <a:latin typeface="Verdana" panose="020B0604030504040204"/>
                <a:cs typeface="Verdana" panose="020B0604030504040204"/>
              </a:rPr>
              <a:t>o</a:t>
            </a:r>
            <a:r>
              <a:rPr sz="3150" spc="130" dirty="0">
                <a:solidFill>
                  <a:srgbClr val="27316F"/>
                </a:solidFill>
                <a:latin typeface="Verdana" panose="020B0604030504040204"/>
                <a:cs typeface="Verdana" panose="020B0604030504040204"/>
              </a:rPr>
              <a:t>n</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spc="-110" dirty="0">
                <a:solidFill>
                  <a:srgbClr val="27316F"/>
                </a:solidFill>
                <a:latin typeface="Verdana" panose="020B0604030504040204"/>
                <a:cs typeface="Verdana" panose="020B0604030504040204"/>
              </a:rPr>
              <a:t>s</a:t>
            </a:r>
            <a:r>
              <a:rPr sz="3150" spc="114" dirty="0">
                <a:solidFill>
                  <a:srgbClr val="27316F"/>
                </a:solidFill>
                <a:latin typeface="Verdana" panose="020B0604030504040204"/>
                <a:cs typeface="Verdana" panose="020B0604030504040204"/>
              </a:rPr>
              <a:t>u</a:t>
            </a:r>
            <a:r>
              <a:rPr sz="3150" spc="100" dirty="0">
                <a:solidFill>
                  <a:srgbClr val="27316F"/>
                </a:solidFill>
                <a:latin typeface="Verdana" panose="020B0604030504040204"/>
                <a:cs typeface="Verdana" panose="020B0604030504040204"/>
              </a:rPr>
              <a:t>c</a:t>
            </a:r>
            <a:r>
              <a:rPr sz="3150" spc="135" dirty="0">
                <a:solidFill>
                  <a:srgbClr val="27316F"/>
                </a:solidFill>
                <a:latin typeface="Verdana" panose="020B0604030504040204"/>
                <a:cs typeface="Verdana" panose="020B0604030504040204"/>
              </a:rPr>
              <a:t>h</a:t>
            </a:r>
            <a:r>
              <a:rPr sz="3150" spc="-285"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85" dirty="0">
                <a:solidFill>
                  <a:srgbClr val="27316F"/>
                </a:solidFill>
                <a:latin typeface="Verdana" panose="020B0604030504040204"/>
                <a:cs typeface="Verdana" panose="020B0604030504040204"/>
              </a:rPr>
              <a:t>s  </a:t>
            </a:r>
            <a:r>
              <a:rPr sz="3150" b="1" spc="-25" dirty="0">
                <a:solidFill>
                  <a:srgbClr val="27316F"/>
                </a:solidFill>
                <a:latin typeface="Verdana" panose="020B0604030504040204"/>
                <a:cs typeface="Verdana" panose="020B0604030504040204"/>
              </a:rPr>
              <a:t>C</a:t>
            </a:r>
            <a:r>
              <a:rPr sz="3150" b="1" spc="-95" dirty="0">
                <a:solidFill>
                  <a:srgbClr val="27316F"/>
                </a:solidFill>
                <a:latin typeface="Verdana" panose="020B0604030504040204"/>
                <a:cs typeface="Verdana" panose="020B0604030504040204"/>
              </a:rPr>
              <a:t>O</a:t>
            </a:r>
            <a:r>
              <a:rPr sz="3150" b="1" spc="-110" dirty="0">
                <a:solidFill>
                  <a:srgbClr val="27316F"/>
                </a:solidFill>
                <a:latin typeface="Verdana" panose="020B0604030504040204"/>
                <a:cs typeface="Verdana" panose="020B0604030504040204"/>
              </a:rPr>
              <a:t>V</a:t>
            </a:r>
            <a:r>
              <a:rPr sz="3150" b="1" spc="-695" dirty="0">
                <a:solidFill>
                  <a:srgbClr val="27316F"/>
                </a:solidFill>
                <a:latin typeface="Verdana" panose="020B0604030504040204"/>
                <a:cs typeface="Verdana" panose="020B0604030504040204"/>
              </a:rPr>
              <a:t>I</a:t>
            </a:r>
            <a:r>
              <a:rPr sz="3150" b="1" spc="-5" dirty="0">
                <a:solidFill>
                  <a:srgbClr val="27316F"/>
                </a:solidFill>
                <a:latin typeface="Verdana" panose="020B0604030504040204"/>
                <a:cs typeface="Verdana" panose="020B0604030504040204"/>
              </a:rPr>
              <a:t>D</a:t>
            </a:r>
            <a:r>
              <a:rPr sz="3150" b="1" spc="-370" dirty="0">
                <a:solidFill>
                  <a:srgbClr val="27316F"/>
                </a:solidFill>
                <a:latin typeface="Verdana" panose="020B0604030504040204"/>
                <a:cs typeface="Verdana" panose="020B0604030504040204"/>
              </a:rPr>
              <a:t>-</a:t>
            </a:r>
            <a:r>
              <a:rPr sz="3150" b="1" spc="-1010" dirty="0">
                <a:solidFill>
                  <a:srgbClr val="27316F"/>
                </a:solidFill>
                <a:latin typeface="Verdana" panose="020B0604030504040204"/>
                <a:cs typeface="Verdana" panose="020B0604030504040204"/>
              </a:rPr>
              <a:t>1</a:t>
            </a:r>
            <a:r>
              <a:rPr sz="3150" b="1" spc="-235" dirty="0">
                <a:solidFill>
                  <a:srgbClr val="27316F"/>
                </a:solidFill>
                <a:latin typeface="Verdana" panose="020B0604030504040204"/>
                <a:cs typeface="Verdana" panose="020B0604030504040204"/>
              </a:rPr>
              <a:t>9</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b="1" spc="-35" dirty="0">
                <a:solidFill>
                  <a:srgbClr val="27316F"/>
                </a:solidFill>
                <a:latin typeface="Verdana" panose="020B0604030504040204"/>
                <a:cs typeface="Verdana" panose="020B0604030504040204"/>
              </a:rPr>
              <a:t>b</a:t>
            </a:r>
            <a:r>
              <a:rPr sz="3150" b="1" spc="-335" dirty="0">
                <a:solidFill>
                  <a:srgbClr val="27316F"/>
                </a:solidFill>
                <a:latin typeface="Verdana" panose="020B0604030504040204"/>
                <a:cs typeface="Verdana" panose="020B0604030504040204"/>
              </a:rPr>
              <a:t>r</a:t>
            </a:r>
            <a:r>
              <a:rPr sz="3150" b="1" spc="-170" dirty="0">
                <a:solidFill>
                  <a:srgbClr val="27316F"/>
                </a:solidFill>
                <a:latin typeface="Verdana" panose="020B0604030504040204"/>
                <a:cs typeface="Verdana" panose="020B0604030504040204"/>
              </a:rPr>
              <a:t>a</a:t>
            </a:r>
            <a:r>
              <a:rPr sz="3150" b="1" spc="-135" dirty="0">
                <a:solidFill>
                  <a:srgbClr val="27316F"/>
                </a:solidFill>
                <a:latin typeface="Verdana" panose="020B0604030504040204"/>
                <a:cs typeface="Verdana" panose="020B0604030504040204"/>
              </a:rPr>
              <a:t>i</a:t>
            </a:r>
            <a:r>
              <a:rPr sz="3150" b="1" spc="-70" dirty="0">
                <a:solidFill>
                  <a:srgbClr val="27316F"/>
                </a:solidFill>
                <a:latin typeface="Verdana" panose="020B0604030504040204"/>
                <a:cs typeface="Verdana" panose="020B0604030504040204"/>
              </a:rPr>
              <a:t>n</a:t>
            </a:r>
            <a:r>
              <a:rPr sz="3150" b="1" spc="-190" dirty="0">
                <a:solidFill>
                  <a:srgbClr val="27316F"/>
                </a:solidFill>
                <a:latin typeface="Verdana" panose="020B0604030504040204"/>
                <a:cs typeface="Verdana" panose="020B0604030504040204"/>
              </a:rPr>
              <a:t> </a:t>
            </a:r>
            <a:r>
              <a:rPr sz="3150" b="1" spc="-70" dirty="0">
                <a:solidFill>
                  <a:srgbClr val="27316F"/>
                </a:solidFill>
                <a:latin typeface="Verdana" panose="020B0604030504040204"/>
                <a:cs typeface="Verdana" panose="020B0604030504040204"/>
              </a:rPr>
              <a:t>t</a:t>
            </a:r>
            <a:r>
              <a:rPr sz="3150" b="1" spc="-85" dirty="0">
                <a:solidFill>
                  <a:srgbClr val="27316F"/>
                </a:solidFill>
                <a:latin typeface="Verdana" panose="020B0604030504040204"/>
                <a:cs typeface="Verdana" panose="020B0604030504040204"/>
              </a:rPr>
              <a:t>u</a:t>
            </a:r>
            <a:r>
              <a:rPr sz="3150" b="1" spc="-20" dirty="0">
                <a:solidFill>
                  <a:srgbClr val="27316F"/>
                </a:solidFill>
                <a:latin typeface="Verdana" panose="020B0604030504040204"/>
                <a:cs typeface="Verdana" panose="020B0604030504040204"/>
              </a:rPr>
              <a:t>m</a:t>
            </a:r>
            <a:r>
              <a:rPr sz="3150" b="1" spc="-105" dirty="0">
                <a:solidFill>
                  <a:srgbClr val="27316F"/>
                </a:solidFill>
                <a:latin typeface="Verdana" panose="020B0604030504040204"/>
                <a:cs typeface="Verdana" panose="020B0604030504040204"/>
              </a:rPr>
              <a:t>o</a:t>
            </a:r>
            <a:r>
              <a:rPr sz="3150" b="1" spc="-215" dirty="0">
                <a:solidFill>
                  <a:srgbClr val="27316F"/>
                </a:solidFill>
                <a:latin typeface="Verdana" panose="020B0604030504040204"/>
                <a:cs typeface="Verdana" panose="020B0604030504040204"/>
              </a:rPr>
              <a:t>r</a:t>
            </a:r>
            <a:r>
              <a:rPr sz="3150" b="1" spc="-200" dirty="0">
                <a:solidFill>
                  <a:srgbClr val="27316F"/>
                </a:solidFill>
                <a:latin typeface="Verdana" panose="020B0604030504040204"/>
                <a:cs typeface="Verdana" panose="020B0604030504040204"/>
              </a:rPr>
              <a:t>s</a:t>
            </a:r>
            <a:r>
              <a:rPr sz="3150" spc="-470" dirty="0">
                <a:solidFill>
                  <a:srgbClr val="27316F"/>
                </a:solidFill>
                <a:latin typeface="Verdana" panose="020B0604030504040204"/>
                <a:cs typeface="Verdana" panose="020B0604030504040204"/>
              </a:rPr>
              <a:t>,  </a:t>
            </a:r>
            <a:r>
              <a:rPr sz="3150" b="1" spc="-170" dirty="0">
                <a:solidFill>
                  <a:srgbClr val="27316F"/>
                </a:solidFill>
                <a:latin typeface="Verdana" panose="020B0604030504040204"/>
                <a:cs typeface="Verdana" panose="020B0604030504040204"/>
              </a:rPr>
              <a:t>Alzheimer's</a:t>
            </a:r>
            <a:r>
              <a:rPr sz="3150" spc="-17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85" dirty="0">
                <a:solidFill>
                  <a:srgbClr val="27316F"/>
                </a:solidFill>
                <a:latin typeface="Verdana" panose="020B0604030504040204"/>
                <a:cs typeface="Verdana" panose="020B0604030504040204"/>
              </a:rPr>
              <a:t>and</a:t>
            </a:r>
            <a:r>
              <a:rPr sz="3150" spc="-285" dirty="0">
                <a:solidFill>
                  <a:srgbClr val="27316F"/>
                </a:solidFill>
                <a:latin typeface="Verdana" panose="020B0604030504040204"/>
                <a:cs typeface="Verdana" panose="020B0604030504040204"/>
              </a:rPr>
              <a:t> </a:t>
            </a:r>
            <a:r>
              <a:rPr sz="3150" b="1" spc="-130" dirty="0">
                <a:solidFill>
                  <a:srgbClr val="27316F"/>
                </a:solidFill>
                <a:latin typeface="Verdana" panose="020B0604030504040204"/>
                <a:cs typeface="Verdana" panose="020B0604030504040204"/>
              </a:rPr>
              <a:t>pneumonia</a:t>
            </a:r>
            <a:r>
              <a:rPr sz="3150" spc="-130" dirty="0">
                <a:solidFill>
                  <a:srgbClr val="27316F"/>
                </a:solidFill>
                <a:latin typeface="Verdana" panose="020B0604030504040204"/>
                <a:cs typeface="Verdana" panose="020B0604030504040204"/>
              </a:rPr>
              <a:t>.</a:t>
            </a:r>
            <a:endParaRPr sz="315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939" y="0"/>
            <a:ext cx="18299289" cy="10293350"/>
          </a:xfrm>
          <a:prstGeom prst="rect">
            <a:avLst/>
          </a:prstGeom>
        </p:spPr>
      </p:pic>
      <p:sp>
        <p:nvSpPr>
          <p:cNvPr id="2" name="object 2"/>
          <p:cNvSpPr/>
          <p:nvPr/>
        </p:nvSpPr>
        <p:spPr>
          <a:xfrm>
            <a:off x="16418987" y="6975"/>
            <a:ext cx="1900555" cy="1593215"/>
          </a:xfrm>
          <a:custGeom>
            <a:avLst/>
            <a:gdLst/>
            <a:ahLst/>
            <a:cxnLst/>
            <a:rect l="l" t="t" r="r" b="b"/>
            <a:pathLst>
              <a:path w="1900555" h="1593215">
                <a:moveTo>
                  <a:pt x="310837" y="0"/>
                </a:moveTo>
                <a:lnTo>
                  <a:pt x="0" y="0"/>
                </a:lnTo>
                <a:lnTo>
                  <a:pt x="2855" y="15843"/>
                </a:lnTo>
                <a:lnTo>
                  <a:pt x="12465" y="62572"/>
                </a:lnTo>
                <a:lnTo>
                  <a:pt x="23169" y="108865"/>
                </a:lnTo>
                <a:lnTo>
                  <a:pt x="34955" y="154709"/>
                </a:lnTo>
                <a:lnTo>
                  <a:pt x="47807" y="200092"/>
                </a:lnTo>
                <a:lnTo>
                  <a:pt x="61710" y="244998"/>
                </a:lnTo>
                <a:lnTo>
                  <a:pt x="76650" y="289416"/>
                </a:lnTo>
                <a:lnTo>
                  <a:pt x="92612" y="333331"/>
                </a:lnTo>
                <a:lnTo>
                  <a:pt x="109581" y="376730"/>
                </a:lnTo>
                <a:lnTo>
                  <a:pt x="127543" y="419601"/>
                </a:lnTo>
                <a:lnTo>
                  <a:pt x="146483" y="461928"/>
                </a:lnTo>
                <a:lnTo>
                  <a:pt x="166386" y="503700"/>
                </a:lnTo>
                <a:lnTo>
                  <a:pt x="187238" y="544903"/>
                </a:lnTo>
                <a:lnTo>
                  <a:pt x="209024" y="585523"/>
                </a:lnTo>
                <a:lnTo>
                  <a:pt x="231729" y="625546"/>
                </a:lnTo>
                <a:lnTo>
                  <a:pt x="255338" y="664961"/>
                </a:lnTo>
                <a:lnTo>
                  <a:pt x="279837" y="703752"/>
                </a:lnTo>
                <a:lnTo>
                  <a:pt x="305212" y="741907"/>
                </a:lnTo>
                <a:lnTo>
                  <a:pt x="331447" y="779413"/>
                </a:lnTo>
                <a:lnTo>
                  <a:pt x="358527" y="816256"/>
                </a:lnTo>
                <a:lnTo>
                  <a:pt x="386439" y="852422"/>
                </a:lnTo>
                <a:lnTo>
                  <a:pt x="415167" y="887899"/>
                </a:lnTo>
                <a:lnTo>
                  <a:pt x="444697" y="922672"/>
                </a:lnTo>
                <a:lnTo>
                  <a:pt x="475014" y="956730"/>
                </a:lnTo>
                <a:lnTo>
                  <a:pt x="506103" y="990057"/>
                </a:lnTo>
                <a:lnTo>
                  <a:pt x="537949" y="1022641"/>
                </a:lnTo>
                <a:lnTo>
                  <a:pt x="570539" y="1054468"/>
                </a:lnTo>
                <a:lnTo>
                  <a:pt x="603857" y="1085525"/>
                </a:lnTo>
                <a:lnTo>
                  <a:pt x="637888" y="1115799"/>
                </a:lnTo>
                <a:lnTo>
                  <a:pt x="672618" y="1145276"/>
                </a:lnTo>
                <a:lnTo>
                  <a:pt x="708033" y="1173943"/>
                </a:lnTo>
                <a:lnTo>
                  <a:pt x="744116" y="1201786"/>
                </a:lnTo>
                <a:lnTo>
                  <a:pt x="780855" y="1228792"/>
                </a:lnTo>
                <a:lnTo>
                  <a:pt x="818234" y="1254948"/>
                </a:lnTo>
                <a:lnTo>
                  <a:pt x="856238" y="1280241"/>
                </a:lnTo>
                <a:lnTo>
                  <a:pt x="894852" y="1304656"/>
                </a:lnTo>
                <a:lnTo>
                  <a:pt x="934063" y="1328181"/>
                </a:lnTo>
                <a:lnTo>
                  <a:pt x="973855" y="1350802"/>
                </a:lnTo>
                <a:lnTo>
                  <a:pt x="1014214" y="1372505"/>
                </a:lnTo>
                <a:lnTo>
                  <a:pt x="1055124" y="1393278"/>
                </a:lnTo>
                <a:lnTo>
                  <a:pt x="1096572" y="1413107"/>
                </a:lnTo>
                <a:lnTo>
                  <a:pt x="1138542" y="1431979"/>
                </a:lnTo>
                <a:lnTo>
                  <a:pt x="1181021" y="1449880"/>
                </a:lnTo>
                <a:lnTo>
                  <a:pt x="1223992" y="1466797"/>
                </a:lnTo>
                <a:lnTo>
                  <a:pt x="1267442" y="1482716"/>
                </a:lnTo>
                <a:lnTo>
                  <a:pt x="1311355" y="1497625"/>
                </a:lnTo>
                <a:lnTo>
                  <a:pt x="1355718" y="1511509"/>
                </a:lnTo>
                <a:lnTo>
                  <a:pt x="1400515" y="1524355"/>
                </a:lnTo>
                <a:lnTo>
                  <a:pt x="1445732" y="1536151"/>
                </a:lnTo>
                <a:lnTo>
                  <a:pt x="1491354" y="1546882"/>
                </a:lnTo>
                <a:lnTo>
                  <a:pt x="1537366" y="1556535"/>
                </a:lnTo>
                <a:lnTo>
                  <a:pt x="1583754" y="1565097"/>
                </a:lnTo>
                <a:lnTo>
                  <a:pt x="1630502" y="1572554"/>
                </a:lnTo>
                <a:lnTo>
                  <a:pt x="1677597" y="1578894"/>
                </a:lnTo>
                <a:lnTo>
                  <a:pt x="1725024" y="1584102"/>
                </a:lnTo>
                <a:lnTo>
                  <a:pt x="1772767" y="1588165"/>
                </a:lnTo>
                <a:lnTo>
                  <a:pt x="1820813" y="1591071"/>
                </a:lnTo>
                <a:lnTo>
                  <a:pt x="1869145" y="1592805"/>
                </a:lnTo>
                <a:lnTo>
                  <a:pt x="1900097" y="1593154"/>
                </a:lnTo>
                <a:lnTo>
                  <a:pt x="1900097" y="1288419"/>
                </a:lnTo>
                <a:lnTo>
                  <a:pt x="1868511" y="1287988"/>
                </a:lnTo>
                <a:lnTo>
                  <a:pt x="1819982" y="1285903"/>
                </a:lnTo>
                <a:lnTo>
                  <a:pt x="1771805" y="1282420"/>
                </a:lnTo>
                <a:lnTo>
                  <a:pt x="1723999" y="1277556"/>
                </a:lnTo>
                <a:lnTo>
                  <a:pt x="1676587" y="1271332"/>
                </a:lnTo>
                <a:lnTo>
                  <a:pt x="1629589" y="1263767"/>
                </a:lnTo>
                <a:lnTo>
                  <a:pt x="1583026" y="1254880"/>
                </a:lnTo>
                <a:lnTo>
                  <a:pt x="1536920" y="1244689"/>
                </a:lnTo>
                <a:lnTo>
                  <a:pt x="1491291" y="1233214"/>
                </a:lnTo>
                <a:lnTo>
                  <a:pt x="1446160" y="1220475"/>
                </a:lnTo>
                <a:lnTo>
                  <a:pt x="1401548" y="1206490"/>
                </a:lnTo>
                <a:lnTo>
                  <a:pt x="1357477" y="1191278"/>
                </a:lnTo>
                <a:lnTo>
                  <a:pt x="1313967" y="1174859"/>
                </a:lnTo>
                <a:lnTo>
                  <a:pt x="1271040" y="1157251"/>
                </a:lnTo>
                <a:lnTo>
                  <a:pt x="1228716" y="1138475"/>
                </a:lnTo>
                <a:lnTo>
                  <a:pt x="1187017" y="1118548"/>
                </a:lnTo>
                <a:lnTo>
                  <a:pt x="1145963" y="1097490"/>
                </a:lnTo>
                <a:lnTo>
                  <a:pt x="1105576" y="1075321"/>
                </a:lnTo>
                <a:lnTo>
                  <a:pt x="1065876" y="1052059"/>
                </a:lnTo>
                <a:lnTo>
                  <a:pt x="1026885" y="1027724"/>
                </a:lnTo>
                <a:lnTo>
                  <a:pt x="988623" y="1002334"/>
                </a:lnTo>
                <a:lnTo>
                  <a:pt x="951112" y="975909"/>
                </a:lnTo>
                <a:lnTo>
                  <a:pt x="914372" y="948468"/>
                </a:lnTo>
                <a:lnTo>
                  <a:pt x="878425" y="920030"/>
                </a:lnTo>
                <a:lnTo>
                  <a:pt x="843292" y="890614"/>
                </a:lnTo>
                <a:lnTo>
                  <a:pt x="808994" y="860240"/>
                </a:lnTo>
                <a:lnTo>
                  <a:pt x="775551" y="828926"/>
                </a:lnTo>
                <a:lnTo>
                  <a:pt x="742985" y="796691"/>
                </a:lnTo>
                <a:lnTo>
                  <a:pt x="711316" y="763556"/>
                </a:lnTo>
                <a:lnTo>
                  <a:pt x="680567" y="729538"/>
                </a:lnTo>
                <a:lnTo>
                  <a:pt x="650757" y="694657"/>
                </a:lnTo>
                <a:lnTo>
                  <a:pt x="621908" y="658932"/>
                </a:lnTo>
                <a:lnTo>
                  <a:pt x="594041" y="622383"/>
                </a:lnTo>
                <a:lnTo>
                  <a:pt x="567176" y="585028"/>
                </a:lnTo>
                <a:lnTo>
                  <a:pt x="541336" y="546886"/>
                </a:lnTo>
                <a:lnTo>
                  <a:pt x="516540" y="507978"/>
                </a:lnTo>
                <a:lnTo>
                  <a:pt x="492811" y="468321"/>
                </a:lnTo>
                <a:lnTo>
                  <a:pt x="470168" y="427935"/>
                </a:lnTo>
                <a:lnTo>
                  <a:pt x="448633" y="386839"/>
                </a:lnTo>
                <a:lnTo>
                  <a:pt x="428227" y="345052"/>
                </a:lnTo>
                <a:lnTo>
                  <a:pt x="408972" y="302594"/>
                </a:lnTo>
                <a:lnTo>
                  <a:pt x="390887" y="259483"/>
                </a:lnTo>
                <a:lnTo>
                  <a:pt x="373994" y="215739"/>
                </a:lnTo>
                <a:lnTo>
                  <a:pt x="358314" y="171380"/>
                </a:lnTo>
                <a:lnTo>
                  <a:pt x="343869" y="126427"/>
                </a:lnTo>
                <a:lnTo>
                  <a:pt x="330678" y="80898"/>
                </a:lnTo>
                <a:lnTo>
                  <a:pt x="318764" y="34811"/>
                </a:lnTo>
                <a:lnTo>
                  <a:pt x="310837" y="0"/>
                </a:lnTo>
                <a:close/>
              </a:path>
            </a:pathLst>
          </a:custGeom>
          <a:solidFill>
            <a:srgbClr val="828284"/>
          </a:solidFill>
        </p:spPr>
        <p:txBody>
          <a:bodyPr wrap="square" lIns="0" tIns="0" rIns="0" bIns="0" rtlCol="0"/>
          <a:lstStyle/>
          <a:p>
            <a:endParaRPr/>
          </a:p>
        </p:txBody>
      </p:sp>
      <p:sp>
        <p:nvSpPr>
          <p:cNvPr id="3" name="object 3"/>
          <p:cNvSpPr/>
          <p:nvPr/>
        </p:nvSpPr>
        <p:spPr>
          <a:xfrm>
            <a:off x="0" y="8037249"/>
            <a:ext cx="1919605" cy="2251075"/>
          </a:xfrm>
          <a:custGeom>
            <a:avLst/>
            <a:gdLst/>
            <a:ahLst/>
            <a:cxnLst/>
            <a:rect l="l" t="t" r="r" b="b"/>
            <a:pathLst>
              <a:path w="1919605" h="2251075">
                <a:moveTo>
                  <a:pt x="0" y="0"/>
                </a:moveTo>
                <a:lnTo>
                  <a:pt x="0" y="450349"/>
                </a:lnTo>
                <a:lnTo>
                  <a:pt x="5435" y="451632"/>
                </a:lnTo>
                <a:lnTo>
                  <a:pt x="52312" y="463938"/>
                </a:lnTo>
                <a:lnTo>
                  <a:pt x="98687" y="477350"/>
                </a:lnTo>
                <a:lnTo>
                  <a:pt x="144546" y="491851"/>
                </a:lnTo>
                <a:lnTo>
                  <a:pt x="189876" y="507427"/>
                </a:lnTo>
                <a:lnTo>
                  <a:pt x="234663" y="524061"/>
                </a:lnTo>
                <a:lnTo>
                  <a:pt x="278893" y="541738"/>
                </a:lnTo>
                <a:lnTo>
                  <a:pt x="322553" y="560441"/>
                </a:lnTo>
                <a:lnTo>
                  <a:pt x="365630" y="580155"/>
                </a:lnTo>
                <a:lnTo>
                  <a:pt x="408108" y="600864"/>
                </a:lnTo>
                <a:lnTo>
                  <a:pt x="449976" y="622553"/>
                </a:lnTo>
                <a:lnTo>
                  <a:pt x="491219" y="645204"/>
                </a:lnTo>
                <a:lnTo>
                  <a:pt x="531824" y="668803"/>
                </a:lnTo>
                <a:lnTo>
                  <a:pt x="571777" y="693334"/>
                </a:lnTo>
                <a:lnTo>
                  <a:pt x="611065" y="718780"/>
                </a:lnTo>
                <a:lnTo>
                  <a:pt x="649674" y="745127"/>
                </a:lnTo>
                <a:lnTo>
                  <a:pt x="687589" y="772357"/>
                </a:lnTo>
                <a:lnTo>
                  <a:pt x="724799" y="800456"/>
                </a:lnTo>
                <a:lnTo>
                  <a:pt x="761289" y="829407"/>
                </a:lnTo>
                <a:lnTo>
                  <a:pt x="797045" y="859195"/>
                </a:lnTo>
                <a:lnTo>
                  <a:pt x="832054" y="889804"/>
                </a:lnTo>
                <a:lnTo>
                  <a:pt x="866303" y="921217"/>
                </a:lnTo>
                <a:lnTo>
                  <a:pt x="899777" y="953420"/>
                </a:lnTo>
                <a:lnTo>
                  <a:pt x="932463" y="986396"/>
                </a:lnTo>
                <a:lnTo>
                  <a:pt x="964347" y="1020129"/>
                </a:lnTo>
                <a:lnTo>
                  <a:pt x="995417" y="1054604"/>
                </a:lnTo>
                <a:lnTo>
                  <a:pt x="1025658" y="1089805"/>
                </a:lnTo>
                <a:lnTo>
                  <a:pt x="1055056" y="1125715"/>
                </a:lnTo>
                <a:lnTo>
                  <a:pt x="1083598" y="1162320"/>
                </a:lnTo>
                <a:lnTo>
                  <a:pt x="1111271" y="1199602"/>
                </a:lnTo>
                <a:lnTo>
                  <a:pt x="1138061" y="1237547"/>
                </a:lnTo>
                <a:lnTo>
                  <a:pt x="1163954" y="1276139"/>
                </a:lnTo>
                <a:lnTo>
                  <a:pt x="1188936" y="1315361"/>
                </a:lnTo>
                <a:lnTo>
                  <a:pt x="1212995" y="1355199"/>
                </a:lnTo>
                <a:lnTo>
                  <a:pt x="1236116" y="1395635"/>
                </a:lnTo>
                <a:lnTo>
                  <a:pt x="1258285" y="1436654"/>
                </a:lnTo>
                <a:lnTo>
                  <a:pt x="1279490" y="1478241"/>
                </a:lnTo>
                <a:lnTo>
                  <a:pt x="1299717" y="1520379"/>
                </a:lnTo>
                <a:lnTo>
                  <a:pt x="1318951" y="1563053"/>
                </a:lnTo>
                <a:lnTo>
                  <a:pt x="1337180" y="1606247"/>
                </a:lnTo>
                <a:lnTo>
                  <a:pt x="1354389" y="1649945"/>
                </a:lnTo>
                <a:lnTo>
                  <a:pt x="1370566" y="1694131"/>
                </a:lnTo>
                <a:lnTo>
                  <a:pt x="1385696" y="1738789"/>
                </a:lnTo>
                <a:lnTo>
                  <a:pt x="1399766" y="1783903"/>
                </a:lnTo>
                <a:lnTo>
                  <a:pt x="1412762" y="1829459"/>
                </a:lnTo>
                <a:lnTo>
                  <a:pt x="1424671" y="1875439"/>
                </a:lnTo>
                <a:lnTo>
                  <a:pt x="1435480" y="1921828"/>
                </a:lnTo>
                <a:lnTo>
                  <a:pt x="1445173" y="1968610"/>
                </a:lnTo>
                <a:lnTo>
                  <a:pt x="1453739" y="2015769"/>
                </a:lnTo>
                <a:lnTo>
                  <a:pt x="1461163" y="2063290"/>
                </a:lnTo>
                <a:lnTo>
                  <a:pt x="1467431" y="2111157"/>
                </a:lnTo>
                <a:lnTo>
                  <a:pt x="1472531" y="2159353"/>
                </a:lnTo>
                <a:lnTo>
                  <a:pt x="1476448" y="2207863"/>
                </a:lnTo>
                <a:lnTo>
                  <a:pt x="1478825" y="2250512"/>
                </a:lnTo>
                <a:lnTo>
                  <a:pt x="1919023" y="2250512"/>
                </a:lnTo>
                <a:lnTo>
                  <a:pt x="1916589" y="2199885"/>
                </a:lnTo>
                <a:lnTo>
                  <a:pt x="1913232" y="2151326"/>
                </a:lnTo>
                <a:lnTo>
                  <a:pt x="1908907" y="2103014"/>
                </a:lnTo>
                <a:lnTo>
                  <a:pt x="1903624" y="2054962"/>
                </a:lnTo>
                <a:lnTo>
                  <a:pt x="1897392" y="2007178"/>
                </a:lnTo>
                <a:lnTo>
                  <a:pt x="1890219" y="1959673"/>
                </a:lnTo>
                <a:lnTo>
                  <a:pt x="1882116" y="1912459"/>
                </a:lnTo>
                <a:lnTo>
                  <a:pt x="1873090" y="1865544"/>
                </a:lnTo>
                <a:lnTo>
                  <a:pt x="1863150" y="1818941"/>
                </a:lnTo>
                <a:lnTo>
                  <a:pt x="1852307" y="1772659"/>
                </a:lnTo>
                <a:lnTo>
                  <a:pt x="1840568" y="1726709"/>
                </a:lnTo>
                <a:lnTo>
                  <a:pt x="1827943" y="1681101"/>
                </a:lnTo>
                <a:lnTo>
                  <a:pt x="1814441" y="1635846"/>
                </a:lnTo>
                <a:lnTo>
                  <a:pt x="1800071" y="1590954"/>
                </a:lnTo>
                <a:lnTo>
                  <a:pt x="1784841" y="1546436"/>
                </a:lnTo>
                <a:lnTo>
                  <a:pt x="1768761" y="1502302"/>
                </a:lnTo>
                <a:lnTo>
                  <a:pt x="1751840" y="1458563"/>
                </a:lnTo>
                <a:lnTo>
                  <a:pt x="1734087" y="1415229"/>
                </a:lnTo>
                <a:lnTo>
                  <a:pt x="1715511" y="1372311"/>
                </a:lnTo>
                <a:lnTo>
                  <a:pt x="1696120" y="1329819"/>
                </a:lnTo>
                <a:lnTo>
                  <a:pt x="1675924" y="1287763"/>
                </a:lnTo>
                <a:lnTo>
                  <a:pt x="1654932" y="1246155"/>
                </a:lnTo>
                <a:lnTo>
                  <a:pt x="1633153" y="1205005"/>
                </a:lnTo>
                <a:lnTo>
                  <a:pt x="1610596" y="1164322"/>
                </a:lnTo>
                <a:lnTo>
                  <a:pt x="1587270" y="1124118"/>
                </a:lnTo>
                <a:lnTo>
                  <a:pt x="1563183" y="1084403"/>
                </a:lnTo>
                <a:lnTo>
                  <a:pt x="1538346" y="1045188"/>
                </a:lnTo>
                <a:lnTo>
                  <a:pt x="1512766" y="1006483"/>
                </a:lnTo>
                <a:lnTo>
                  <a:pt x="1486453" y="968298"/>
                </a:lnTo>
                <a:lnTo>
                  <a:pt x="1459416" y="930644"/>
                </a:lnTo>
                <a:lnTo>
                  <a:pt x="1431664" y="893532"/>
                </a:lnTo>
                <a:lnTo>
                  <a:pt x="1403205" y="856971"/>
                </a:lnTo>
                <a:lnTo>
                  <a:pt x="1374050" y="820973"/>
                </a:lnTo>
                <a:lnTo>
                  <a:pt x="1344207" y="785548"/>
                </a:lnTo>
                <a:lnTo>
                  <a:pt x="1313684" y="750707"/>
                </a:lnTo>
                <a:lnTo>
                  <a:pt x="1282491" y="716459"/>
                </a:lnTo>
                <a:lnTo>
                  <a:pt x="1250638" y="682816"/>
                </a:lnTo>
                <a:lnTo>
                  <a:pt x="1218132" y="649787"/>
                </a:lnTo>
                <a:lnTo>
                  <a:pt x="1184983" y="617384"/>
                </a:lnTo>
                <a:lnTo>
                  <a:pt x="1151200" y="585617"/>
                </a:lnTo>
                <a:lnTo>
                  <a:pt x="1116792" y="554496"/>
                </a:lnTo>
                <a:lnTo>
                  <a:pt x="1081768" y="524032"/>
                </a:lnTo>
                <a:lnTo>
                  <a:pt x="1046137" y="494235"/>
                </a:lnTo>
                <a:lnTo>
                  <a:pt x="1009908" y="465116"/>
                </a:lnTo>
                <a:lnTo>
                  <a:pt x="973089" y="436685"/>
                </a:lnTo>
                <a:lnTo>
                  <a:pt x="935691" y="408953"/>
                </a:lnTo>
                <a:lnTo>
                  <a:pt x="897722" y="381930"/>
                </a:lnTo>
                <a:lnTo>
                  <a:pt x="859191" y="355627"/>
                </a:lnTo>
                <a:lnTo>
                  <a:pt x="820107" y="330053"/>
                </a:lnTo>
                <a:lnTo>
                  <a:pt x="780478" y="305221"/>
                </a:lnTo>
                <a:lnTo>
                  <a:pt x="740315" y="281140"/>
                </a:lnTo>
                <a:lnTo>
                  <a:pt x="699626" y="257820"/>
                </a:lnTo>
                <a:lnTo>
                  <a:pt x="658419" y="235272"/>
                </a:lnTo>
                <a:lnTo>
                  <a:pt x="616705" y="213507"/>
                </a:lnTo>
                <a:lnTo>
                  <a:pt x="574492" y="192535"/>
                </a:lnTo>
                <a:lnTo>
                  <a:pt x="531789" y="172367"/>
                </a:lnTo>
                <a:lnTo>
                  <a:pt x="488605" y="153013"/>
                </a:lnTo>
                <a:lnTo>
                  <a:pt x="444948" y="134483"/>
                </a:lnTo>
                <a:lnTo>
                  <a:pt x="400829" y="116788"/>
                </a:lnTo>
                <a:lnTo>
                  <a:pt x="356256" y="99938"/>
                </a:lnTo>
                <a:lnTo>
                  <a:pt x="311238" y="83945"/>
                </a:lnTo>
                <a:lnTo>
                  <a:pt x="265784" y="68818"/>
                </a:lnTo>
                <a:lnTo>
                  <a:pt x="219904" y="54568"/>
                </a:lnTo>
                <a:lnTo>
                  <a:pt x="173605" y="41205"/>
                </a:lnTo>
                <a:lnTo>
                  <a:pt x="126897" y="28741"/>
                </a:lnTo>
                <a:lnTo>
                  <a:pt x="79790" y="17184"/>
                </a:lnTo>
                <a:lnTo>
                  <a:pt x="32291" y="6547"/>
                </a:lnTo>
                <a:lnTo>
                  <a:pt x="0" y="0"/>
                </a:lnTo>
                <a:close/>
              </a:path>
            </a:pathLst>
          </a:custGeom>
          <a:solidFill>
            <a:srgbClr val="FBBC00"/>
          </a:solidFill>
        </p:spPr>
        <p:txBody>
          <a:bodyPr wrap="square" lIns="0" tIns="0" rIns="0" bIns="0" rtlCol="0"/>
          <a:lstStyle/>
          <a:p>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902" y="0"/>
            <a:ext cx="1900555" cy="1593215"/>
          </a:xfrm>
          <a:custGeom>
            <a:avLst/>
            <a:gdLst/>
            <a:ahLst/>
            <a:cxnLst/>
            <a:rect l="l" t="t" r="r" b="b"/>
            <a:pathLst>
              <a:path w="1900555" h="1593215">
                <a:moveTo>
                  <a:pt x="310837" y="0"/>
                </a:moveTo>
                <a:lnTo>
                  <a:pt x="0" y="0"/>
                </a:lnTo>
                <a:lnTo>
                  <a:pt x="2855" y="15843"/>
                </a:lnTo>
                <a:lnTo>
                  <a:pt x="12465" y="62572"/>
                </a:lnTo>
                <a:lnTo>
                  <a:pt x="23169" y="108865"/>
                </a:lnTo>
                <a:lnTo>
                  <a:pt x="34955" y="154709"/>
                </a:lnTo>
                <a:lnTo>
                  <a:pt x="47807" y="200092"/>
                </a:lnTo>
                <a:lnTo>
                  <a:pt x="61710" y="244998"/>
                </a:lnTo>
                <a:lnTo>
                  <a:pt x="76650" y="289416"/>
                </a:lnTo>
                <a:lnTo>
                  <a:pt x="92612" y="333331"/>
                </a:lnTo>
                <a:lnTo>
                  <a:pt x="109581" y="376730"/>
                </a:lnTo>
                <a:lnTo>
                  <a:pt x="127543" y="419601"/>
                </a:lnTo>
                <a:lnTo>
                  <a:pt x="146483" y="461928"/>
                </a:lnTo>
                <a:lnTo>
                  <a:pt x="166386" y="503700"/>
                </a:lnTo>
                <a:lnTo>
                  <a:pt x="187238" y="544903"/>
                </a:lnTo>
                <a:lnTo>
                  <a:pt x="209024" y="585523"/>
                </a:lnTo>
                <a:lnTo>
                  <a:pt x="231729" y="625546"/>
                </a:lnTo>
                <a:lnTo>
                  <a:pt x="255338" y="664961"/>
                </a:lnTo>
                <a:lnTo>
                  <a:pt x="279837" y="703752"/>
                </a:lnTo>
                <a:lnTo>
                  <a:pt x="305212" y="741907"/>
                </a:lnTo>
                <a:lnTo>
                  <a:pt x="331447" y="779413"/>
                </a:lnTo>
                <a:lnTo>
                  <a:pt x="358527" y="816256"/>
                </a:lnTo>
                <a:lnTo>
                  <a:pt x="386439" y="852422"/>
                </a:lnTo>
                <a:lnTo>
                  <a:pt x="415167" y="887899"/>
                </a:lnTo>
                <a:lnTo>
                  <a:pt x="444697" y="922672"/>
                </a:lnTo>
                <a:lnTo>
                  <a:pt x="475014" y="956730"/>
                </a:lnTo>
                <a:lnTo>
                  <a:pt x="506103" y="990057"/>
                </a:lnTo>
                <a:lnTo>
                  <a:pt x="537949" y="1022641"/>
                </a:lnTo>
                <a:lnTo>
                  <a:pt x="570539" y="1054468"/>
                </a:lnTo>
                <a:lnTo>
                  <a:pt x="603857" y="1085525"/>
                </a:lnTo>
                <a:lnTo>
                  <a:pt x="637888" y="1115799"/>
                </a:lnTo>
                <a:lnTo>
                  <a:pt x="672618" y="1145276"/>
                </a:lnTo>
                <a:lnTo>
                  <a:pt x="708033" y="1173943"/>
                </a:lnTo>
                <a:lnTo>
                  <a:pt x="744116" y="1201786"/>
                </a:lnTo>
                <a:lnTo>
                  <a:pt x="780855" y="1228792"/>
                </a:lnTo>
                <a:lnTo>
                  <a:pt x="818234" y="1254948"/>
                </a:lnTo>
                <a:lnTo>
                  <a:pt x="856238" y="1280241"/>
                </a:lnTo>
                <a:lnTo>
                  <a:pt x="894852" y="1304656"/>
                </a:lnTo>
                <a:lnTo>
                  <a:pt x="934063" y="1328181"/>
                </a:lnTo>
                <a:lnTo>
                  <a:pt x="973855" y="1350802"/>
                </a:lnTo>
                <a:lnTo>
                  <a:pt x="1014214" y="1372505"/>
                </a:lnTo>
                <a:lnTo>
                  <a:pt x="1055124" y="1393278"/>
                </a:lnTo>
                <a:lnTo>
                  <a:pt x="1096572" y="1413107"/>
                </a:lnTo>
                <a:lnTo>
                  <a:pt x="1138542" y="1431979"/>
                </a:lnTo>
                <a:lnTo>
                  <a:pt x="1181021" y="1449880"/>
                </a:lnTo>
                <a:lnTo>
                  <a:pt x="1223992" y="1466797"/>
                </a:lnTo>
                <a:lnTo>
                  <a:pt x="1267442" y="1482716"/>
                </a:lnTo>
                <a:lnTo>
                  <a:pt x="1311355" y="1497625"/>
                </a:lnTo>
                <a:lnTo>
                  <a:pt x="1355718" y="1511509"/>
                </a:lnTo>
                <a:lnTo>
                  <a:pt x="1400515" y="1524355"/>
                </a:lnTo>
                <a:lnTo>
                  <a:pt x="1445732" y="1536151"/>
                </a:lnTo>
                <a:lnTo>
                  <a:pt x="1491354" y="1546882"/>
                </a:lnTo>
                <a:lnTo>
                  <a:pt x="1537366" y="1556535"/>
                </a:lnTo>
                <a:lnTo>
                  <a:pt x="1583754" y="1565097"/>
                </a:lnTo>
                <a:lnTo>
                  <a:pt x="1630502" y="1572554"/>
                </a:lnTo>
                <a:lnTo>
                  <a:pt x="1677597" y="1578894"/>
                </a:lnTo>
                <a:lnTo>
                  <a:pt x="1725024" y="1584102"/>
                </a:lnTo>
                <a:lnTo>
                  <a:pt x="1772767" y="1588165"/>
                </a:lnTo>
                <a:lnTo>
                  <a:pt x="1820813" y="1591071"/>
                </a:lnTo>
                <a:lnTo>
                  <a:pt x="1869145" y="1592805"/>
                </a:lnTo>
                <a:lnTo>
                  <a:pt x="1900097" y="1593154"/>
                </a:lnTo>
                <a:lnTo>
                  <a:pt x="1900097" y="1288419"/>
                </a:lnTo>
                <a:lnTo>
                  <a:pt x="1868511" y="1287988"/>
                </a:lnTo>
                <a:lnTo>
                  <a:pt x="1819982" y="1285903"/>
                </a:lnTo>
                <a:lnTo>
                  <a:pt x="1771805" y="1282420"/>
                </a:lnTo>
                <a:lnTo>
                  <a:pt x="1723999" y="1277556"/>
                </a:lnTo>
                <a:lnTo>
                  <a:pt x="1676587" y="1271332"/>
                </a:lnTo>
                <a:lnTo>
                  <a:pt x="1629589" y="1263767"/>
                </a:lnTo>
                <a:lnTo>
                  <a:pt x="1583026" y="1254880"/>
                </a:lnTo>
                <a:lnTo>
                  <a:pt x="1536920" y="1244689"/>
                </a:lnTo>
                <a:lnTo>
                  <a:pt x="1491291" y="1233214"/>
                </a:lnTo>
                <a:lnTo>
                  <a:pt x="1446160" y="1220475"/>
                </a:lnTo>
                <a:lnTo>
                  <a:pt x="1401548" y="1206490"/>
                </a:lnTo>
                <a:lnTo>
                  <a:pt x="1357477" y="1191278"/>
                </a:lnTo>
                <a:lnTo>
                  <a:pt x="1313967" y="1174859"/>
                </a:lnTo>
                <a:lnTo>
                  <a:pt x="1271040" y="1157251"/>
                </a:lnTo>
                <a:lnTo>
                  <a:pt x="1228716" y="1138475"/>
                </a:lnTo>
                <a:lnTo>
                  <a:pt x="1187017" y="1118548"/>
                </a:lnTo>
                <a:lnTo>
                  <a:pt x="1145963" y="1097490"/>
                </a:lnTo>
                <a:lnTo>
                  <a:pt x="1105576" y="1075321"/>
                </a:lnTo>
                <a:lnTo>
                  <a:pt x="1065876" y="1052059"/>
                </a:lnTo>
                <a:lnTo>
                  <a:pt x="1026885" y="1027724"/>
                </a:lnTo>
                <a:lnTo>
                  <a:pt x="988623" y="1002334"/>
                </a:lnTo>
                <a:lnTo>
                  <a:pt x="951112" y="975909"/>
                </a:lnTo>
                <a:lnTo>
                  <a:pt x="914372" y="948468"/>
                </a:lnTo>
                <a:lnTo>
                  <a:pt x="878425" y="920030"/>
                </a:lnTo>
                <a:lnTo>
                  <a:pt x="843292" y="890614"/>
                </a:lnTo>
                <a:lnTo>
                  <a:pt x="808994" y="860240"/>
                </a:lnTo>
                <a:lnTo>
                  <a:pt x="775551" y="828926"/>
                </a:lnTo>
                <a:lnTo>
                  <a:pt x="742985" y="796691"/>
                </a:lnTo>
                <a:lnTo>
                  <a:pt x="711316" y="763556"/>
                </a:lnTo>
                <a:lnTo>
                  <a:pt x="680567" y="729538"/>
                </a:lnTo>
                <a:lnTo>
                  <a:pt x="650757" y="694657"/>
                </a:lnTo>
                <a:lnTo>
                  <a:pt x="621908" y="658932"/>
                </a:lnTo>
                <a:lnTo>
                  <a:pt x="594041" y="622383"/>
                </a:lnTo>
                <a:lnTo>
                  <a:pt x="567176" y="585028"/>
                </a:lnTo>
                <a:lnTo>
                  <a:pt x="541336" y="546886"/>
                </a:lnTo>
                <a:lnTo>
                  <a:pt x="516540" y="507978"/>
                </a:lnTo>
                <a:lnTo>
                  <a:pt x="492811" y="468321"/>
                </a:lnTo>
                <a:lnTo>
                  <a:pt x="470168" y="427935"/>
                </a:lnTo>
                <a:lnTo>
                  <a:pt x="448633" y="386839"/>
                </a:lnTo>
                <a:lnTo>
                  <a:pt x="428227" y="345052"/>
                </a:lnTo>
                <a:lnTo>
                  <a:pt x="408972" y="302594"/>
                </a:lnTo>
                <a:lnTo>
                  <a:pt x="390887" y="259483"/>
                </a:lnTo>
                <a:lnTo>
                  <a:pt x="373994" y="215739"/>
                </a:lnTo>
                <a:lnTo>
                  <a:pt x="358314" y="171380"/>
                </a:lnTo>
                <a:lnTo>
                  <a:pt x="343869" y="126427"/>
                </a:lnTo>
                <a:lnTo>
                  <a:pt x="330678" y="80898"/>
                </a:lnTo>
                <a:lnTo>
                  <a:pt x="318764" y="34811"/>
                </a:lnTo>
                <a:lnTo>
                  <a:pt x="310837" y="0"/>
                </a:lnTo>
                <a:close/>
              </a:path>
            </a:pathLst>
          </a:custGeom>
          <a:solidFill>
            <a:srgbClr val="828284"/>
          </a:solidFill>
        </p:spPr>
        <p:txBody>
          <a:bodyPr wrap="square" lIns="0" tIns="0" rIns="0" bIns="0" rtlCol="0"/>
          <a:lstStyle/>
          <a:p>
            <a:endParaRPr/>
          </a:p>
        </p:txBody>
      </p:sp>
      <p:sp>
        <p:nvSpPr>
          <p:cNvPr id="3" name="object 3"/>
          <p:cNvSpPr/>
          <p:nvPr/>
        </p:nvSpPr>
        <p:spPr>
          <a:xfrm>
            <a:off x="0" y="8037249"/>
            <a:ext cx="1919605" cy="2251075"/>
          </a:xfrm>
          <a:custGeom>
            <a:avLst/>
            <a:gdLst/>
            <a:ahLst/>
            <a:cxnLst/>
            <a:rect l="l" t="t" r="r" b="b"/>
            <a:pathLst>
              <a:path w="1919605" h="2251075">
                <a:moveTo>
                  <a:pt x="0" y="0"/>
                </a:moveTo>
                <a:lnTo>
                  <a:pt x="0" y="450349"/>
                </a:lnTo>
                <a:lnTo>
                  <a:pt x="5435" y="451632"/>
                </a:lnTo>
                <a:lnTo>
                  <a:pt x="52312" y="463938"/>
                </a:lnTo>
                <a:lnTo>
                  <a:pt x="98687" y="477350"/>
                </a:lnTo>
                <a:lnTo>
                  <a:pt x="144546" y="491851"/>
                </a:lnTo>
                <a:lnTo>
                  <a:pt x="189876" y="507427"/>
                </a:lnTo>
                <a:lnTo>
                  <a:pt x="234663" y="524061"/>
                </a:lnTo>
                <a:lnTo>
                  <a:pt x="278893" y="541738"/>
                </a:lnTo>
                <a:lnTo>
                  <a:pt x="322553" y="560441"/>
                </a:lnTo>
                <a:lnTo>
                  <a:pt x="365630" y="580155"/>
                </a:lnTo>
                <a:lnTo>
                  <a:pt x="408108" y="600864"/>
                </a:lnTo>
                <a:lnTo>
                  <a:pt x="449976" y="622553"/>
                </a:lnTo>
                <a:lnTo>
                  <a:pt x="491219" y="645204"/>
                </a:lnTo>
                <a:lnTo>
                  <a:pt x="531824" y="668803"/>
                </a:lnTo>
                <a:lnTo>
                  <a:pt x="571777" y="693334"/>
                </a:lnTo>
                <a:lnTo>
                  <a:pt x="611065" y="718780"/>
                </a:lnTo>
                <a:lnTo>
                  <a:pt x="649674" y="745127"/>
                </a:lnTo>
                <a:lnTo>
                  <a:pt x="687589" y="772357"/>
                </a:lnTo>
                <a:lnTo>
                  <a:pt x="724799" y="800456"/>
                </a:lnTo>
                <a:lnTo>
                  <a:pt x="761289" y="829407"/>
                </a:lnTo>
                <a:lnTo>
                  <a:pt x="797045" y="859195"/>
                </a:lnTo>
                <a:lnTo>
                  <a:pt x="832054" y="889804"/>
                </a:lnTo>
                <a:lnTo>
                  <a:pt x="866303" y="921217"/>
                </a:lnTo>
                <a:lnTo>
                  <a:pt x="899777" y="953420"/>
                </a:lnTo>
                <a:lnTo>
                  <a:pt x="932463" y="986396"/>
                </a:lnTo>
                <a:lnTo>
                  <a:pt x="964347" y="1020129"/>
                </a:lnTo>
                <a:lnTo>
                  <a:pt x="995417" y="1054604"/>
                </a:lnTo>
                <a:lnTo>
                  <a:pt x="1025658" y="1089805"/>
                </a:lnTo>
                <a:lnTo>
                  <a:pt x="1055056" y="1125715"/>
                </a:lnTo>
                <a:lnTo>
                  <a:pt x="1083598" y="1162320"/>
                </a:lnTo>
                <a:lnTo>
                  <a:pt x="1111271" y="1199602"/>
                </a:lnTo>
                <a:lnTo>
                  <a:pt x="1138061" y="1237547"/>
                </a:lnTo>
                <a:lnTo>
                  <a:pt x="1163954" y="1276139"/>
                </a:lnTo>
                <a:lnTo>
                  <a:pt x="1188936" y="1315361"/>
                </a:lnTo>
                <a:lnTo>
                  <a:pt x="1212995" y="1355199"/>
                </a:lnTo>
                <a:lnTo>
                  <a:pt x="1236116" y="1395635"/>
                </a:lnTo>
                <a:lnTo>
                  <a:pt x="1258285" y="1436654"/>
                </a:lnTo>
                <a:lnTo>
                  <a:pt x="1279490" y="1478241"/>
                </a:lnTo>
                <a:lnTo>
                  <a:pt x="1299717" y="1520379"/>
                </a:lnTo>
                <a:lnTo>
                  <a:pt x="1318951" y="1563053"/>
                </a:lnTo>
                <a:lnTo>
                  <a:pt x="1337180" y="1606247"/>
                </a:lnTo>
                <a:lnTo>
                  <a:pt x="1354389" y="1649945"/>
                </a:lnTo>
                <a:lnTo>
                  <a:pt x="1370566" y="1694131"/>
                </a:lnTo>
                <a:lnTo>
                  <a:pt x="1385696" y="1738789"/>
                </a:lnTo>
                <a:lnTo>
                  <a:pt x="1399766" y="1783903"/>
                </a:lnTo>
                <a:lnTo>
                  <a:pt x="1412762" y="1829459"/>
                </a:lnTo>
                <a:lnTo>
                  <a:pt x="1424671" y="1875439"/>
                </a:lnTo>
                <a:lnTo>
                  <a:pt x="1435480" y="1921828"/>
                </a:lnTo>
                <a:lnTo>
                  <a:pt x="1445173" y="1968610"/>
                </a:lnTo>
                <a:lnTo>
                  <a:pt x="1453739" y="2015769"/>
                </a:lnTo>
                <a:lnTo>
                  <a:pt x="1461163" y="2063290"/>
                </a:lnTo>
                <a:lnTo>
                  <a:pt x="1467431" y="2111157"/>
                </a:lnTo>
                <a:lnTo>
                  <a:pt x="1472531" y="2159353"/>
                </a:lnTo>
                <a:lnTo>
                  <a:pt x="1476448" y="2207863"/>
                </a:lnTo>
                <a:lnTo>
                  <a:pt x="1478825" y="2250512"/>
                </a:lnTo>
                <a:lnTo>
                  <a:pt x="1919023" y="2250512"/>
                </a:lnTo>
                <a:lnTo>
                  <a:pt x="1916589" y="2199885"/>
                </a:lnTo>
                <a:lnTo>
                  <a:pt x="1913232" y="2151326"/>
                </a:lnTo>
                <a:lnTo>
                  <a:pt x="1908907" y="2103014"/>
                </a:lnTo>
                <a:lnTo>
                  <a:pt x="1903624" y="2054962"/>
                </a:lnTo>
                <a:lnTo>
                  <a:pt x="1897392" y="2007178"/>
                </a:lnTo>
                <a:lnTo>
                  <a:pt x="1890219" y="1959673"/>
                </a:lnTo>
                <a:lnTo>
                  <a:pt x="1882116" y="1912459"/>
                </a:lnTo>
                <a:lnTo>
                  <a:pt x="1873090" y="1865544"/>
                </a:lnTo>
                <a:lnTo>
                  <a:pt x="1863150" y="1818941"/>
                </a:lnTo>
                <a:lnTo>
                  <a:pt x="1852307" y="1772659"/>
                </a:lnTo>
                <a:lnTo>
                  <a:pt x="1840568" y="1726709"/>
                </a:lnTo>
                <a:lnTo>
                  <a:pt x="1827943" y="1681101"/>
                </a:lnTo>
                <a:lnTo>
                  <a:pt x="1814441" y="1635846"/>
                </a:lnTo>
                <a:lnTo>
                  <a:pt x="1800071" y="1590954"/>
                </a:lnTo>
                <a:lnTo>
                  <a:pt x="1784841" y="1546436"/>
                </a:lnTo>
                <a:lnTo>
                  <a:pt x="1768761" y="1502302"/>
                </a:lnTo>
                <a:lnTo>
                  <a:pt x="1751840" y="1458563"/>
                </a:lnTo>
                <a:lnTo>
                  <a:pt x="1734087" y="1415229"/>
                </a:lnTo>
                <a:lnTo>
                  <a:pt x="1715511" y="1372311"/>
                </a:lnTo>
                <a:lnTo>
                  <a:pt x="1696120" y="1329819"/>
                </a:lnTo>
                <a:lnTo>
                  <a:pt x="1675924" y="1287763"/>
                </a:lnTo>
                <a:lnTo>
                  <a:pt x="1654932" y="1246155"/>
                </a:lnTo>
                <a:lnTo>
                  <a:pt x="1633153" y="1205005"/>
                </a:lnTo>
                <a:lnTo>
                  <a:pt x="1610596" y="1164322"/>
                </a:lnTo>
                <a:lnTo>
                  <a:pt x="1587270" y="1124118"/>
                </a:lnTo>
                <a:lnTo>
                  <a:pt x="1563183" y="1084403"/>
                </a:lnTo>
                <a:lnTo>
                  <a:pt x="1538346" y="1045188"/>
                </a:lnTo>
                <a:lnTo>
                  <a:pt x="1512766" y="1006483"/>
                </a:lnTo>
                <a:lnTo>
                  <a:pt x="1486453" y="968298"/>
                </a:lnTo>
                <a:lnTo>
                  <a:pt x="1459416" y="930644"/>
                </a:lnTo>
                <a:lnTo>
                  <a:pt x="1431664" y="893532"/>
                </a:lnTo>
                <a:lnTo>
                  <a:pt x="1403205" y="856971"/>
                </a:lnTo>
                <a:lnTo>
                  <a:pt x="1374050" y="820973"/>
                </a:lnTo>
                <a:lnTo>
                  <a:pt x="1344207" y="785548"/>
                </a:lnTo>
                <a:lnTo>
                  <a:pt x="1313684" y="750707"/>
                </a:lnTo>
                <a:lnTo>
                  <a:pt x="1282491" y="716459"/>
                </a:lnTo>
                <a:lnTo>
                  <a:pt x="1250638" y="682816"/>
                </a:lnTo>
                <a:lnTo>
                  <a:pt x="1218132" y="649787"/>
                </a:lnTo>
                <a:lnTo>
                  <a:pt x="1184983" y="617384"/>
                </a:lnTo>
                <a:lnTo>
                  <a:pt x="1151200" y="585617"/>
                </a:lnTo>
                <a:lnTo>
                  <a:pt x="1116792" y="554496"/>
                </a:lnTo>
                <a:lnTo>
                  <a:pt x="1081768" y="524032"/>
                </a:lnTo>
                <a:lnTo>
                  <a:pt x="1046137" y="494235"/>
                </a:lnTo>
                <a:lnTo>
                  <a:pt x="1009908" y="465116"/>
                </a:lnTo>
                <a:lnTo>
                  <a:pt x="973089" y="436685"/>
                </a:lnTo>
                <a:lnTo>
                  <a:pt x="935691" y="408953"/>
                </a:lnTo>
                <a:lnTo>
                  <a:pt x="897722" y="381930"/>
                </a:lnTo>
                <a:lnTo>
                  <a:pt x="859191" y="355627"/>
                </a:lnTo>
                <a:lnTo>
                  <a:pt x="820107" y="330053"/>
                </a:lnTo>
                <a:lnTo>
                  <a:pt x="780478" y="305221"/>
                </a:lnTo>
                <a:lnTo>
                  <a:pt x="740315" y="281140"/>
                </a:lnTo>
                <a:lnTo>
                  <a:pt x="699626" y="257820"/>
                </a:lnTo>
                <a:lnTo>
                  <a:pt x="658419" y="235272"/>
                </a:lnTo>
                <a:lnTo>
                  <a:pt x="616705" y="213507"/>
                </a:lnTo>
                <a:lnTo>
                  <a:pt x="574492" y="192535"/>
                </a:lnTo>
                <a:lnTo>
                  <a:pt x="531789" y="172367"/>
                </a:lnTo>
                <a:lnTo>
                  <a:pt x="488605" y="153013"/>
                </a:lnTo>
                <a:lnTo>
                  <a:pt x="444948" y="134483"/>
                </a:lnTo>
                <a:lnTo>
                  <a:pt x="400829" y="116788"/>
                </a:lnTo>
                <a:lnTo>
                  <a:pt x="356256" y="99938"/>
                </a:lnTo>
                <a:lnTo>
                  <a:pt x="311238" y="83945"/>
                </a:lnTo>
                <a:lnTo>
                  <a:pt x="265784" y="68818"/>
                </a:lnTo>
                <a:lnTo>
                  <a:pt x="219904" y="54568"/>
                </a:lnTo>
                <a:lnTo>
                  <a:pt x="173605" y="41205"/>
                </a:lnTo>
                <a:lnTo>
                  <a:pt x="126897" y="28741"/>
                </a:lnTo>
                <a:lnTo>
                  <a:pt x="79790" y="17184"/>
                </a:lnTo>
                <a:lnTo>
                  <a:pt x="32291" y="6547"/>
                </a:lnTo>
                <a:lnTo>
                  <a:pt x="0" y="0"/>
                </a:lnTo>
                <a:close/>
              </a:path>
            </a:pathLst>
          </a:custGeom>
          <a:solidFill>
            <a:srgbClr val="FBBC00"/>
          </a:solidFill>
        </p:spPr>
        <p:txBody>
          <a:bodyPr wrap="square" lIns="0" tIns="0" rIns="0" bIns="0" rtlCol="0"/>
          <a:lstStyle/>
          <a:p>
            <a:endParaRPr/>
          </a:p>
        </p:txBody>
      </p:sp>
      <p:sp>
        <p:nvSpPr>
          <p:cNvPr id="5" name="object 5"/>
          <p:cNvSpPr txBox="1">
            <a:spLocks noGrp="1"/>
          </p:cNvSpPr>
          <p:nvPr>
            <p:ph type="title"/>
          </p:nvPr>
        </p:nvSpPr>
        <p:spPr>
          <a:xfrm>
            <a:off x="1149603" y="806653"/>
            <a:ext cx="6522084" cy="542290"/>
          </a:xfrm>
          <a:prstGeom prst="rect">
            <a:avLst/>
          </a:prstGeom>
        </p:spPr>
        <p:txBody>
          <a:bodyPr vert="horz" wrap="square" lIns="0" tIns="100330" rIns="0" bIns="0" rtlCol="0">
            <a:spAutoFit/>
          </a:bodyPr>
          <a:lstStyle/>
          <a:p>
            <a:pPr marL="12700" marR="5080">
              <a:lnSpc>
                <a:spcPts val="3450"/>
              </a:lnSpc>
              <a:spcBef>
                <a:spcPts val="790"/>
              </a:spcBef>
            </a:pPr>
            <a:r>
              <a:rPr lang="en-US" sz="4800" spc="-20" dirty="0">
                <a:solidFill>
                  <a:srgbClr val="FBBC00"/>
                </a:solidFill>
                <a:sym typeface="+mn-ea"/>
              </a:rPr>
              <a:t>Some Statistics</a:t>
            </a:r>
            <a:endParaRPr lang="en-US" sz="4800" spc="-20" dirty="0">
              <a:ln/>
              <a:solidFill>
                <a:srgbClr val="FBBC00"/>
              </a:solidFill>
              <a:effectLst>
                <a:outerShdw blurRad="38100" dist="19050" dir="2700000" algn="tl" rotWithShape="0">
                  <a:schemeClr val="dk1">
                    <a:alpha val="40000"/>
                  </a:schemeClr>
                </a:outerShdw>
              </a:effectLst>
              <a:sym typeface="+mn-ea"/>
            </a:endParaRPr>
          </a:p>
        </p:txBody>
      </p:sp>
      <p:sp>
        <p:nvSpPr>
          <p:cNvPr id="6" name="object 6"/>
          <p:cNvSpPr txBox="1"/>
          <p:nvPr/>
        </p:nvSpPr>
        <p:spPr>
          <a:xfrm>
            <a:off x="683895" y="2025650"/>
            <a:ext cx="14427200" cy="2015490"/>
          </a:xfrm>
          <a:prstGeom prst="rect">
            <a:avLst/>
          </a:prstGeom>
        </p:spPr>
        <p:txBody>
          <a:bodyPr vert="horz" wrap="square" lIns="0" tIns="12700" rIns="0" bIns="0" rtlCol="0">
            <a:noAutofit/>
          </a:bodyPr>
          <a:lstStyle/>
          <a:p>
            <a:pPr marL="469900" marR="5080" indent="-457200">
              <a:lnSpc>
                <a:spcPct val="125000"/>
              </a:lnSpc>
              <a:spcBef>
                <a:spcPts val="100"/>
              </a:spcBef>
              <a:buFont typeface="Arial" panose="020B0604020202020204" pitchFamily="34" charset="0"/>
              <a:buChar char="•"/>
            </a:pPr>
            <a:r>
              <a:rPr lang="en-US" altLang="en-US" sz="3150" b="1" dirty="0">
                <a:latin typeface="Verdana" panose="020B0604030504040204"/>
                <a:cs typeface="Verdana" panose="020B0604030504040204"/>
              </a:rPr>
              <a:t>Pneumonia:</a:t>
            </a:r>
            <a:r>
              <a:rPr lang="en-US" altLang="en-US" sz="3150" dirty="0">
                <a:latin typeface="Verdana" panose="020B0604030504040204"/>
                <a:cs typeface="Verdana" panose="020B0604030504040204"/>
              </a:rPr>
              <a:t> Around 1.5 million deaths annually, especially among children and the elderly, are preventable with earlier diagnosis and treatment. Delayed treatment is responsible for up to 50% of pneumonia-related deaths globally​.</a:t>
            </a:r>
          </a:p>
          <a:p>
            <a:pPr marL="469900" marR="5080" indent="-457200">
              <a:lnSpc>
                <a:spcPct val="125000"/>
              </a:lnSpc>
              <a:spcBef>
                <a:spcPts val="100"/>
              </a:spcBef>
              <a:buFont typeface="Arial" panose="020B0604020202020204" pitchFamily="34" charset="0"/>
              <a:buChar char="•"/>
            </a:pPr>
            <a:endParaRPr lang="en-US" altLang="en-US" sz="3150" dirty="0">
              <a:latin typeface="Verdana" panose="020B0604030504040204"/>
              <a:cs typeface="Verdana" panose="020B0604030504040204"/>
            </a:endParaRPr>
          </a:p>
        </p:txBody>
      </p:sp>
      <p:sp>
        <p:nvSpPr>
          <p:cNvPr id="7" name="object 6"/>
          <p:cNvSpPr txBox="1"/>
          <p:nvPr/>
        </p:nvSpPr>
        <p:spPr>
          <a:xfrm>
            <a:off x="692150" y="5378450"/>
            <a:ext cx="14458950" cy="2015490"/>
          </a:xfrm>
          <a:prstGeom prst="rect">
            <a:avLst/>
          </a:prstGeom>
        </p:spPr>
        <p:txBody>
          <a:bodyPr vert="horz" wrap="square" lIns="0" tIns="12700" rIns="0" bIns="0" rtlCol="0">
            <a:noAutofit/>
          </a:bodyPr>
          <a:lstStyle/>
          <a:p>
            <a:pPr marL="469900" marR="5080" indent="-457200">
              <a:lnSpc>
                <a:spcPct val="125000"/>
              </a:lnSpc>
              <a:spcBef>
                <a:spcPts val="100"/>
              </a:spcBef>
              <a:buFont typeface="Arial" panose="020B0604020202020204" pitchFamily="34" charset="0"/>
              <a:buChar char="•"/>
            </a:pPr>
            <a:r>
              <a:rPr lang="en-US" altLang="en-US" sz="3150" b="1" dirty="0">
                <a:latin typeface="Verdana" panose="020B0604030504040204"/>
                <a:cs typeface="Verdana" panose="020B0604030504040204"/>
              </a:rPr>
              <a:t>COVID-19:</a:t>
            </a:r>
            <a:r>
              <a:rPr lang="en-US" altLang="en-US" sz="3150" dirty="0">
                <a:latin typeface="Verdana" panose="020B0604030504040204"/>
                <a:cs typeface="Verdana" panose="020B0604030504040204"/>
              </a:rPr>
              <a:t> During the pandemic, delayed detection significantly increased mortality rates, especially among vulnerable populations. Studies suggest that late diagnosis led to approximately 20–30% higher mortality rates in severe cases​.</a:t>
            </a:r>
          </a:p>
        </p:txBody>
      </p:sp>
    </p:spTree>
    <p:extLst>
      <p:ext uri="{BB962C8B-B14F-4D97-AF65-F5344CB8AC3E}">
        <p14:creationId xmlns:p14="http://schemas.microsoft.com/office/powerpoint/2010/main" val="114379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902" y="0"/>
            <a:ext cx="1900555" cy="1593215"/>
          </a:xfrm>
          <a:custGeom>
            <a:avLst/>
            <a:gdLst/>
            <a:ahLst/>
            <a:cxnLst/>
            <a:rect l="l" t="t" r="r" b="b"/>
            <a:pathLst>
              <a:path w="1900555" h="1593215">
                <a:moveTo>
                  <a:pt x="310837" y="0"/>
                </a:moveTo>
                <a:lnTo>
                  <a:pt x="0" y="0"/>
                </a:lnTo>
                <a:lnTo>
                  <a:pt x="2855" y="15843"/>
                </a:lnTo>
                <a:lnTo>
                  <a:pt x="12465" y="62572"/>
                </a:lnTo>
                <a:lnTo>
                  <a:pt x="23169" y="108865"/>
                </a:lnTo>
                <a:lnTo>
                  <a:pt x="34955" y="154709"/>
                </a:lnTo>
                <a:lnTo>
                  <a:pt x="47807" y="200092"/>
                </a:lnTo>
                <a:lnTo>
                  <a:pt x="61710" y="244998"/>
                </a:lnTo>
                <a:lnTo>
                  <a:pt x="76650" y="289416"/>
                </a:lnTo>
                <a:lnTo>
                  <a:pt x="92612" y="333331"/>
                </a:lnTo>
                <a:lnTo>
                  <a:pt x="109581" y="376730"/>
                </a:lnTo>
                <a:lnTo>
                  <a:pt x="127543" y="419601"/>
                </a:lnTo>
                <a:lnTo>
                  <a:pt x="146483" y="461928"/>
                </a:lnTo>
                <a:lnTo>
                  <a:pt x="166386" y="503700"/>
                </a:lnTo>
                <a:lnTo>
                  <a:pt x="187238" y="544903"/>
                </a:lnTo>
                <a:lnTo>
                  <a:pt x="209024" y="585523"/>
                </a:lnTo>
                <a:lnTo>
                  <a:pt x="231729" y="625546"/>
                </a:lnTo>
                <a:lnTo>
                  <a:pt x="255338" y="664961"/>
                </a:lnTo>
                <a:lnTo>
                  <a:pt x="279837" y="703752"/>
                </a:lnTo>
                <a:lnTo>
                  <a:pt x="305212" y="741907"/>
                </a:lnTo>
                <a:lnTo>
                  <a:pt x="331447" y="779413"/>
                </a:lnTo>
                <a:lnTo>
                  <a:pt x="358527" y="816256"/>
                </a:lnTo>
                <a:lnTo>
                  <a:pt x="386439" y="852422"/>
                </a:lnTo>
                <a:lnTo>
                  <a:pt x="415167" y="887899"/>
                </a:lnTo>
                <a:lnTo>
                  <a:pt x="444697" y="922672"/>
                </a:lnTo>
                <a:lnTo>
                  <a:pt x="475014" y="956730"/>
                </a:lnTo>
                <a:lnTo>
                  <a:pt x="506103" y="990057"/>
                </a:lnTo>
                <a:lnTo>
                  <a:pt x="537949" y="1022641"/>
                </a:lnTo>
                <a:lnTo>
                  <a:pt x="570539" y="1054468"/>
                </a:lnTo>
                <a:lnTo>
                  <a:pt x="603857" y="1085525"/>
                </a:lnTo>
                <a:lnTo>
                  <a:pt x="637888" y="1115799"/>
                </a:lnTo>
                <a:lnTo>
                  <a:pt x="672618" y="1145276"/>
                </a:lnTo>
                <a:lnTo>
                  <a:pt x="708033" y="1173943"/>
                </a:lnTo>
                <a:lnTo>
                  <a:pt x="744116" y="1201786"/>
                </a:lnTo>
                <a:lnTo>
                  <a:pt x="780855" y="1228792"/>
                </a:lnTo>
                <a:lnTo>
                  <a:pt x="818234" y="1254948"/>
                </a:lnTo>
                <a:lnTo>
                  <a:pt x="856238" y="1280241"/>
                </a:lnTo>
                <a:lnTo>
                  <a:pt x="894852" y="1304656"/>
                </a:lnTo>
                <a:lnTo>
                  <a:pt x="934063" y="1328181"/>
                </a:lnTo>
                <a:lnTo>
                  <a:pt x="973855" y="1350802"/>
                </a:lnTo>
                <a:lnTo>
                  <a:pt x="1014214" y="1372505"/>
                </a:lnTo>
                <a:lnTo>
                  <a:pt x="1055124" y="1393278"/>
                </a:lnTo>
                <a:lnTo>
                  <a:pt x="1096572" y="1413107"/>
                </a:lnTo>
                <a:lnTo>
                  <a:pt x="1138542" y="1431979"/>
                </a:lnTo>
                <a:lnTo>
                  <a:pt x="1181021" y="1449880"/>
                </a:lnTo>
                <a:lnTo>
                  <a:pt x="1223992" y="1466797"/>
                </a:lnTo>
                <a:lnTo>
                  <a:pt x="1267442" y="1482716"/>
                </a:lnTo>
                <a:lnTo>
                  <a:pt x="1311355" y="1497625"/>
                </a:lnTo>
                <a:lnTo>
                  <a:pt x="1355718" y="1511509"/>
                </a:lnTo>
                <a:lnTo>
                  <a:pt x="1400515" y="1524355"/>
                </a:lnTo>
                <a:lnTo>
                  <a:pt x="1445732" y="1536151"/>
                </a:lnTo>
                <a:lnTo>
                  <a:pt x="1491354" y="1546882"/>
                </a:lnTo>
                <a:lnTo>
                  <a:pt x="1537366" y="1556535"/>
                </a:lnTo>
                <a:lnTo>
                  <a:pt x="1583754" y="1565097"/>
                </a:lnTo>
                <a:lnTo>
                  <a:pt x="1630502" y="1572554"/>
                </a:lnTo>
                <a:lnTo>
                  <a:pt x="1677597" y="1578894"/>
                </a:lnTo>
                <a:lnTo>
                  <a:pt x="1725024" y="1584102"/>
                </a:lnTo>
                <a:lnTo>
                  <a:pt x="1772767" y="1588165"/>
                </a:lnTo>
                <a:lnTo>
                  <a:pt x="1820813" y="1591071"/>
                </a:lnTo>
                <a:lnTo>
                  <a:pt x="1869145" y="1592805"/>
                </a:lnTo>
                <a:lnTo>
                  <a:pt x="1900097" y="1593154"/>
                </a:lnTo>
                <a:lnTo>
                  <a:pt x="1900097" y="1288419"/>
                </a:lnTo>
                <a:lnTo>
                  <a:pt x="1868511" y="1287988"/>
                </a:lnTo>
                <a:lnTo>
                  <a:pt x="1819982" y="1285903"/>
                </a:lnTo>
                <a:lnTo>
                  <a:pt x="1771805" y="1282420"/>
                </a:lnTo>
                <a:lnTo>
                  <a:pt x="1723999" y="1277556"/>
                </a:lnTo>
                <a:lnTo>
                  <a:pt x="1676587" y="1271332"/>
                </a:lnTo>
                <a:lnTo>
                  <a:pt x="1629589" y="1263767"/>
                </a:lnTo>
                <a:lnTo>
                  <a:pt x="1583026" y="1254880"/>
                </a:lnTo>
                <a:lnTo>
                  <a:pt x="1536920" y="1244689"/>
                </a:lnTo>
                <a:lnTo>
                  <a:pt x="1491291" y="1233214"/>
                </a:lnTo>
                <a:lnTo>
                  <a:pt x="1446160" y="1220475"/>
                </a:lnTo>
                <a:lnTo>
                  <a:pt x="1401548" y="1206490"/>
                </a:lnTo>
                <a:lnTo>
                  <a:pt x="1357477" y="1191278"/>
                </a:lnTo>
                <a:lnTo>
                  <a:pt x="1313967" y="1174859"/>
                </a:lnTo>
                <a:lnTo>
                  <a:pt x="1271040" y="1157251"/>
                </a:lnTo>
                <a:lnTo>
                  <a:pt x="1228716" y="1138475"/>
                </a:lnTo>
                <a:lnTo>
                  <a:pt x="1187017" y="1118548"/>
                </a:lnTo>
                <a:lnTo>
                  <a:pt x="1145963" y="1097490"/>
                </a:lnTo>
                <a:lnTo>
                  <a:pt x="1105576" y="1075321"/>
                </a:lnTo>
                <a:lnTo>
                  <a:pt x="1065876" y="1052059"/>
                </a:lnTo>
                <a:lnTo>
                  <a:pt x="1026885" y="1027724"/>
                </a:lnTo>
                <a:lnTo>
                  <a:pt x="988623" y="1002334"/>
                </a:lnTo>
                <a:lnTo>
                  <a:pt x="951112" y="975909"/>
                </a:lnTo>
                <a:lnTo>
                  <a:pt x="914372" y="948468"/>
                </a:lnTo>
                <a:lnTo>
                  <a:pt x="878425" y="920030"/>
                </a:lnTo>
                <a:lnTo>
                  <a:pt x="843292" y="890614"/>
                </a:lnTo>
                <a:lnTo>
                  <a:pt x="808994" y="860240"/>
                </a:lnTo>
                <a:lnTo>
                  <a:pt x="775551" y="828926"/>
                </a:lnTo>
                <a:lnTo>
                  <a:pt x="742985" y="796691"/>
                </a:lnTo>
                <a:lnTo>
                  <a:pt x="711316" y="763556"/>
                </a:lnTo>
                <a:lnTo>
                  <a:pt x="680567" y="729538"/>
                </a:lnTo>
                <a:lnTo>
                  <a:pt x="650757" y="694657"/>
                </a:lnTo>
                <a:lnTo>
                  <a:pt x="621908" y="658932"/>
                </a:lnTo>
                <a:lnTo>
                  <a:pt x="594041" y="622383"/>
                </a:lnTo>
                <a:lnTo>
                  <a:pt x="567176" y="585028"/>
                </a:lnTo>
                <a:lnTo>
                  <a:pt x="541336" y="546886"/>
                </a:lnTo>
                <a:lnTo>
                  <a:pt x="516540" y="507978"/>
                </a:lnTo>
                <a:lnTo>
                  <a:pt x="492811" y="468321"/>
                </a:lnTo>
                <a:lnTo>
                  <a:pt x="470168" y="427935"/>
                </a:lnTo>
                <a:lnTo>
                  <a:pt x="448633" y="386839"/>
                </a:lnTo>
                <a:lnTo>
                  <a:pt x="428227" y="345052"/>
                </a:lnTo>
                <a:lnTo>
                  <a:pt x="408972" y="302594"/>
                </a:lnTo>
                <a:lnTo>
                  <a:pt x="390887" y="259483"/>
                </a:lnTo>
                <a:lnTo>
                  <a:pt x="373994" y="215739"/>
                </a:lnTo>
                <a:lnTo>
                  <a:pt x="358314" y="171380"/>
                </a:lnTo>
                <a:lnTo>
                  <a:pt x="343869" y="126427"/>
                </a:lnTo>
                <a:lnTo>
                  <a:pt x="330678" y="80898"/>
                </a:lnTo>
                <a:lnTo>
                  <a:pt x="318764" y="34811"/>
                </a:lnTo>
                <a:lnTo>
                  <a:pt x="310837" y="0"/>
                </a:lnTo>
                <a:close/>
              </a:path>
            </a:pathLst>
          </a:custGeom>
          <a:solidFill>
            <a:srgbClr val="828284"/>
          </a:solidFill>
        </p:spPr>
        <p:txBody>
          <a:bodyPr wrap="square" lIns="0" tIns="0" rIns="0" bIns="0" rtlCol="0"/>
          <a:lstStyle/>
          <a:p>
            <a:endParaRPr/>
          </a:p>
        </p:txBody>
      </p:sp>
      <p:sp>
        <p:nvSpPr>
          <p:cNvPr id="3" name="object 3"/>
          <p:cNvSpPr/>
          <p:nvPr/>
        </p:nvSpPr>
        <p:spPr>
          <a:xfrm>
            <a:off x="0" y="8037249"/>
            <a:ext cx="1919605" cy="2251075"/>
          </a:xfrm>
          <a:custGeom>
            <a:avLst/>
            <a:gdLst/>
            <a:ahLst/>
            <a:cxnLst/>
            <a:rect l="l" t="t" r="r" b="b"/>
            <a:pathLst>
              <a:path w="1919605" h="2251075">
                <a:moveTo>
                  <a:pt x="0" y="0"/>
                </a:moveTo>
                <a:lnTo>
                  <a:pt x="0" y="450349"/>
                </a:lnTo>
                <a:lnTo>
                  <a:pt x="5435" y="451632"/>
                </a:lnTo>
                <a:lnTo>
                  <a:pt x="52312" y="463938"/>
                </a:lnTo>
                <a:lnTo>
                  <a:pt x="98687" y="477350"/>
                </a:lnTo>
                <a:lnTo>
                  <a:pt x="144546" y="491851"/>
                </a:lnTo>
                <a:lnTo>
                  <a:pt x="189876" y="507427"/>
                </a:lnTo>
                <a:lnTo>
                  <a:pt x="234663" y="524061"/>
                </a:lnTo>
                <a:lnTo>
                  <a:pt x="278893" y="541738"/>
                </a:lnTo>
                <a:lnTo>
                  <a:pt x="322553" y="560441"/>
                </a:lnTo>
                <a:lnTo>
                  <a:pt x="365630" y="580155"/>
                </a:lnTo>
                <a:lnTo>
                  <a:pt x="408108" y="600864"/>
                </a:lnTo>
                <a:lnTo>
                  <a:pt x="449976" y="622553"/>
                </a:lnTo>
                <a:lnTo>
                  <a:pt x="491219" y="645204"/>
                </a:lnTo>
                <a:lnTo>
                  <a:pt x="531824" y="668803"/>
                </a:lnTo>
                <a:lnTo>
                  <a:pt x="571777" y="693334"/>
                </a:lnTo>
                <a:lnTo>
                  <a:pt x="611065" y="718780"/>
                </a:lnTo>
                <a:lnTo>
                  <a:pt x="649674" y="745127"/>
                </a:lnTo>
                <a:lnTo>
                  <a:pt x="687589" y="772357"/>
                </a:lnTo>
                <a:lnTo>
                  <a:pt x="724799" y="800456"/>
                </a:lnTo>
                <a:lnTo>
                  <a:pt x="761289" y="829407"/>
                </a:lnTo>
                <a:lnTo>
                  <a:pt x="797045" y="859195"/>
                </a:lnTo>
                <a:lnTo>
                  <a:pt x="832054" y="889804"/>
                </a:lnTo>
                <a:lnTo>
                  <a:pt x="866303" y="921217"/>
                </a:lnTo>
                <a:lnTo>
                  <a:pt x="899777" y="953420"/>
                </a:lnTo>
                <a:lnTo>
                  <a:pt x="932463" y="986396"/>
                </a:lnTo>
                <a:lnTo>
                  <a:pt x="964347" y="1020129"/>
                </a:lnTo>
                <a:lnTo>
                  <a:pt x="995417" y="1054604"/>
                </a:lnTo>
                <a:lnTo>
                  <a:pt x="1025658" y="1089805"/>
                </a:lnTo>
                <a:lnTo>
                  <a:pt x="1055056" y="1125715"/>
                </a:lnTo>
                <a:lnTo>
                  <a:pt x="1083598" y="1162320"/>
                </a:lnTo>
                <a:lnTo>
                  <a:pt x="1111271" y="1199602"/>
                </a:lnTo>
                <a:lnTo>
                  <a:pt x="1138061" y="1237547"/>
                </a:lnTo>
                <a:lnTo>
                  <a:pt x="1163954" y="1276139"/>
                </a:lnTo>
                <a:lnTo>
                  <a:pt x="1188936" y="1315361"/>
                </a:lnTo>
                <a:lnTo>
                  <a:pt x="1212995" y="1355199"/>
                </a:lnTo>
                <a:lnTo>
                  <a:pt x="1236116" y="1395635"/>
                </a:lnTo>
                <a:lnTo>
                  <a:pt x="1258285" y="1436654"/>
                </a:lnTo>
                <a:lnTo>
                  <a:pt x="1279490" y="1478241"/>
                </a:lnTo>
                <a:lnTo>
                  <a:pt x="1299717" y="1520379"/>
                </a:lnTo>
                <a:lnTo>
                  <a:pt x="1318951" y="1563053"/>
                </a:lnTo>
                <a:lnTo>
                  <a:pt x="1337180" y="1606247"/>
                </a:lnTo>
                <a:lnTo>
                  <a:pt x="1354389" y="1649945"/>
                </a:lnTo>
                <a:lnTo>
                  <a:pt x="1370566" y="1694131"/>
                </a:lnTo>
                <a:lnTo>
                  <a:pt x="1385696" y="1738789"/>
                </a:lnTo>
                <a:lnTo>
                  <a:pt x="1399766" y="1783903"/>
                </a:lnTo>
                <a:lnTo>
                  <a:pt x="1412762" y="1829459"/>
                </a:lnTo>
                <a:lnTo>
                  <a:pt x="1424671" y="1875439"/>
                </a:lnTo>
                <a:lnTo>
                  <a:pt x="1435480" y="1921828"/>
                </a:lnTo>
                <a:lnTo>
                  <a:pt x="1445173" y="1968610"/>
                </a:lnTo>
                <a:lnTo>
                  <a:pt x="1453739" y="2015769"/>
                </a:lnTo>
                <a:lnTo>
                  <a:pt x="1461163" y="2063290"/>
                </a:lnTo>
                <a:lnTo>
                  <a:pt x="1467431" y="2111157"/>
                </a:lnTo>
                <a:lnTo>
                  <a:pt x="1472531" y="2159353"/>
                </a:lnTo>
                <a:lnTo>
                  <a:pt x="1476448" y="2207863"/>
                </a:lnTo>
                <a:lnTo>
                  <a:pt x="1478825" y="2250512"/>
                </a:lnTo>
                <a:lnTo>
                  <a:pt x="1919023" y="2250512"/>
                </a:lnTo>
                <a:lnTo>
                  <a:pt x="1916589" y="2199885"/>
                </a:lnTo>
                <a:lnTo>
                  <a:pt x="1913232" y="2151326"/>
                </a:lnTo>
                <a:lnTo>
                  <a:pt x="1908907" y="2103014"/>
                </a:lnTo>
                <a:lnTo>
                  <a:pt x="1903624" y="2054962"/>
                </a:lnTo>
                <a:lnTo>
                  <a:pt x="1897392" y="2007178"/>
                </a:lnTo>
                <a:lnTo>
                  <a:pt x="1890219" y="1959673"/>
                </a:lnTo>
                <a:lnTo>
                  <a:pt x="1882116" y="1912459"/>
                </a:lnTo>
                <a:lnTo>
                  <a:pt x="1873090" y="1865544"/>
                </a:lnTo>
                <a:lnTo>
                  <a:pt x="1863150" y="1818941"/>
                </a:lnTo>
                <a:lnTo>
                  <a:pt x="1852307" y="1772659"/>
                </a:lnTo>
                <a:lnTo>
                  <a:pt x="1840568" y="1726709"/>
                </a:lnTo>
                <a:lnTo>
                  <a:pt x="1827943" y="1681101"/>
                </a:lnTo>
                <a:lnTo>
                  <a:pt x="1814441" y="1635846"/>
                </a:lnTo>
                <a:lnTo>
                  <a:pt x="1800071" y="1590954"/>
                </a:lnTo>
                <a:lnTo>
                  <a:pt x="1784841" y="1546436"/>
                </a:lnTo>
                <a:lnTo>
                  <a:pt x="1768761" y="1502302"/>
                </a:lnTo>
                <a:lnTo>
                  <a:pt x="1751840" y="1458563"/>
                </a:lnTo>
                <a:lnTo>
                  <a:pt x="1734087" y="1415229"/>
                </a:lnTo>
                <a:lnTo>
                  <a:pt x="1715511" y="1372311"/>
                </a:lnTo>
                <a:lnTo>
                  <a:pt x="1696120" y="1329819"/>
                </a:lnTo>
                <a:lnTo>
                  <a:pt x="1675924" y="1287763"/>
                </a:lnTo>
                <a:lnTo>
                  <a:pt x="1654932" y="1246155"/>
                </a:lnTo>
                <a:lnTo>
                  <a:pt x="1633153" y="1205005"/>
                </a:lnTo>
                <a:lnTo>
                  <a:pt x="1610596" y="1164322"/>
                </a:lnTo>
                <a:lnTo>
                  <a:pt x="1587270" y="1124118"/>
                </a:lnTo>
                <a:lnTo>
                  <a:pt x="1563183" y="1084403"/>
                </a:lnTo>
                <a:lnTo>
                  <a:pt x="1538346" y="1045188"/>
                </a:lnTo>
                <a:lnTo>
                  <a:pt x="1512766" y="1006483"/>
                </a:lnTo>
                <a:lnTo>
                  <a:pt x="1486453" y="968298"/>
                </a:lnTo>
                <a:lnTo>
                  <a:pt x="1459416" y="930644"/>
                </a:lnTo>
                <a:lnTo>
                  <a:pt x="1431664" y="893532"/>
                </a:lnTo>
                <a:lnTo>
                  <a:pt x="1403205" y="856971"/>
                </a:lnTo>
                <a:lnTo>
                  <a:pt x="1374050" y="820973"/>
                </a:lnTo>
                <a:lnTo>
                  <a:pt x="1344207" y="785548"/>
                </a:lnTo>
                <a:lnTo>
                  <a:pt x="1313684" y="750707"/>
                </a:lnTo>
                <a:lnTo>
                  <a:pt x="1282491" y="716459"/>
                </a:lnTo>
                <a:lnTo>
                  <a:pt x="1250638" y="682816"/>
                </a:lnTo>
                <a:lnTo>
                  <a:pt x="1218132" y="649787"/>
                </a:lnTo>
                <a:lnTo>
                  <a:pt x="1184983" y="617384"/>
                </a:lnTo>
                <a:lnTo>
                  <a:pt x="1151200" y="585617"/>
                </a:lnTo>
                <a:lnTo>
                  <a:pt x="1116792" y="554496"/>
                </a:lnTo>
                <a:lnTo>
                  <a:pt x="1081768" y="524032"/>
                </a:lnTo>
                <a:lnTo>
                  <a:pt x="1046137" y="494235"/>
                </a:lnTo>
                <a:lnTo>
                  <a:pt x="1009908" y="465116"/>
                </a:lnTo>
                <a:lnTo>
                  <a:pt x="973089" y="436685"/>
                </a:lnTo>
                <a:lnTo>
                  <a:pt x="935691" y="408953"/>
                </a:lnTo>
                <a:lnTo>
                  <a:pt x="897722" y="381930"/>
                </a:lnTo>
                <a:lnTo>
                  <a:pt x="859191" y="355627"/>
                </a:lnTo>
                <a:lnTo>
                  <a:pt x="820107" y="330053"/>
                </a:lnTo>
                <a:lnTo>
                  <a:pt x="780478" y="305221"/>
                </a:lnTo>
                <a:lnTo>
                  <a:pt x="740315" y="281140"/>
                </a:lnTo>
                <a:lnTo>
                  <a:pt x="699626" y="257820"/>
                </a:lnTo>
                <a:lnTo>
                  <a:pt x="658419" y="235272"/>
                </a:lnTo>
                <a:lnTo>
                  <a:pt x="616705" y="213507"/>
                </a:lnTo>
                <a:lnTo>
                  <a:pt x="574492" y="192535"/>
                </a:lnTo>
                <a:lnTo>
                  <a:pt x="531789" y="172367"/>
                </a:lnTo>
                <a:lnTo>
                  <a:pt x="488605" y="153013"/>
                </a:lnTo>
                <a:lnTo>
                  <a:pt x="444948" y="134483"/>
                </a:lnTo>
                <a:lnTo>
                  <a:pt x="400829" y="116788"/>
                </a:lnTo>
                <a:lnTo>
                  <a:pt x="356256" y="99938"/>
                </a:lnTo>
                <a:lnTo>
                  <a:pt x="311238" y="83945"/>
                </a:lnTo>
                <a:lnTo>
                  <a:pt x="265784" y="68818"/>
                </a:lnTo>
                <a:lnTo>
                  <a:pt x="219904" y="54568"/>
                </a:lnTo>
                <a:lnTo>
                  <a:pt x="173605" y="41205"/>
                </a:lnTo>
                <a:lnTo>
                  <a:pt x="126897" y="28741"/>
                </a:lnTo>
                <a:lnTo>
                  <a:pt x="79790" y="17184"/>
                </a:lnTo>
                <a:lnTo>
                  <a:pt x="32291" y="6547"/>
                </a:lnTo>
                <a:lnTo>
                  <a:pt x="0" y="0"/>
                </a:lnTo>
                <a:close/>
              </a:path>
            </a:pathLst>
          </a:custGeom>
          <a:solidFill>
            <a:srgbClr val="FBBC00"/>
          </a:solidFill>
        </p:spPr>
        <p:txBody>
          <a:bodyPr wrap="square" lIns="0" tIns="0" rIns="0" bIns="0" rtlCol="0"/>
          <a:lstStyle/>
          <a:p>
            <a:endParaRPr/>
          </a:p>
        </p:txBody>
      </p:sp>
      <p:sp>
        <p:nvSpPr>
          <p:cNvPr id="5" name="object 5"/>
          <p:cNvSpPr txBox="1">
            <a:spLocks noGrp="1"/>
          </p:cNvSpPr>
          <p:nvPr>
            <p:ph type="title"/>
          </p:nvPr>
        </p:nvSpPr>
        <p:spPr>
          <a:xfrm>
            <a:off x="1149603" y="806653"/>
            <a:ext cx="6522084" cy="542290"/>
          </a:xfrm>
          <a:prstGeom prst="rect">
            <a:avLst/>
          </a:prstGeom>
        </p:spPr>
        <p:txBody>
          <a:bodyPr vert="horz" wrap="square" lIns="0" tIns="100330" rIns="0" bIns="0" rtlCol="0">
            <a:spAutoFit/>
          </a:bodyPr>
          <a:lstStyle/>
          <a:p>
            <a:pPr marL="12700" marR="5080">
              <a:lnSpc>
                <a:spcPts val="3450"/>
              </a:lnSpc>
              <a:spcBef>
                <a:spcPts val="790"/>
              </a:spcBef>
            </a:pPr>
            <a:r>
              <a:rPr lang="en-US" sz="4800" spc="-20" dirty="0">
                <a:solidFill>
                  <a:srgbClr val="FBBC00"/>
                </a:solidFill>
                <a:sym typeface="+mn-ea"/>
              </a:rPr>
              <a:t>Some Statistics</a:t>
            </a:r>
            <a:endParaRPr lang="en-US" sz="4800" spc="-20" dirty="0">
              <a:solidFill>
                <a:srgbClr val="FBBC00"/>
              </a:solidFill>
              <a:effectLst>
                <a:outerShdw blurRad="38100" dist="19050" dir="2700000" algn="tl" rotWithShape="0">
                  <a:schemeClr val="dk1">
                    <a:alpha val="40000"/>
                  </a:schemeClr>
                </a:outerShdw>
              </a:effectLst>
              <a:sym typeface="+mn-ea"/>
            </a:endParaRPr>
          </a:p>
        </p:txBody>
      </p:sp>
      <p:sp>
        <p:nvSpPr>
          <p:cNvPr id="6" name="object 6"/>
          <p:cNvSpPr txBox="1"/>
          <p:nvPr/>
        </p:nvSpPr>
        <p:spPr>
          <a:xfrm>
            <a:off x="683895" y="2025650"/>
            <a:ext cx="15297785" cy="2015490"/>
          </a:xfrm>
          <a:prstGeom prst="rect">
            <a:avLst/>
          </a:prstGeom>
        </p:spPr>
        <p:txBody>
          <a:bodyPr vert="horz" wrap="square" lIns="0" tIns="12700" rIns="0" bIns="0" rtlCol="0">
            <a:noAutofit/>
          </a:bodyPr>
          <a:lstStyle/>
          <a:p>
            <a:pPr marL="469900" marR="5080" indent="-457200">
              <a:lnSpc>
                <a:spcPct val="125000"/>
              </a:lnSpc>
              <a:spcBef>
                <a:spcPts val="100"/>
              </a:spcBef>
              <a:buFont typeface="Arial" panose="020B0604020202020204" pitchFamily="34" charset="0"/>
              <a:buChar char="•"/>
            </a:pPr>
            <a:r>
              <a:rPr lang="en-US" altLang="en-US" sz="3150" b="1" dirty="0">
                <a:latin typeface="Verdana" panose="020B0604030504040204"/>
                <a:cs typeface="Verdana" panose="020B0604030504040204"/>
              </a:rPr>
              <a:t>Alzheimer's Disease:</a:t>
            </a:r>
            <a:r>
              <a:rPr lang="en-US" altLang="en-US" sz="3150" dirty="0">
                <a:latin typeface="Verdana" panose="020B0604030504040204"/>
                <a:cs typeface="Verdana" panose="020B0604030504040204"/>
              </a:rPr>
              <a:t> Many patients are diagnosed late, often in moderate to severe stages, which limits the effectiveness of treatment and accelerates progression. Specific mortality due to delayed detection isn't quantified, but early detection could slow disease progression in up to 50% of cases</a:t>
            </a:r>
          </a:p>
        </p:txBody>
      </p:sp>
      <p:sp>
        <p:nvSpPr>
          <p:cNvPr id="7" name="object 6"/>
          <p:cNvSpPr txBox="1"/>
          <p:nvPr/>
        </p:nvSpPr>
        <p:spPr>
          <a:xfrm>
            <a:off x="692150" y="5378450"/>
            <a:ext cx="14458950" cy="2015490"/>
          </a:xfrm>
          <a:prstGeom prst="rect">
            <a:avLst/>
          </a:prstGeom>
        </p:spPr>
        <p:txBody>
          <a:bodyPr vert="horz" wrap="square" lIns="0" tIns="12700" rIns="0" bIns="0" rtlCol="0">
            <a:noAutofit/>
          </a:bodyPr>
          <a:lstStyle/>
          <a:p>
            <a:pPr marL="469900" marR="5080" indent="-457200">
              <a:lnSpc>
                <a:spcPct val="125000"/>
              </a:lnSpc>
              <a:spcBef>
                <a:spcPts val="100"/>
              </a:spcBef>
              <a:buFont typeface="Arial" panose="020B0604020202020204" pitchFamily="34" charset="0"/>
              <a:buChar char="•"/>
            </a:pPr>
            <a:r>
              <a:rPr lang="en-US" altLang="en-US" sz="3150" b="1" dirty="0">
                <a:latin typeface="Verdana" panose="020B0604030504040204"/>
                <a:cs typeface="Verdana" panose="020B0604030504040204"/>
              </a:rPr>
              <a:t>Brain Tumors:</a:t>
            </a:r>
            <a:r>
              <a:rPr lang="en-US" altLang="en-US" sz="3150" dirty="0">
                <a:latin typeface="Verdana" panose="020B0604030504040204"/>
                <a:cs typeface="Verdana" panose="020B0604030504040204"/>
              </a:rPr>
              <a:t> Approximately 60% of brain tumor diagnoses occur at later stages, leading to significantly reduced survival rates. Early-stage detection provides a 5-year survival rate of 75%, while late-stage drops to around 22%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249473" y="0"/>
            <a:ext cx="9038590" cy="10288270"/>
            <a:chOff x="9249473" y="0"/>
            <a:chExt cx="9038590" cy="10288270"/>
          </a:xfrm>
        </p:grpSpPr>
        <p:sp>
          <p:nvSpPr>
            <p:cNvPr id="3" name="object 3"/>
            <p:cNvSpPr/>
            <p:nvPr/>
          </p:nvSpPr>
          <p:spPr>
            <a:xfrm>
              <a:off x="9249473" y="0"/>
              <a:ext cx="9038590" cy="10288270"/>
            </a:xfrm>
            <a:custGeom>
              <a:avLst/>
              <a:gdLst/>
              <a:ahLst/>
              <a:cxnLst/>
              <a:rect l="l" t="t" r="r" b="b"/>
              <a:pathLst>
                <a:path w="9038590" h="10288270">
                  <a:moveTo>
                    <a:pt x="0" y="0"/>
                  </a:moveTo>
                  <a:lnTo>
                    <a:pt x="0" y="10287761"/>
                  </a:lnTo>
                  <a:lnTo>
                    <a:pt x="9038525" y="10287761"/>
                  </a:lnTo>
                  <a:lnTo>
                    <a:pt x="9038525" y="0"/>
                  </a:lnTo>
                  <a:lnTo>
                    <a:pt x="0"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50"/>
            </a:xfrm>
            <a:prstGeom prst="rect">
              <a:avLst/>
            </a:prstGeom>
          </p:spPr>
        </p:pic>
      </p:grpSp>
      <p:sp>
        <p:nvSpPr>
          <p:cNvPr id="5" name="object 5"/>
          <p:cNvSpPr txBox="1">
            <a:spLocks noGrp="1"/>
          </p:cNvSpPr>
          <p:nvPr>
            <p:ph type="title"/>
          </p:nvPr>
        </p:nvSpPr>
        <p:spPr>
          <a:xfrm>
            <a:off x="1801748" y="1704238"/>
            <a:ext cx="5758180" cy="989330"/>
          </a:xfrm>
          <a:prstGeom prst="rect">
            <a:avLst/>
          </a:prstGeom>
        </p:spPr>
        <p:txBody>
          <a:bodyPr vert="horz" wrap="square" lIns="0" tIns="100330" rIns="0" bIns="0" rtlCol="0">
            <a:spAutoFit/>
          </a:bodyPr>
          <a:lstStyle/>
          <a:p>
            <a:pPr marL="12700" marR="5080">
              <a:lnSpc>
                <a:spcPts val="3450"/>
              </a:lnSpc>
              <a:spcBef>
                <a:spcPts val="790"/>
              </a:spcBef>
            </a:pPr>
            <a:r>
              <a:rPr sz="3450" spc="-40" dirty="0">
                <a:solidFill>
                  <a:srgbClr val="FBBC00"/>
                </a:solidFill>
              </a:rPr>
              <a:t>P</a:t>
            </a:r>
            <a:r>
              <a:rPr sz="3450" spc="-150" dirty="0">
                <a:solidFill>
                  <a:srgbClr val="FBBC00"/>
                </a:solidFill>
              </a:rPr>
              <a:t>NEUMONIA</a:t>
            </a:r>
            <a:r>
              <a:rPr sz="3450" spc="-204" dirty="0">
                <a:solidFill>
                  <a:srgbClr val="FBBC00"/>
                </a:solidFill>
              </a:rPr>
              <a:t> </a:t>
            </a:r>
            <a:r>
              <a:rPr sz="3450" spc="-60" dirty="0">
                <a:solidFill>
                  <a:srgbClr val="FBBC00"/>
                </a:solidFill>
              </a:rPr>
              <a:t>DETE</a:t>
            </a:r>
            <a:r>
              <a:rPr sz="3450" spc="-85" dirty="0">
                <a:solidFill>
                  <a:srgbClr val="FBBC00"/>
                </a:solidFill>
              </a:rPr>
              <a:t>C</a:t>
            </a:r>
            <a:r>
              <a:rPr sz="3450" spc="-235" dirty="0">
                <a:solidFill>
                  <a:srgbClr val="FBBC00"/>
                </a:solidFill>
              </a:rPr>
              <a:t>TION  </a:t>
            </a:r>
            <a:r>
              <a:rPr sz="3450" spc="-165" dirty="0">
                <a:solidFill>
                  <a:srgbClr val="FBBC00"/>
                </a:solidFill>
              </a:rPr>
              <a:t>TECHNIQUES</a:t>
            </a:r>
            <a:endParaRPr sz="3450" dirty="0"/>
          </a:p>
        </p:txBody>
      </p:sp>
      <p:sp>
        <p:nvSpPr>
          <p:cNvPr id="6" name="object 6"/>
          <p:cNvSpPr txBox="1"/>
          <p:nvPr/>
        </p:nvSpPr>
        <p:spPr>
          <a:xfrm>
            <a:off x="1810905" y="3190119"/>
            <a:ext cx="6084570" cy="5073650"/>
          </a:xfrm>
          <a:prstGeom prst="rect">
            <a:avLst/>
          </a:prstGeom>
        </p:spPr>
        <p:txBody>
          <a:bodyPr vert="horz" wrap="square" lIns="0" tIns="13970" rIns="0" bIns="0" rtlCol="0">
            <a:spAutoFit/>
          </a:bodyPr>
          <a:lstStyle/>
          <a:p>
            <a:pPr marL="12700" marR="5080">
              <a:lnSpc>
                <a:spcPct val="117000"/>
              </a:lnSpc>
              <a:spcBef>
                <a:spcPts val="110"/>
              </a:spcBef>
            </a:pPr>
            <a:r>
              <a:rPr sz="3150" spc="165" dirty="0">
                <a:solidFill>
                  <a:srgbClr val="27316F"/>
                </a:solidFill>
                <a:latin typeface="Verdana" panose="020B0604030504040204"/>
                <a:cs typeface="Verdana" panose="020B0604030504040204"/>
              </a:rPr>
              <a:t>D</a:t>
            </a:r>
            <a:r>
              <a:rPr sz="3150" spc="-25" dirty="0">
                <a:solidFill>
                  <a:srgbClr val="27316F"/>
                </a:solidFill>
                <a:latin typeface="Verdana" panose="020B0604030504040204"/>
                <a:cs typeface="Verdana" panose="020B0604030504040204"/>
              </a:rPr>
              <a:t>i</a:t>
            </a:r>
            <a:r>
              <a:rPr sz="3150" spc="190" dirty="0">
                <a:solidFill>
                  <a:srgbClr val="27316F"/>
                </a:solidFill>
                <a:latin typeface="Verdana" panose="020B0604030504040204"/>
                <a:cs typeface="Verdana" panose="020B0604030504040204"/>
              </a:rPr>
              <a:t>g</a:t>
            </a:r>
            <a:r>
              <a:rPr sz="3150" spc="-25" dirty="0">
                <a:solidFill>
                  <a:srgbClr val="27316F"/>
                </a:solidFill>
                <a:latin typeface="Verdana" panose="020B0604030504040204"/>
                <a:cs typeface="Verdana" panose="020B0604030504040204"/>
              </a:rPr>
              <a:t>i</a:t>
            </a:r>
            <a:r>
              <a:rPr sz="3150" spc="30" dirty="0">
                <a:solidFill>
                  <a:srgbClr val="27316F"/>
                </a:solidFill>
                <a:latin typeface="Verdana" panose="020B0604030504040204"/>
                <a:cs typeface="Verdana" panose="020B0604030504040204"/>
              </a:rPr>
              <a:t>t</a:t>
            </a:r>
            <a:r>
              <a:rPr sz="3150" spc="-40" dirty="0">
                <a:solidFill>
                  <a:srgbClr val="27316F"/>
                </a:solidFill>
                <a:latin typeface="Verdana" panose="020B0604030504040204"/>
                <a:cs typeface="Verdana" panose="020B0604030504040204"/>
              </a:rPr>
              <a:t>a</a:t>
            </a:r>
            <a:r>
              <a:rPr sz="3150" spc="-20" dirty="0">
                <a:solidFill>
                  <a:srgbClr val="27316F"/>
                </a:solidFill>
                <a:latin typeface="Verdana" panose="020B0604030504040204"/>
                <a:cs typeface="Verdana" panose="020B0604030504040204"/>
              </a:rPr>
              <a:t>l</a:t>
            </a:r>
            <a:r>
              <a:rPr sz="3150" spc="-285" dirty="0">
                <a:solidFill>
                  <a:srgbClr val="27316F"/>
                </a:solidFill>
                <a:latin typeface="Verdana" panose="020B0604030504040204"/>
                <a:cs typeface="Verdana" panose="020B0604030504040204"/>
              </a:rPr>
              <a:t> </a:t>
            </a:r>
            <a:r>
              <a:rPr sz="3150" spc="-25" dirty="0">
                <a:solidFill>
                  <a:srgbClr val="27316F"/>
                </a:solidFill>
                <a:latin typeface="Verdana" panose="020B0604030504040204"/>
                <a:cs typeface="Verdana" panose="020B0604030504040204"/>
              </a:rPr>
              <a:t>i</a:t>
            </a:r>
            <a:r>
              <a:rPr sz="3150" spc="270" dirty="0">
                <a:solidFill>
                  <a:srgbClr val="27316F"/>
                </a:solidFill>
                <a:latin typeface="Verdana" panose="020B0604030504040204"/>
                <a:cs typeface="Verdana" panose="020B0604030504040204"/>
              </a:rPr>
              <a:t>m</a:t>
            </a:r>
            <a:r>
              <a:rPr sz="3150" spc="-40" dirty="0">
                <a:solidFill>
                  <a:srgbClr val="27316F"/>
                </a:solidFill>
                <a:latin typeface="Verdana" panose="020B0604030504040204"/>
                <a:cs typeface="Verdana" panose="020B0604030504040204"/>
              </a:rPr>
              <a:t>a</a:t>
            </a:r>
            <a:r>
              <a:rPr sz="3150" spc="190" dirty="0">
                <a:solidFill>
                  <a:srgbClr val="27316F"/>
                </a:solidFill>
                <a:latin typeface="Verdana" panose="020B0604030504040204"/>
                <a:cs typeface="Verdana" panose="020B0604030504040204"/>
              </a:rPr>
              <a:t>g</a:t>
            </a:r>
            <a:r>
              <a:rPr sz="3150" spc="25" dirty="0">
                <a:solidFill>
                  <a:srgbClr val="27316F"/>
                </a:solidFill>
                <a:latin typeface="Verdana" panose="020B0604030504040204"/>
                <a:cs typeface="Verdana" panose="020B0604030504040204"/>
              </a:rPr>
              <a:t>e</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p</a:t>
            </a:r>
            <a:r>
              <a:rPr sz="3150" spc="-130" dirty="0">
                <a:solidFill>
                  <a:srgbClr val="27316F"/>
                </a:solidFill>
                <a:latin typeface="Verdana" panose="020B0604030504040204"/>
                <a:cs typeface="Verdana" panose="020B0604030504040204"/>
              </a:rPr>
              <a:t>r</a:t>
            </a:r>
            <a:r>
              <a:rPr sz="3150" spc="55" dirty="0">
                <a:solidFill>
                  <a:srgbClr val="27316F"/>
                </a:solidFill>
                <a:latin typeface="Verdana" panose="020B0604030504040204"/>
                <a:cs typeface="Verdana" panose="020B0604030504040204"/>
              </a:rPr>
              <a:t>o</a:t>
            </a:r>
            <a:r>
              <a:rPr sz="3150" spc="100" dirty="0">
                <a:solidFill>
                  <a:srgbClr val="27316F"/>
                </a:solidFill>
                <a:latin typeface="Verdana" panose="020B0604030504040204"/>
                <a:cs typeface="Verdana" panose="020B0604030504040204"/>
              </a:rPr>
              <a:t>c</a:t>
            </a:r>
            <a:r>
              <a:rPr sz="3150" spc="20" dirty="0">
                <a:solidFill>
                  <a:srgbClr val="27316F"/>
                </a:solidFill>
                <a:latin typeface="Verdana" panose="020B0604030504040204"/>
                <a:cs typeface="Verdana" panose="020B0604030504040204"/>
              </a:rPr>
              <a:t>e</a:t>
            </a:r>
            <a:r>
              <a:rPr sz="3150" spc="-110" dirty="0">
                <a:solidFill>
                  <a:srgbClr val="27316F"/>
                </a:solidFill>
                <a:latin typeface="Verdana" panose="020B0604030504040204"/>
                <a:cs typeface="Verdana" panose="020B0604030504040204"/>
              </a:rPr>
              <a:t>ss</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35" dirty="0">
                <a:solidFill>
                  <a:srgbClr val="27316F"/>
                </a:solidFill>
                <a:latin typeface="Verdana" panose="020B0604030504040204"/>
                <a:cs typeface="Verdana" panose="020B0604030504040204"/>
              </a:rPr>
              <a:t>g  </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nh</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00" dirty="0">
                <a:solidFill>
                  <a:srgbClr val="27316F"/>
                </a:solidFill>
                <a:latin typeface="Verdana" panose="020B0604030504040204"/>
                <a:cs typeface="Verdana" panose="020B0604030504040204"/>
              </a:rPr>
              <a:t>c</a:t>
            </a:r>
            <a:r>
              <a:rPr sz="3150" spc="20" dirty="0">
                <a:solidFill>
                  <a:srgbClr val="27316F"/>
                </a:solidFill>
                <a:latin typeface="Verdana" panose="020B0604030504040204"/>
                <a:cs typeface="Verdana" panose="020B0604030504040204"/>
              </a:rPr>
              <a:t>e</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b="1" spc="-35" dirty="0">
                <a:solidFill>
                  <a:srgbClr val="27316F"/>
                </a:solidFill>
                <a:latin typeface="Verdana" panose="020B0604030504040204"/>
                <a:cs typeface="Verdana" panose="020B0604030504040204"/>
              </a:rPr>
              <a:t>p</a:t>
            </a:r>
            <a:r>
              <a:rPr sz="3150" b="1" spc="-60" dirty="0">
                <a:solidFill>
                  <a:srgbClr val="27316F"/>
                </a:solidFill>
                <a:latin typeface="Verdana" panose="020B0604030504040204"/>
                <a:cs typeface="Verdana" panose="020B0604030504040204"/>
              </a:rPr>
              <a:t>n</a:t>
            </a:r>
            <a:r>
              <a:rPr sz="3150" b="1" spc="-110" dirty="0">
                <a:solidFill>
                  <a:srgbClr val="27316F"/>
                </a:solidFill>
                <a:latin typeface="Verdana" panose="020B0604030504040204"/>
                <a:cs typeface="Verdana" panose="020B0604030504040204"/>
              </a:rPr>
              <a:t>e</a:t>
            </a:r>
            <a:r>
              <a:rPr sz="3150" b="1" spc="-85" dirty="0">
                <a:solidFill>
                  <a:srgbClr val="27316F"/>
                </a:solidFill>
                <a:latin typeface="Verdana" panose="020B0604030504040204"/>
                <a:cs typeface="Verdana" panose="020B0604030504040204"/>
              </a:rPr>
              <a:t>u</a:t>
            </a:r>
            <a:r>
              <a:rPr sz="3150" b="1" spc="-20" dirty="0">
                <a:solidFill>
                  <a:srgbClr val="27316F"/>
                </a:solidFill>
                <a:latin typeface="Verdana" panose="020B0604030504040204"/>
                <a:cs typeface="Verdana" panose="020B0604030504040204"/>
              </a:rPr>
              <a:t>m</a:t>
            </a:r>
            <a:r>
              <a:rPr sz="3150" b="1" spc="-105" dirty="0">
                <a:solidFill>
                  <a:srgbClr val="27316F"/>
                </a:solidFill>
                <a:latin typeface="Verdana" panose="020B0604030504040204"/>
                <a:cs typeface="Verdana" panose="020B0604030504040204"/>
              </a:rPr>
              <a:t>o</a:t>
            </a:r>
            <a:r>
              <a:rPr sz="3150" b="1" spc="-75" dirty="0">
                <a:solidFill>
                  <a:srgbClr val="27316F"/>
                </a:solidFill>
                <a:latin typeface="Verdana" panose="020B0604030504040204"/>
                <a:cs typeface="Verdana" panose="020B0604030504040204"/>
              </a:rPr>
              <a:t>n</a:t>
            </a:r>
            <a:r>
              <a:rPr sz="3150" b="1" spc="-135" dirty="0">
                <a:solidFill>
                  <a:srgbClr val="27316F"/>
                </a:solidFill>
                <a:latin typeface="Verdana" panose="020B0604030504040204"/>
                <a:cs typeface="Verdana" panose="020B0604030504040204"/>
              </a:rPr>
              <a:t>i</a:t>
            </a:r>
            <a:r>
              <a:rPr sz="3150" b="1" spc="-110" dirty="0">
                <a:solidFill>
                  <a:srgbClr val="27316F"/>
                </a:solidFill>
                <a:latin typeface="Verdana" panose="020B0604030504040204"/>
                <a:cs typeface="Verdana" panose="020B0604030504040204"/>
              </a:rPr>
              <a:t>a  </a:t>
            </a:r>
            <a:r>
              <a:rPr sz="3150" b="1" spc="-30" dirty="0">
                <a:solidFill>
                  <a:srgbClr val="27316F"/>
                </a:solidFill>
                <a:latin typeface="Verdana" panose="020B0604030504040204"/>
                <a:cs typeface="Verdana" panose="020B0604030504040204"/>
              </a:rPr>
              <a:t>d</a:t>
            </a:r>
            <a:r>
              <a:rPr sz="3150" b="1" spc="-110" dirty="0">
                <a:solidFill>
                  <a:srgbClr val="27316F"/>
                </a:solidFill>
                <a:latin typeface="Verdana" panose="020B0604030504040204"/>
                <a:cs typeface="Verdana" panose="020B0604030504040204"/>
              </a:rPr>
              <a:t>e</a:t>
            </a:r>
            <a:r>
              <a:rPr sz="3150" b="1" spc="-120" dirty="0">
                <a:solidFill>
                  <a:srgbClr val="27316F"/>
                </a:solidFill>
                <a:latin typeface="Verdana" panose="020B0604030504040204"/>
                <a:cs typeface="Verdana" panose="020B0604030504040204"/>
              </a:rPr>
              <a:t>t</a:t>
            </a:r>
            <a:r>
              <a:rPr sz="3150" b="1" spc="-110" dirty="0">
                <a:solidFill>
                  <a:srgbClr val="27316F"/>
                </a:solidFill>
                <a:latin typeface="Verdana" panose="020B0604030504040204"/>
                <a:cs typeface="Verdana" panose="020B0604030504040204"/>
              </a:rPr>
              <a:t>e</a:t>
            </a:r>
            <a:r>
              <a:rPr sz="3150" b="1" spc="25" dirty="0">
                <a:solidFill>
                  <a:srgbClr val="27316F"/>
                </a:solidFill>
                <a:latin typeface="Verdana" panose="020B0604030504040204"/>
                <a:cs typeface="Verdana" panose="020B0604030504040204"/>
              </a:rPr>
              <a:t>c</a:t>
            </a:r>
            <a:r>
              <a:rPr sz="3150" b="1" spc="-70" dirty="0">
                <a:solidFill>
                  <a:srgbClr val="27316F"/>
                </a:solidFill>
                <a:latin typeface="Verdana" panose="020B0604030504040204"/>
                <a:cs typeface="Verdana" panose="020B0604030504040204"/>
              </a:rPr>
              <a:t>t</a:t>
            </a:r>
            <a:r>
              <a:rPr sz="3150" b="1" spc="-135" dirty="0">
                <a:solidFill>
                  <a:srgbClr val="27316F"/>
                </a:solidFill>
                <a:latin typeface="Verdana" panose="020B0604030504040204"/>
                <a:cs typeface="Verdana" panose="020B0604030504040204"/>
              </a:rPr>
              <a:t>i</a:t>
            </a:r>
            <a:r>
              <a:rPr sz="3150" b="1" spc="-105" dirty="0">
                <a:solidFill>
                  <a:srgbClr val="27316F"/>
                </a:solidFill>
                <a:latin typeface="Verdana" panose="020B0604030504040204"/>
                <a:cs typeface="Verdana" panose="020B0604030504040204"/>
              </a:rPr>
              <a:t>o</a:t>
            </a:r>
            <a:r>
              <a:rPr sz="3150" b="1" spc="-70" dirty="0">
                <a:solidFill>
                  <a:srgbClr val="27316F"/>
                </a:solidFill>
                <a:latin typeface="Verdana" panose="020B0604030504040204"/>
                <a:cs typeface="Verdana" panose="020B0604030504040204"/>
              </a:rPr>
              <a:t>n</a:t>
            </a:r>
            <a:r>
              <a:rPr sz="3150" b="1" spc="-254" dirty="0">
                <a:solidFill>
                  <a:srgbClr val="27316F"/>
                </a:solidFill>
                <a:latin typeface="Verdana" panose="020B0604030504040204"/>
                <a:cs typeface="Verdana" panose="020B0604030504040204"/>
              </a:rPr>
              <a:t> </a:t>
            </a:r>
            <a:r>
              <a:rPr sz="3150" spc="120" dirty="0">
                <a:solidFill>
                  <a:srgbClr val="27316F"/>
                </a:solidFill>
                <a:latin typeface="Verdana" panose="020B0604030504040204"/>
                <a:cs typeface="Verdana" panose="020B0604030504040204"/>
              </a:rPr>
              <a:t>b</a:t>
            </a:r>
            <a:r>
              <a:rPr sz="3150" spc="-160" dirty="0">
                <a:solidFill>
                  <a:srgbClr val="27316F"/>
                </a:solidFill>
                <a:latin typeface="Verdana" panose="020B0604030504040204"/>
                <a:cs typeface="Verdana" panose="020B0604030504040204"/>
              </a:rPr>
              <a:t>y</a:t>
            </a:r>
            <a:r>
              <a:rPr sz="3150" spc="-285"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40" dirty="0">
                <a:solidFill>
                  <a:srgbClr val="27316F"/>
                </a:solidFill>
                <a:latin typeface="Verdana" panose="020B0604030504040204"/>
                <a:cs typeface="Verdana" panose="020B0604030504040204"/>
              </a:rPr>
              <a:t>a</a:t>
            </a:r>
            <a:r>
              <a:rPr sz="3150" spc="-25" dirty="0">
                <a:solidFill>
                  <a:srgbClr val="27316F"/>
                </a:solidFill>
                <a:latin typeface="Verdana" panose="020B0604030504040204"/>
                <a:cs typeface="Verdana" panose="020B0604030504040204"/>
              </a:rPr>
              <a:t>l</a:t>
            </a:r>
            <a:r>
              <a:rPr sz="3150" spc="-195" dirty="0">
                <a:solidFill>
                  <a:srgbClr val="27316F"/>
                </a:solidFill>
                <a:latin typeface="Verdana" panose="020B0604030504040204"/>
                <a:cs typeface="Verdana" panose="020B0604030504040204"/>
              </a:rPr>
              <a:t>y</a:t>
            </a:r>
            <a:r>
              <a:rPr sz="3150" spc="-55" dirty="0">
                <a:solidFill>
                  <a:srgbClr val="27316F"/>
                </a:solidFill>
                <a:latin typeface="Verdana" panose="020B0604030504040204"/>
                <a:cs typeface="Verdana" panose="020B0604030504040204"/>
              </a:rPr>
              <a:t>z</a:t>
            </a:r>
            <a:r>
              <a:rPr sz="3150" spc="-25" dirty="0">
                <a:solidFill>
                  <a:srgbClr val="27316F"/>
                </a:solidFill>
                <a:latin typeface="Verdana" panose="020B0604030504040204"/>
                <a:cs typeface="Verdana" panose="020B0604030504040204"/>
              </a:rPr>
              <a:t>i</a:t>
            </a:r>
            <a:r>
              <a:rPr sz="3150" spc="130" dirty="0">
                <a:solidFill>
                  <a:srgbClr val="27316F"/>
                </a:solidFill>
                <a:latin typeface="Verdana" panose="020B0604030504040204"/>
                <a:cs typeface="Verdana" panose="020B0604030504040204"/>
              </a:rPr>
              <a:t>n</a:t>
            </a:r>
            <a:r>
              <a:rPr sz="3150" spc="195" dirty="0">
                <a:solidFill>
                  <a:srgbClr val="27316F"/>
                </a:solidFill>
                <a:latin typeface="Verdana" panose="020B0604030504040204"/>
                <a:cs typeface="Verdana" panose="020B0604030504040204"/>
              </a:rPr>
              <a:t>g</a:t>
            </a:r>
            <a:r>
              <a:rPr sz="3150" spc="-285" dirty="0">
                <a:solidFill>
                  <a:srgbClr val="27316F"/>
                </a:solidFill>
                <a:latin typeface="Verdana" panose="020B0604030504040204"/>
                <a:cs typeface="Verdana" panose="020B0604030504040204"/>
              </a:rPr>
              <a:t> </a:t>
            </a:r>
            <a:r>
              <a:rPr sz="3150" b="1" spc="-10" dirty="0">
                <a:solidFill>
                  <a:srgbClr val="27316F"/>
                </a:solidFill>
                <a:latin typeface="Verdana" panose="020B0604030504040204"/>
                <a:cs typeface="Verdana" panose="020B0604030504040204"/>
              </a:rPr>
              <a:t>c</a:t>
            </a:r>
            <a:r>
              <a:rPr sz="3150" b="1" spc="-60" dirty="0">
                <a:solidFill>
                  <a:srgbClr val="27316F"/>
                </a:solidFill>
                <a:latin typeface="Verdana" panose="020B0604030504040204"/>
                <a:cs typeface="Verdana" panose="020B0604030504040204"/>
              </a:rPr>
              <a:t>h</a:t>
            </a:r>
            <a:r>
              <a:rPr sz="3150" b="1" spc="-110" dirty="0">
                <a:solidFill>
                  <a:srgbClr val="27316F"/>
                </a:solidFill>
                <a:latin typeface="Verdana" panose="020B0604030504040204"/>
                <a:cs typeface="Verdana" panose="020B0604030504040204"/>
              </a:rPr>
              <a:t>e</a:t>
            </a:r>
            <a:r>
              <a:rPr sz="3150" b="1" spc="-204" dirty="0">
                <a:solidFill>
                  <a:srgbClr val="27316F"/>
                </a:solidFill>
                <a:latin typeface="Verdana" panose="020B0604030504040204"/>
                <a:cs typeface="Verdana" panose="020B0604030504040204"/>
              </a:rPr>
              <a:t>s</a:t>
            </a:r>
            <a:r>
              <a:rPr sz="3150" b="1" spc="-55" dirty="0">
                <a:solidFill>
                  <a:srgbClr val="27316F"/>
                </a:solidFill>
                <a:latin typeface="Verdana" panose="020B0604030504040204"/>
                <a:cs typeface="Verdana" panose="020B0604030504040204"/>
              </a:rPr>
              <a:t>t  </a:t>
            </a:r>
            <a:r>
              <a:rPr sz="3150" b="1" spc="-335" dirty="0">
                <a:solidFill>
                  <a:srgbClr val="27316F"/>
                </a:solidFill>
                <a:latin typeface="Verdana" panose="020B0604030504040204"/>
                <a:cs typeface="Verdana" panose="020B0604030504040204"/>
              </a:rPr>
              <a:t>r</a:t>
            </a:r>
            <a:r>
              <a:rPr sz="3150" b="1" spc="-155" dirty="0">
                <a:solidFill>
                  <a:srgbClr val="27316F"/>
                </a:solidFill>
                <a:latin typeface="Verdana" panose="020B0604030504040204"/>
                <a:cs typeface="Verdana" panose="020B0604030504040204"/>
              </a:rPr>
              <a:t>a</a:t>
            </a:r>
            <a:r>
              <a:rPr sz="3150" b="1" spc="-30" dirty="0">
                <a:solidFill>
                  <a:srgbClr val="27316F"/>
                </a:solidFill>
                <a:latin typeface="Verdana" panose="020B0604030504040204"/>
                <a:cs typeface="Verdana" panose="020B0604030504040204"/>
              </a:rPr>
              <a:t>d</a:t>
            </a:r>
            <a:r>
              <a:rPr sz="3150" b="1" spc="-135" dirty="0">
                <a:solidFill>
                  <a:srgbClr val="27316F"/>
                </a:solidFill>
                <a:latin typeface="Verdana" panose="020B0604030504040204"/>
                <a:cs typeface="Verdana" panose="020B0604030504040204"/>
              </a:rPr>
              <a:t>i</a:t>
            </a:r>
            <a:r>
              <a:rPr sz="3150" b="1" spc="-105" dirty="0">
                <a:solidFill>
                  <a:srgbClr val="27316F"/>
                </a:solidFill>
                <a:latin typeface="Verdana" panose="020B0604030504040204"/>
                <a:cs typeface="Verdana" panose="020B0604030504040204"/>
              </a:rPr>
              <a:t>o</a:t>
            </a:r>
            <a:r>
              <a:rPr sz="3150" b="1" spc="-5" dirty="0">
                <a:solidFill>
                  <a:srgbClr val="27316F"/>
                </a:solidFill>
                <a:latin typeface="Verdana" panose="020B0604030504040204"/>
                <a:cs typeface="Verdana" panose="020B0604030504040204"/>
              </a:rPr>
              <a:t>g</a:t>
            </a:r>
            <a:r>
              <a:rPr sz="3150" b="1" spc="-335" dirty="0">
                <a:solidFill>
                  <a:srgbClr val="27316F"/>
                </a:solidFill>
                <a:latin typeface="Verdana" panose="020B0604030504040204"/>
                <a:cs typeface="Verdana" panose="020B0604030504040204"/>
              </a:rPr>
              <a:t>r</a:t>
            </a:r>
            <a:r>
              <a:rPr sz="3150" b="1" spc="-170" dirty="0">
                <a:solidFill>
                  <a:srgbClr val="27316F"/>
                </a:solidFill>
                <a:latin typeface="Verdana" panose="020B0604030504040204"/>
                <a:cs typeface="Verdana" panose="020B0604030504040204"/>
              </a:rPr>
              <a:t>a</a:t>
            </a:r>
            <a:r>
              <a:rPr sz="3150" b="1" spc="-35" dirty="0">
                <a:solidFill>
                  <a:srgbClr val="27316F"/>
                </a:solidFill>
                <a:latin typeface="Verdana" panose="020B0604030504040204"/>
                <a:cs typeface="Verdana" panose="020B0604030504040204"/>
              </a:rPr>
              <a:t>p</a:t>
            </a:r>
            <a:r>
              <a:rPr sz="3150" b="1" spc="-75" dirty="0">
                <a:solidFill>
                  <a:srgbClr val="27316F"/>
                </a:solidFill>
                <a:latin typeface="Verdana" panose="020B0604030504040204"/>
                <a:cs typeface="Verdana" panose="020B0604030504040204"/>
              </a:rPr>
              <a:t>h</a:t>
            </a:r>
            <a:r>
              <a:rPr sz="3150" b="1" spc="-200" dirty="0">
                <a:solidFill>
                  <a:srgbClr val="27316F"/>
                </a:solidFill>
                <a:latin typeface="Verdana" panose="020B0604030504040204"/>
                <a:cs typeface="Verdana" panose="020B0604030504040204"/>
              </a:rPr>
              <a:t>s</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310" dirty="0">
                <a:solidFill>
                  <a:srgbClr val="27316F"/>
                </a:solidFill>
                <a:latin typeface="Verdana" panose="020B0604030504040204"/>
                <a:cs typeface="Verdana" panose="020B0604030504040204"/>
              </a:rPr>
              <a:t>T</a:t>
            </a:r>
            <a:r>
              <a:rPr sz="3150" spc="20" dirty="0">
                <a:solidFill>
                  <a:srgbClr val="27316F"/>
                </a:solidFill>
                <a:latin typeface="Verdana" panose="020B0604030504040204"/>
                <a:cs typeface="Verdana" panose="020B0604030504040204"/>
              </a:rPr>
              <a:t>e</a:t>
            </a:r>
            <a:r>
              <a:rPr sz="3150" spc="100" dirty="0">
                <a:solidFill>
                  <a:srgbClr val="27316F"/>
                </a:solidFill>
                <a:latin typeface="Verdana" panose="020B0604030504040204"/>
                <a:cs typeface="Verdana" panose="020B0604030504040204"/>
              </a:rPr>
              <a:t>c</a:t>
            </a:r>
            <a:r>
              <a:rPr sz="3150" spc="130" dirty="0">
                <a:solidFill>
                  <a:srgbClr val="27316F"/>
                </a:solidFill>
                <a:latin typeface="Verdana" panose="020B0604030504040204"/>
                <a:cs typeface="Verdana" panose="020B0604030504040204"/>
              </a:rPr>
              <a:t>hn</a:t>
            </a:r>
            <a:r>
              <a:rPr sz="3150" spc="-25" dirty="0">
                <a:solidFill>
                  <a:srgbClr val="27316F"/>
                </a:solidFill>
                <a:latin typeface="Verdana" panose="020B0604030504040204"/>
                <a:cs typeface="Verdana" panose="020B0604030504040204"/>
              </a:rPr>
              <a:t>i</a:t>
            </a:r>
            <a:r>
              <a:rPr sz="3150" spc="165" dirty="0">
                <a:solidFill>
                  <a:srgbClr val="27316F"/>
                </a:solidFill>
                <a:latin typeface="Verdana" panose="020B0604030504040204"/>
                <a:cs typeface="Verdana" panose="020B0604030504040204"/>
              </a:rPr>
              <a:t>q</a:t>
            </a:r>
            <a:r>
              <a:rPr sz="3150" spc="114" dirty="0">
                <a:solidFill>
                  <a:srgbClr val="27316F"/>
                </a:solidFill>
                <a:latin typeface="Verdana" panose="020B0604030504040204"/>
                <a:cs typeface="Verdana" panose="020B0604030504040204"/>
              </a:rPr>
              <a:t>u</a:t>
            </a:r>
            <a:r>
              <a:rPr sz="3150" spc="20" dirty="0">
                <a:solidFill>
                  <a:srgbClr val="27316F"/>
                </a:solidFill>
                <a:latin typeface="Verdana" panose="020B0604030504040204"/>
                <a:cs typeface="Verdana" panose="020B0604030504040204"/>
              </a:rPr>
              <a:t>e</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spc="-110" dirty="0">
                <a:solidFill>
                  <a:srgbClr val="27316F"/>
                </a:solidFill>
                <a:latin typeface="Verdana" panose="020B0604030504040204"/>
                <a:cs typeface="Verdana" panose="020B0604030504040204"/>
              </a:rPr>
              <a:t>s</a:t>
            </a:r>
            <a:r>
              <a:rPr sz="3150" spc="114" dirty="0">
                <a:solidFill>
                  <a:srgbClr val="27316F"/>
                </a:solidFill>
                <a:latin typeface="Verdana" panose="020B0604030504040204"/>
                <a:cs typeface="Verdana" panose="020B0604030504040204"/>
              </a:rPr>
              <a:t>u</a:t>
            </a:r>
            <a:r>
              <a:rPr sz="3150" spc="100" dirty="0">
                <a:solidFill>
                  <a:srgbClr val="27316F"/>
                </a:solidFill>
                <a:latin typeface="Verdana" panose="020B0604030504040204"/>
                <a:cs typeface="Verdana" panose="020B0604030504040204"/>
              </a:rPr>
              <a:t>c</a:t>
            </a:r>
            <a:r>
              <a:rPr sz="3150" spc="95" dirty="0">
                <a:solidFill>
                  <a:srgbClr val="27316F"/>
                </a:solidFill>
                <a:latin typeface="Verdana" panose="020B0604030504040204"/>
                <a:cs typeface="Verdana" panose="020B0604030504040204"/>
              </a:rPr>
              <a:t>h  </a:t>
            </a:r>
            <a:r>
              <a:rPr sz="3150" spc="-40" dirty="0">
                <a:solidFill>
                  <a:srgbClr val="27316F"/>
                </a:solidFill>
                <a:latin typeface="Verdana" panose="020B0604030504040204"/>
                <a:cs typeface="Verdana" panose="020B0604030504040204"/>
              </a:rPr>
              <a:t>a</a:t>
            </a:r>
            <a:r>
              <a:rPr sz="3150" spc="-105" dirty="0">
                <a:solidFill>
                  <a:srgbClr val="27316F"/>
                </a:solidFill>
                <a:latin typeface="Verdana" panose="020B0604030504040204"/>
                <a:cs typeface="Verdana" panose="020B0604030504040204"/>
              </a:rPr>
              <a:t>s</a:t>
            </a:r>
            <a:r>
              <a:rPr sz="3150" spc="-285" dirty="0">
                <a:solidFill>
                  <a:srgbClr val="27316F"/>
                </a:solidFill>
                <a:latin typeface="Verdana" panose="020B0604030504040204"/>
                <a:cs typeface="Verdana" panose="020B0604030504040204"/>
              </a:rPr>
              <a:t> </a:t>
            </a:r>
            <a:r>
              <a:rPr sz="3150" b="1" spc="-135" dirty="0">
                <a:solidFill>
                  <a:srgbClr val="27316F"/>
                </a:solidFill>
                <a:latin typeface="Verdana" panose="020B0604030504040204"/>
                <a:cs typeface="Verdana" panose="020B0604030504040204"/>
              </a:rPr>
              <a:t>i</a:t>
            </a:r>
            <a:r>
              <a:rPr sz="3150" b="1" spc="-35" dirty="0">
                <a:solidFill>
                  <a:srgbClr val="27316F"/>
                </a:solidFill>
                <a:latin typeface="Verdana" panose="020B0604030504040204"/>
                <a:cs typeface="Verdana" panose="020B0604030504040204"/>
              </a:rPr>
              <a:t>m</a:t>
            </a:r>
            <a:r>
              <a:rPr sz="3150" b="1" spc="-155" dirty="0">
                <a:solidFill>
                  <a:srgbClr val="27316F"/>
                </a:solidFill>
                <a:latin typeface="Verdana" panose="020B0604030504040204"/>
                <a:cs typeface="Verdana" panose="020B0604030504040204"/>
              </a:rPr>
              <a:t>a</a:t>
            </a:r>
            <a:r>
              <a:rPr sz="3150" b="1" spc="-5" dirty="0">
                <a:solidFill>
                  <a:srgbClr val="27316F"/>
                </a:solidFill>
                <a:latin typeface="Verdana" panose="020B0604030504040204"/>
                <a:cs typeface="Verdana" panose="020B0604030504040204"/>
              </a:rPr>
              <a:t>g</a:t>
            </a:r>
            <a:r>
              <a:rPr sz="3150" b="1" spc="-105" dirty="0">
                <a:solidFill>
                  <a:srgbClr val="27316F"/>
                </a:solidFill>
                <a:latin typeface="Verdana" panose="020B0604030504040204"/>
                <a:cs typeface="Verdana" panose="020B0604030504040204"/>
              </a:rPr>
              <a:t>e</a:t>
            </a:r>
            <a:r>
              <a:rPr sz="3150" b="1" spc="-190" dirty="0">
                <a:solidFill>
                  <a:srgbClr val="27316F"/>
                </a:solidFill>
                <a:latin typeface="Verdana" panose="020B0604030504040204"/>
                <a:cs typeface="Verdana" panose="020B0604030504040204"/>
              </a:rPr>
              <a:t> </a:t>
            </a:r>
            <a:r>
              <a:rPr sz="3150" b="1" spc="-105" dirty="0">
                <a:solidFill>
                  <a:srgbClr val="27316F"/>
                </a:solidFill>
                <a:latin typeface="Verdana" panose="020B0604030504040204"/>
                <a:cs typeface="Verdana" panose="020B0604030504040204"/>
              </a:rPr>
              <a:t>ﬁ</a:t>
            </a:r>
            <a:r>
              <a:rPr sz="3150" b="1" spc="-10" dirty="0">
                <a:solidFill>
                  <a:srgbClr val="27316F"/>
                </a:solidFill>
                <a:latin typeface="Verdana" panose="020B0604030504040204"/>
                <a:cs typeface="Verdana" panose="020B0604030504040204"/>
              </a:rPr>
              <a:t>l</a:t>
            </a:r>
            <a:r>
              <a:rPr sz="3150" b="1" spc="-120" dirty="0">
                <a:solidFill>
                  <a:srgbClr val="27316F"/>
                </a:solidFill>
                <a:latin typeface="Verdana" panose="020B0604030504040204"/>
                <a:cs typeface="Verdana" panose="020B0604030504040204"/>
              </a:rPr>
              <a:t>t</a:t>
            </a:r>
            <a:r>
              <a:rPr sz="3150" b="1" spc="-110" dirty="0">
                <a:solidFill>
                  <a:srgbClr val="27316F"/>
                </a:solidFill>
                <a:latin typeface="Verdana" panose="020B0604030504040204"/>
                <a:cs typeface="Verdana" panose="020B0604030504040204"/>
              </a:rPr>
              <a:t>e</a:t>
            </a:r>
            <a:r>
              <a:rPr sz="3150" b="1" spc="-225" dirty="0">
                <a:solidFill>
                  <a:srgbClr val="27316F"/>
                </a:solidFill>
                <a:latin typeface="Verdana" panose="020B0604030504040204"/>
                <a:cs typeface="Verdana" panose="020B0604030504040204"/>
              </a:rPr>
              <a:t>r</a:t>
            </a:r>
            <a:r>
              <a:rPr sz="3150" b="1" spc="-135" dirty="0">
                <a:solidFill>
                  <a:srgbClr val="27316F"/>
                </a:solidFill>
                <a:latin typeface="Verdana" panose="020B0604030504040204"/>
                <a:cs typeface="Verdana" panose="020B0604030504040204"/>
              </a:rPr>
              <a:t>i</a:t>
            </a:r>
            <a:r>
              <a:rPr sz="3150" b="1" spc="-60" dirty="0">
                <a:solidFill>
                  <a:srgbClr val="27316F"/>
                </a:solidFill>
                <a:latin typeface="Verdana" panose="020B0604030504040204"/>
                <a:cs typeface="Verdana" panose="020B0604030504040204"/>
              </a:rPr>
              <a:t>n</a:t>
            </a:r>
            <a:r>
              <a:rPr sz="3150" b="1" dirty="0">
                <a:solidFill>
                  <a:srgbClr val="27316F"/>
                </a:solidFill>
                <a:latin typeface="Verdana" panose="020B0604030504040204"/>
                <a:cs typeface="Verdana" panose="020B0604030504040204"/>
              </a:rPr>
              <a:t>g</a:t>
            </a:r>
            <a:r>
              <a:rPr sz="3150" b="1" spc="-254"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20" dirty="0">
                <a:solidFill>
                  <a:srgbClr val="27316F"/>
                </a:solidFill>
                <a:latin typeface="Verdana" panose="020B0604030504040204"/>
                <a:cs typeface="Verdana" panose="020B0604030504040204"/>
              </a:rPr>
              <a:t>d  </a:t>
            </a:r>
            <a:r>
              <a:rPr sz="3150" b="1" spc="-60" dirty="0">
                <a:solidFill>
                  <a:srgbClr val="27316F"/>
                </a:solidFill>
                <a:latin typeface="Verdana" panose="020B0604030504040204"/>
                <a:cs typeface="Verdana" panose="020B0604030504040204"/>
              </a:rPr>
              <a:t>p</a:t>
            </a:r>
            <a:r>
              <a:rPr sz="3150" b="1" spc="-170" dirty="0">
                <a:solidFill>
                  <a:srgbClr val="27316F"/>
                </a:solidFill>
                <a:latin typeface="Verdana" panose="020B0604030504040204"/>
                <a:cs typeface="Verdana" panose="020B0604030504040204"/>
              </a:rPr>
              <a:t>a</a:t>
            </a:r>
            <a:r>
              <a:rPr sz="3150" b="1" spc="-105" dirty="0">
                <a:solidFill>
                  <a:srgbClr val="27316F"/>
                </a:solidFill>
                <a:latin typeface="Verdana" panose="020B0604030504040204"/>
                <a:cs typeface="Verdana" panose="020B0604030504040204"/>
              </a:rPr>
              <a:t>t</a:t>
            </a:r>
            <a:r>
              <a:rPr sz="3150" b="1" spc="-120" dirty="0">
                <a:solidFill>
                  <a:srgbClr val="27316F"/>
                </a:solidFill>
                <a:latin typeface="Verdana" panose="020B0604030504040204"/>
                <a:cs typeface="Verdana" panose="020B0604030504040204"/>
              </a:rPr>
              <a:t>t</a:t>
            </a:r>
            <a:r>
              <a:rPr sz="3150" b="1" spc="-110" dirty="0">
                <a:solidFill>
                  <a:srgbClr val="27316F"/>
                </a:solidFill>
                <a:latin typeface="Verdana" panose="020B0604030504040204"/>
                <a:cs typeface="Verdana" panose="020B0604030504040204"/>
              </a:rPr>
              <a:t>e</a:t>
            </a:r>
            <a:r>
              <a:rPr sz="3150" b="1" spc="-225" dirty="0">
                <a:solidFill>
                  <a:srgbClr val="27316F"/>
                </a:solidFill>
                <a:latin typeface="Verdana" panose="020B0604030504040204"/>
                <a:cs typeface="Verdana" panose="020B0604030504040204"/>
              </a:rPr>
              <a:t>r</a:t>
            </a:r>
            <a:r>
              <a:rPr sz="3150" b="1" spc="-70" dirty="0">
                <a:solidFill>
                  <a:srgbClr val="27316F"/>
                </a:solidFill>
                <a:latin typeface="Verdana" panose="020B0604030504040204"/>
                <a:cs typeface="Verdana" panose="020B0604030504040204"/>
              </a:rPr>
              <a:t>n</a:t>
            </a:r>
            <a:r>
              <a:rPr sz="3150" b="1" spc="-190" dirty="0">
                <a:solidFill>
                  <a:srgbClr val="27316F"/>
                </a:solidFill>
                <a:latin typeface="Verdana" panose="020B0604030504040204"/>
                <a:cs typeface="Verdana" panose="020B0604030504040204"/>
              </a:rPr>
              <a:t> </a:t>
            </a:r>
            <a:r>
              <a:rPr sz="3150" b="1" spc="-240" dirty="0">
                <a:solidFill>
                  <a:srgbClr val="27316F"/>
                </a:solidFill>
                <a:latin typeface="Verdana" panose="020B0604030504040204"/>
                <a:cs typeface="Verdana" panose="020B0604030504040204"/>
              </a:rPr>
              <a:t>r</a:t>
            </a:r>
            <a:r>
              <a:rPr sz="3150" b="1" spc="-110" dirty="0">
                <a:solidFill>
                  <a:srgbClr val="27316F"/>
                </a:solidFill>
                <a:latin typeface="Verdana" panose="020B0604030504040204"/>
                <a:cs typeface="Verdana" panose="020B0604030504040204"/>
              </a:rPr>
              <a:t>e</a:t>
            </a:r>
            <a:r>
              <a:rPr sz="3150" b="1" spc="-20" dirty="0">
                <a:solidFill>
                  <a:srgbClr val="27316F"/>
                </a:solidFill>
                <a:latin typeface="Verdana" panose="020B0604030504040204"/>
                <a:cs typeface="Verdana" panose="020B0604030504040204"/>
              </a:rPr>
              <a:t>c</a:t>
            </a:r>
            <a:r>
              <a:rPr sz="3150" b="1" spc="-105" dirty="0">
                <a:solidFill>
                  <a:srgbClr val="27316F"/>
                </a:solidFill>
                <a:latin typeface="Verdana" panose="020B0604030504040204"/>
                <a:cs typeface="Verdana" panose="020B0604030504040204"/>
              </a:rPr>
              <a:t>o</a:t>
            </a:r>
            <a:r>
              <a:rPr sz="3150" b="1" spc="-5" dirty="0">
                <a:solidFill>
                  <a:srgbClr val="27316F"/>
                </a:solidFill>
                <a:latin typeface="Verdana" panose="020B0604030504040204"/>
                <a:cs typeface="Verdana" panose="020B0604030504040204"/>
              </a:rPr>
              <a:t>g</a:t>
            </a:r>
            <a:r>
              <a:rPr sz="3150" b="1" spc="-75" dirty="0">
                <a:solidFill>
                  <a:srgbClr val="27316F"/>
                </a:solidFill>
                <a:latin typeface="Verdana" panose="020B0604030504040204"/>
                <a:cs typeface="Verdana" panose="020B0604030504040204"/>
              </a:rPr>
              <a:t>n</a:t>
            </a:r>
            <a:r>
              <a:rPr sz="3150" b="1" spc="-135" dirty="0">
                <a:solidFill>
                  <a:srgbClr val="27316F"/>
                </a:solidFill>
                <a:latin typeface="Verdana" panose="020B0604030504040204"/>
                <a:cs typeface="Verdana" panose="020B0604030504040204"/>
              </a:rPr>
              <a:t>i</a:t>
            </a:r>
            <a:r>
              <a:rPr sz="3150" b="1" spc="-70" dirty="0">
                <a:solidFill>
                  <a:srgbClr val="27316F"/>
                </a:solidFill>
                <a:latin typeface="Verdana" panose="020B0604030504040204"/>
                <a:cs typeface="Verdana" panose="020B0604030504040204"/>
              </a:rPr>
              <a:t>t</a:t>
            </a:r>
            <a:r>
              <a:rPr sz="3150" b="1" spc="-135" dirty="0">
                <a:solidFill>
                  <a:srgbClr val="27316F"/>
                </a:solidFill>
                <a:latin typeface="Verdana" panose="020B0604030504040204"/>
                <a:cs typeface="Verdana" panose="020B0604030504040204"/>
              </a:rPr>
              <a:t>i</a:t>
            </a:r>
            <a:r>
              <a:rPr sz="3150" b="1" spc="-105" dirty="0">
                <a:solidFill>
                  <a:srgbClr val="27316F"/>
                </a:solidFill>
                <a:latin typeface="Verdana" panose="020B0604030504040204"/>
                <a:cs typeface="Verdana" panose="020B0604030504040204"/>
              </a:rPr>
              <a:t>o</a:t>
            </a:r>
            <a:r>
              <a:rPr sz="3150" b="1" spc="-70" dirty="0">
                <a:solidFill>
                  <a:srgbClr val="27316F"/>
                </a:solidFill>
                <a:latin typeface="Verdana" panose="020B0604030504040204"/>
                <a:cs typeface="Verdana" panose="020B0604030504040204"/>
              </a:rPr>
              <a:t>n</a:t>
            </a:r>
            <a:r>
              <a:rPr sz="3150" b="1" spc="-254" dirty="0">
                <a:solidFill>
                  <a:srgbClr val="27316F"/>
                </a:solidFill>
                <a:latin typeface="Verdana" panose="020B0604030504040204"/>
                <a:cs typeface="Verdana" panose="020B0604030504040204"/>
              </a:rPr>
              <a:t> </a:t>
            </a:r>
            <a:r>
              <a:rPr sz="3150" spc="130" dirty="0">
                <a:solidFill>
                  <a:srgbClr val="27316F"/>
                </a:solidFill>
                <a:latin typeface="Verdana" panose="020B0604030504040204"/>
                <a:cs typeface="Verdana" panose="020B0604030504040204"/>
              </a:rPr>
              <a:t>h</a:t>
            </a:r>
            <a:r>
              <a:rPr sz="3150" spc="20" dirty="0">
                <a:solidFill>
                  <a:srgbClr val="27316F"/>
                </a:solidFill>
                <a:latin typeface="Verdana" panose="020B0604030504040204"/>
                <a:cs typeface="Verdana" panose="020B0604030504040204"/>
              </a:rPr>
              <a:t>e</a:t>
            </a:r>
            <a:r>
              <a:rPr sz="3150" spc="-25" dirty="0">
                <a:solidFill>
                  <a:srgbClr val="27316F"/>
                </a:solidFill>
                <a:latin typeface="Verdana" panose="020B0604030504040204"/>
                <a:cs typeface="Verdana" panose="020B0604030504040204"/>
              </a:rPr>
              <a:t>l</a:t>
            </a:r>
            <a:r>
              <a:rPr sz="3150" spc="120" dirty="0">
                <a:solidFill>
                  <a:srgbClr val="27316F"/>
                </a:solidFill>
                <a:latin typeface="Verdana" panose="020B0604030504040204"/>
                <a:cs typeface="Verdana" panose="020B0604030504040204"/>
              </a:rPr>
              <a:t>p  </a:t>
            </a:r>
            <a:r>
              <a:rPr sz="3150" spc="-25" dirty="0">
                <a:solidFill>
                  <a:srgbClr val="27316F"/>
                </a:solidFill>
                <a:latin typeface="Verdana" panose="020B0604030504040204"/>
                <a:cs typeface="Verdana" panose="020B0604030504040204"/>
              </a:rPr>
              <a:t>i</a:t>
            </a:r>
            <a:r>
              <a:rPr sz="3150" spc="165" dirty="0">
                <a:solidFill>
                  <a:srgbClr val="27316F"/>
                </a:solidFill>
                <a:latin typeface="Verdana" panose="020B0604030504040204"/>
                <a:cs typeface="Verdana" panose="020B0604030504040204"/>
              </a:rPr>
              <a:t>d</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10" dirty="0">
                <a:solidFill>
                  <a:srgbClr val="27316F"/>
                </a:solidFill>
                <a:latin typeface="Verdana" panose="020B0604030504040204"/>
                <a:cs typeface="Verdana" panose="020B0604030504040204"/>
              </a:rPr>
              <a:t>f</a:t>
            </a:r>
            <a:r>
              <a:rPr sz="3150" spc="-160" dirty="0">
                <a:solidFill>
                  <a:srgbClr val="27316F"/>
                </a:solidFill>
                <a:latin typeface="Verdana" panose="020B0604030504040204"/>
                <a:cs typeface="Verdana" panose="020B0604030504040204"/>
              </a:rPr>
              <a:t>y</a:t>
            </a:r>
            <a:r>
              <a:rPr sz="3150" spc="-285" dirty="0">
                <a:solidFill>
                  <a:srgbClr val="27316F"/>
                </a:solidFill>
                <a:latin typeface="Verdana" panose="020B0604030504040204"/>
                <a:cs typeface="Verdana" panose="020B0604030504040204"/>
              </a:rPr>
              <a:t> </a:t>
            </a:r>
            <a:r>
              <a:rPr sz="3150" b="1" spc="-135" dirty="0">
                <a:solidFill>
                  <a:srgbClr val="27316F"/>
                </a:solidFill>
                <a:latin typeface="Verdana" panose="020B0604030504040204"/>
                <a:cs typeface="Verdana" panose="020B0604030504040204"/>
              </a:rPr>
              <a:t>i</a:t>
            </a:r>
            <a:r>
              <a:rPr sz="3150" b="1" spc="-75" dirty="0">
                <a:solidFill>
                  <a:srgbClr val="27316F"/>
                </a:solidFill>
                <a:latin typeface="Verdana" panose="020B0604030504040204"/>
                <a:cs typeface="Verdana" panose="020B0604030504040204"/>
              </a:rPr>
              <a:t>n</a:t>
            </a:r>
            <a:r>
              <a:rPr sz="3150" b="1" spc="-105" dirty="0">
                <a:solidFill>
                  <a:srgbClr val="27316F"/>
                </a:solidFill>
                <a:latin typeface="Verdana" panose="020B0604030504040204"/>
                <a:cs typeface="Verdana" panose="020B0604030504040204"/>
              </a:rPr>
              <a:t>ﬁ</a:t>
            </a:r>
            <a:r>
              <a:rPr sz="3150" b="1" spc="-10" dirty="0">
                <a:solidFill>
                  <a:srgbClr val="27316F"/>
                </a:solidFill>
                <a:latin typeface="Verdana" panose="020B0604030504040204"/>
                <a:cs typeface="Verdana" panose="020B0604030504040204"/>
              </a:rPr>
              <a:t>l</a:t>
            </a:r>
            <a:r>
              <a:rPr sz="3150" b="1" spc="-70" dirty="0">
                <a:solidFill>
                  <a:srgbClr val="27316F"/>
                </a:solidFill>
                <a:latin typeface="Verdana" panose="020B0604030504040204"/>
                <a:cs typeface="Verdana" panose="020B0604030504040204"/>
              </a:rPr>
              <a:t>t</a:t>
            </a:r>
            <a:r>
              <a:rPr sz="3150" b="1" spc="-335" dirty="0">
                <a:solidFill>
                  <a:srgbClr val="27316F"/>
                </a:solidFill>
                <a:latin typeface="Verdana" panose="020B0604030504040204"/>
                <a:cs typeface="Verdana" panose="020B0604030504040204"/>
              </a:rPr>
              <a:t>r</a:t>
            </a:r>
            <a:r>
              <a:rPr sz="3150" b="1" spc="-170" dirty="0">
                <a:solidFill>
                  <a:srgbClr val="27316F"/>
                </a:solidFill>
                <a:latin typeface="Verdana" panose="020B0604030504040204"/>
                <a:cs typeface="Verdana" panose="020B0604030504040204"/>
              </a:rPr>
              <a:t>a</a:t>
            </a:r>
            <a:r>
              <a:rPr sz="3150" b="1" spc="-120" dirty="0">
                <a:solidFill>
                  <a:srgbClr val="27316F"/>
                </a:solidFill>
                <a:latin typeface="Verdana" panose="020B0604030504040204"/>
                <a:cs typeface="Verdana" panose="020B0604030504040204"/>
              </a:rPr>
              <a:t>t</a:t>
            </a:r>
            <a:r>
              <a:rPr sz="3150" b="1" spc="-110" dirty="0">
                <a:solidFill>
                  <a:srgbClr val="27316F"/>
                </a:solidFill>
                <a:latin typeface="Verdana" panose="020B0604030504040204"/>
                <a:cs typeface="Verdana" panose="020B0604030504040204"/>
              </a:rPr>
              <a:t>e</a:t>
            </a:r>
            <a:r>
              <a:rPr sz="3150" b="1" spc="-200" dirty="0">
                <a:solidFill>
                  <a:srgbClr val="27316F"/>
                </a:solidFill>
                <a:latin typeface="Verdana" panose="020B0604030504040204"/>
                <a:cs typeface="Verdana" panose="020B0604030504040204"/>
              </a:rPr>
              <a:t>s</a:t>
            </a:r>
            <a:r>
              <a:rPr sz="3150" spc="-480" dirty="0">
                <a:solidFill>
                  <a:srgbClr val="27316F"/>
                </a:solidFill>
                <a:latin typeface="Verdana" panose="020B0604030504040204"/>
                <a:cs typeface="Verdana" panose="020B0604030504040204"/>
              </a:rPr>
              <a:t>,</a:t>
            </a:r>
            <a:r>
              <a:rPr sz="3150" spc="-285" dirty="0">
                <a:solidFill>
                  <a:srgbClr val="27316F"/>
                </a:solidFill>
                <a:latin typeface="Verdana" panose="020B0604030504040204"/>
                <a:cs typeface="Verdana" panose="020B0604030504040204"/>
              </a:rPr>
              <a:t> </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40" dirty="0">
                <a:solidFill>
                  <a:srgbClr val="27316F"/>
                </a:solidFill>
                <a:latin typeface="Verdana" panose="020B0604030504040204"/>
                <a:cs typeface="Verdana" panose="020B0604030504040204"/>
              </a:rPr>
              <a:t>a</a:t>
            </a:r>
            <a:r>
              <a:rPr sz="3150" spc="165" dirty="0">
                <a:solidFill>
                  <a:srgbClr val="27316F"/>
                </a:solidFill>
                <a:latin typeface="Verdana" panose="020B0604030504040204"/>
                <a:cs typeface="Verdana" panose="020B0604030504040204"/>
              </a:rPr>
              <a:t>b</a:t>
            </a:r>
            <a:r>
              <a:rPr sz="3150" spc="-25" dirty="0">
                <a:solidFill>
                  <a:srgbClr val="27316F"/>
                </a:solidFill>
                <a:latin typeface="Verdana" panose="020B0604030504040204"/>
                <a:cs typeface="Verdana" panose="020B0604030504040204"/>
              </a:rPr>
              <a:t>li</a:t>
            </a:r>
            <a:r>
              <a:rPr sz="3150" spc="130" dirty="0">
                <a:solidFill>
                  <a:srgbClr val="27316F"/>
                </a:solidFill>
                <a:latin typeface="Verdana" panose="020B0604030504040204"/>
                <a:cs typeface="Verdana" panose="020B0604030504040204"/>
              </a:rPr>
              <a:t>n</a:t>
            </a:r>
            <a:r>
              <a:rPr sz="3150" spc="135" dirty="0">
                <a:solidFill>
                  <a:srgbClr val="27316F"/>
                </a:solidFill>
                <a:latin typeface="Verdana" panose="020B0604030504040204"/>
                <a:cs typeface="Verdana" panose="020B0604030504040204"/>
              </a:rPr>
              <a:t>g  </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270" dirty="0">
                <a:solidFill>
                  <a:srgbClr val="27316F"/>
                </a:solidFill>
                <a:latin typeface="Verdana" panose="020B0604030504040204"/>
                <a:cs typeface="Verdana" panose="020B0604030504040204"/>
              </a:rPr>
              <a:t>m</a:t>
            </a:r>
            <a:r>
              <a:rPr sz="3150" spc="20" dirty="0">
                <a:solidFill>
                  <a:srgbClr val="27316F"/>
                </a:solidFill>
                <a:latin typeface="Verdana" panose="020B0604030504040204"/>
                <a:cs typeface="Verdana" panose="020B0604030504040204"/>
              </a:rPr>
              <a:t>e</a:t>
            </a:r>
            <a:r>
              <a:rPr sz="3150" spc="-25" dirty="0">
                <a:solidFill>
                  <a:srgbClr val="27316F"/>
                </a:solidFill>
                <a:latin typeface="Verdana" panose="020B0604030504040204"/>
                <a:cs typeface="Verdana" panose="020B0604030504040204"/>
              </a:rPr>
              <a:t>l</a:t>
            </a:r>
            <a:r>
              <a:rPr sz="3150" spc="-160" dirty="0">
                <a:solidFill>
                  <a:srgbClr val="27316F"/>
                </a:solidFill>
                <a:latin typeface="Verdana" panose="020B0604030504040204"/>
                <a:cs typeface="Verdana" panose="020B0604030504040204"/>
              </a:rPr>
              <a:t>y</a:t>
            </a:r>
            <a:r>
              <a:rPr sz="3150" spc="-285" dirty="0">
                <a:solidFill>
                  <a:srgbClr val="27316F"/>
                </a:solidFill>
                <a:latin typeface="Verdana" panose="020B0604030504040204"/>
                <a:cs typeface="Verdana" panose="020B0604030504040204"/>
              </a:rPr>
              <a:t> </a:t>
            </a:r>
            <a:r>
              <a:rPr sz="3150" spc="30" dirty="0">
                <a:solidFill>
                  <a:srgbClr val="27316F"/>
                </a:solidFill>
                <a:latin typeface="Verdana" panose="020B0604030504040204"/>
                <a:cs typeface="Verdana" panose="020B0604030504040204"/>
              </a:rPr>
              <a:t>t</a:t>
            </a:r>
            <a:r>
              <a:rPr sz="3150" spc="-130" dirty="0">
                <a:solidFill>
                  <a:srgbClr val="27316F"/>
                </a:solidFill>
                <a:latin typeface="Verdana" panose="020B0604030504040204"/>
                <a:cs typeface="Verdana" panose="020B0604030504040204"/>
              </a:rPr>
              <a:t>r</a:t>
            </a:r>
            <a:r>
              <a:rPr sz="3150" spc="-25" dirty="0">
                <a:solidFill>
                  <a:srgbClr val="27316F"/>
                </a:solidFill>
                <a:latin typeface="Verdana" panose="020B0604030504040204"/>
                <a:cs typeface="Verdana" panose="020B0604030504040204"/>
              </a:rPr>
              <a:t>e</a:t>
            </a:r>
            <a:r>
              <a:rPr sz="3150" spc="-40" dirty="0">
                <a:solidFill>
                  <a:srgbClr val="27316F"/>
                </a:solidFill>
                <a:latin typeface="Verdana" panose="020B0604030504040204"/>
                <a:cs typeface="Verdana" panose="020B0604030504040204"/>
              </a:rPr>
              <a:t>a</a:t>
            </a:r>
            <a:r>
              <a:rPr sz="3150" spc="30" dirty="0">
                <a:solidFill>
                  <a:srgbClr val="27316F"/>
                </a:solidFill>
                <a:latin typeface="Verdana" panose="020B0604030504040204"/>
                <a:cs typeface="Verdana" panose="020B0604030504040204"/>
              </a:rPr>
              <a:t>t</a:t>
            </a:r>
            <a:r>
              <a:rPr sz="3150" spc="270" dirty="0">
                <a:solidFill>
                  <a:srgbClr val="27316F"/>
                </a:solidFill>
                <a:latin typeface="Verdana" panose="020B0604030504040204"/>
                <a:cs typeface="Verdana" panose="020B0604030504040204"/>
              </a:rPr>
              <a:t>m</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35" dirty="0">
                <a:solidFill>
                  <a:srgbClr val="27316F"/>
                </a:solidFill>
                <a:latin typeface="Verdana" panose="020B0604030504040204"/>
                <a:cs typeface="Verdana" panose="020B0604030504040204"/>
              </a:rPr>
              <a:t>t</a:t>
            </a:r>
            <a:r>
              <a:rPr sz="3150" spc="-285" dirty="0">
                <a:solidFill>
                  <a:srgbClr val="27316F"/>
                </a:solidFill>
                <a:latin typeface="Verdana" panose="020B0604030504040204"/>
                <a:cs typeface="Verdana" panose="020B0604030504040204"/>
              </a:rPr>
              <a:t> </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170" dirty="0">
                <a:solidFill>
                  <a:srgbClr val="27316F"/>
                </a:solidFill>
                <a:latin typeface="Verdana" panose="020B0604030504040204"/>
                <a:cs typeface="Verdana" panose="020B0604030504040204"/>
              </a:rPr>
              <a:t>d</a:t>
            </a:r>
            <a:r>
              <a:rPr sz="3150" spc="-285" dirty="0">
                <a:solidFill>
                  <a:srgbClr val="27316F"/>
                </a:solidFill>
                <a:latin typeface="Verdana" panose="020B0604030504040204"/>
                <a:cs typeface="Verdana" panose="020B0604030504040204"/>
              </a:rPr>
              <a:t> </a:t>
            </a:r>
            <a:r>
              <a:rPr sz="3150" spc="165" dirty="0">
                <a:solidFill>
                  <a:srgbClr val="27316F"/>
                </a:solidFill>
                <a:latin typeface="Verdana" panose="020B0604030504040204"/>
                <a:cs typeface="Verdana" panose="020B0604030504040204"/>
              </a:rPr>
              <a:t>b</a:t>
            </a:r>
            <a:r>
              <a:rPr sz="3150" spc="20" dirty="0">
                <a:solidFill>
                  <a:srgbClr val="27316F"/>
                </a:solidFill>
                <a:latin typeface="Verdana" panose="020B0604030504040204"/>
                <a:cs typeface="Verdana" panose="020B0604030504040204"/>
              </a:rPr>
              <a:t>e</a:t>
            </a:r>
            <a:r>
              <a:rPr sz="3150" spc="-1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t</a:t>
            </a:r>
            <a:r>
              <a:rPr sz="3150" spc="20" dirty="0">
                <a:solidFill>
                  <a:srgbClr val="27316F"/>
                </a:solidFill>
                <a:latin typeface="Verdana" panose="020B0604030504040204"/>
                <a:cs typeface="Verdana" panose="020B0604030504040204"/>
              </a:rPr>
              <a:t>e</a:t>
            </a:r>
            <a:r>
              <a:rPr sz="3150" spc="-75" dirty="0">
                <a:solidFill>
                  <a:srgbClr val="27316F"/>
                </a:solidFill>
                <a:latin typeface="Verdana" panose="020B0604030504040204"/>
                <a:cs typeface="Verdana" panose="020B0604030504040204"/>
              </a:rPr>
              <a:t>r  </a:t>
            </a:r>
            <a:r>
              <a:rPr sz="3150" spc="160" dirty="0">
                <a:solidFill>
                  <a:srgbClr val="27316F"/>
                </a:solidFill>
                <a:latin typeface="Verdana" panose="020B0604030504040204"/>
                <a:cs typeface="Verdana" panose="020B0604030504040204"/>
              </a:rPr>
              <a:t>p</a:t>
            </a:r>
            <a:r>
              <a:rPr sz="3150" spc="-40" dirty="0">
                <a:solidFill>
                  <a:srgbClr val="27316F"/>
                </a:solidFill>
                <a:latin typeface="Verdana" panose="020B0604030504040204"/>
                <a:cs typeface="Verdana" panose="020B0604030504040204"/>
              </a:rPr>
              <a:t>a</a:t>
            </a:r>
            <a:r>
              <a:rPr sz="3150" spc="30" dirty="0">
                <a:solidFill>
                  <a:srgbClr val="27316F"/>
                </a:solidFill>
                <a:latin typeface="Verdana" panose="020B0604030504040204"/>
                <a:cs typeface="Verdana" panose="020B0604030504040204"/>
              </a:rPr>
              <a:t>t</a:t>
            </a:r>
            <a:r>
              <a:rPr sz="3150" spc="-25" dirty="0">
                <a:solidFill>
                  <a:srgbClr val="27316F"/>
                </a:solidFill>
                <a:latin typeface="Verdana" panose="020B0604030504040204"/>
                <a:cs typeface="Verdana" panose="020B0604030504040204"/>
              </a:rPr>
              <a:t>i</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35" dirty="0">
                <a:solidFill>
                  <a:srgbClr val="27316F"/>
                </a:solidFill>
                <a:latin typeface="Verdana" panose="020B0604030504040204"/>
                <a:cs typeface="Verdana" panose="020B0604030504040204"/>
              </a:rPr>
              <a:t>t</a:t>
            </a:r>
            <a:r>
              <a:rPr sz="3150" spc="-285" dirty="0">
                <a:solidFill>
                  <a:srgbClr val="27316F"/>
                </a:solidFill>
                <a:latin typeface="Verdana" panose="020B0604030504040204"/>
                <a:cs typeface="Verdana" panose="020B0604030504040204"/>
              </a:rPr>
              <a:t> </a:t>
            </a:r>
            <a:r>
              <a:rPr sz="3150" spc="270" dirty="0">
                <a:solidFill>
                  <a:srgbClr val="27316F"/>
                </a:solidFill>
                <a:latin typeface="Verdana" panose="020B0604030504040204"/>
                <a:cs typeface="Verdana" panose="020B0604030504040204"/>
              </a:rPr>
              <a:t>m</a:t>
            </a:r>
            <a:r>
              <a:rPr sz="3150" spc="-40" dirty="0">
                <a:solidFill>
                  <a:srgbClr val="27316F"/>
                </a:solidFill>
                <a:latin typeface="Verdana" panose="020B0604030504040204"/>
                <a:cs typeface="Verdana" panose="020B0604030504040204"/>
              </a:rPr>
              <a:t>a</a:t>
            </a:r>
            <a:r>
              <a:rPr sz="3150" spc="130" dirty="0">
                <a:solidFill>
                  <a:srgbClr val="27316F"/>
                </a:solidFill>
                <a:latin typeface="Verdana" panose="020B0604030504040204"/>
                <a:cs typeface="Verdana" panose="020B0604030504040204"/>
              </a:rPr>
              <a:t>n</a:t>
            </a:r>
            <a:r>
              <a:rPr sz="3150" spc="-40" dirty="0">
                <a:solidFill>
                  <a:srgbClr val="27316F"/>
                </a:solidFill>
                <a:latin typeface="Verdana" panose="020B0604030504040204"/>
                <a:cs typeface="Verdana" panose="020B0604030504040204"/>
              </a:rPr>
              <a:t>a</a:t>
            </a:r>
            <a:r>
              <a:rPr sz="3150" spc="190" dirty="0">
                <a:solidFill>
                  <a:srgbClr val="27316F"/>
                </a:solidFill>
                <a:latin typeface="Verdana" panose="020B0604030504040204"/>
                <a:cs typeface="Verdana" panose="020B0604030504040204"/>
              </a:rPr>
              <a:t>g</a:t>
            </a:r>
            <a:r>
              <a:rPr sz="3150" spc="20" dirty="0">
                <a:solidFill>
                  <a:srgbClr val="27316F"/>
                </a:solidFill>
                <a:latin typeface="Verdana" panose="020B0604030504040204"/>
                <a:cs typeface="Verdana" panose="020B0604030504040204"/>
              </a:rPr>
              <a:t>e</a:t>
            </a:r>
            <a:r>
              <a:rPr sz="3150" spc="270" dirty="0">
                <a:solidFill>
                  <a:srgbClr val="27316F"/>
                </a:solidFill>
                <a:latin typeface="Verdana" panose="020B0604030504040204"/>
                <a:cs typeface="Verdana" panose="020B0604030504040204"/>
              </a:rPr>
              <a:t>m</a:t>
            </a:r>
            <a:r>
              <a:rPr sz="3150" spc="20" dirty="0">
                <a:solidFill>
                  <a:srgbClr val="27316F"/>
                </a:solidFill>
                <a:latin typeface="Verdana" panose="020B0604030504040204"/>
                <a:cs typeface="Verdana" panose="020B0604030504040204"/>
              </a:rPr>
              <a:t>e</a:t>
            </a:r>
            <a:r>
              <a:rPr sz="3150" spc="130" dirty="0">
                <a:solidFill>
                  <a:srgbClr val="27316F"/>
                </a:solidFill>
                <a:latin typeface="Verdana" panose="020B0604030504040204"/>
                <a:cs typeface="Verdana" panose="020B0604030504040204"/>
              </a:rPr>
              <a:t>n</a:t>
            </a:r>
            <a:r>
              <a:rPr sz="3150" spc="65" dirty="0">
                <a:solidFill>
                  <a:srgbClr val="27316F"/>
                </a:solidFill>
                <a:latin typeface="Verdana" panose="020B0604030504040204"/>
                <a:cs typeface="Verdana" panose="020B0604030504040204"/>
              </a:rPr>
              <a:t>t</a:t>
            </a:r>
            <a:r>
              <a:rPr sz="3150" spc="-480" dirty="0">
                <a:solidFill>
                  <a:srgbClr val="27316F"/>
                </a:solidFill>
                <a:latin typeface="Verdana" panose="020B0604030504040204"/>
                <a:cs typeface="Verdana" panose="020B0604030504040204"/>
              </a:rPr>
              <a:t>.</a:t>
            </a:r>
            <a:endParaRPr sz="315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315" cy="10288270"/>
            <a:chOff x="0" y="0"/>
            <a:chExt cx="9124315" cy="10288270"/>
          </a:xfrm>
        </p:grpSpPr>
        <p:sp>
          <p:nvSpPr>
            <p:cNvPr id="3" name="object 3"/>
            <p:cNvSpPr/>
            <p:nvPr/>
          </p:nvSpPr>
          <p:spPr>
            <a:xfrm>
              <a:off x="0" y="0"/>
              <a:ext cx="9124315" cy="10288270"/>
            </a:xfrm>
            <a:custGeom>
              <a:avLst/>
              <a:gdLst/>
              <a:ahLst/>
              <a:cxnLst/>
              <a:rect l="l" t="t" r="r" b="b"/>
              <a:pathLst>
                <a:path w="9124315" h="10288270">
                  <a:moveTo>
                    <a:pt x="0" y="10287761"/>
                  </a:moveTo>
                  <a:lnTo>
                    <a:pt x="9124194" y="10287761"/>
                  </a:lnTo>
                  <a:lnTo>
                    <a:pt x="9124194" y="0"/>
                  </a:lnTo>
                  <a:lnTo>
                    <a:pt x="0" y="0"/>
                  </a:lnTo>
                  <a:lnTo>
                    <a:pt x="0" y="10287761"/>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0121" y="1326172"/>
              <a:ext cx="6524624" cy="7639050"/>
            </a:xfrm>
            <a:prstGeom prst="rect">
              <a:avLst/>
            </a:prstGeom>
          </p:spPr>
        </p:pic>
      </p:grpSp>
      <p:sp>
        <p:nvSpPr>
          <p:cNvPr id="5" name="object 5"/>
          <p:cNvSpPr txBox="1">
            <a:spLocks noGrp="1"/>
          </p:cNvSpPr>
          <p:nvPr>
            <p:ph type="title"/>
          </p:nvPr>
        </p:nvSpPr>
        <p:spPr>
          <a:xfrm>
            <a:off x="10408336" y="1650949"/>
            <a:ext cx="4298315" cy="863600"/>
          </a:xfrm>
          <a:prstGeom prst="rect">
            <a:avLst/>
          </a:prstGeom>
        </p:spPr>
        <p:txBody>
          <a:bodyPr vert="horz" wrap="square" lIns="0" tIns="88900" rIns="0" bIns="0" rtlCol="0">
            <a:spAutoFit/>
          </a:bodyPr>
          <a:lstStyle/>
          <a:p>
            <a:pPr marL="12700" marR="5080">
              <a:lnSpc>
                <a:spcPts val="3000"/>
              </a:lnSpc>
              <a:spcBef>
                <a:spcPts val="700"/>
              </a:spcBef>
            </a:pPr>
            <a:r>
              <a:rPr sz="3000" spc="-20" dirty="0">
                <a:solidFill>
                  <a:srgbClr val="FBBC00"/>
                </a:solidFill>
              </a:rPr>
              <a:t>C</a:t>
            </a:r>
            <a:r>
              <a:rPr sz="3000" spc="-90" dirty="0">
                <a:solidFill>
                  <a:srgbClr val="FBBC00"/>
                </a:solidFill>
              </a:rPr>
              <a:t>O</a:t>
            </a:r>
            <a:r>
              <a:rPr sz="3000" spc="-100" dirty="0">
                <a:solidFill>
                  <a:srgbClr val="FBBC00"/>
                </a:solidFill>
              </a:rPr>
              <a:t>V</a:t>
            </a:r>
            <a:r>
              <a:rPr sz="3000" spc="-265" dirty="0">
                <a:solidFill>
                  <a:srgbClr val="FBBC00"/>
                </a:solidFill>
              </a:rPr>
              <a:t>I</a:t>
            </a:r>
            <a:r>
              <a:rPr sz="3000" spc="-395" dirty="0">
                <a:solidFill>
                  <a:srgbClr val="FBBC00"/>
                </a:solidFill>
              </a:rPr>
              <a:t>D</a:t>
            </a:r>
            <a:r>
              <a:rPr sz="3000" spc="-350" dirty="0">
                <a:solidFill>
                  <a:srgbClr val="FBBC00"/>
                </a:solidFill>
              </a:rPr>
              <a:t>-</a:t>
            </a:r>
            <a:r>
              <a:rPr sz="3000" spc="-590" dirty="0">
                <a:solidFill>
                  <a:srgbClr val="FBBC00"/>
                </a:solidFill>
              </a:rPr>
              <a:t>19</a:t>
            </a:r>
            <a:r>
              <a:rPr sz="3000" spc="-180" dirty="0">
                <a:solidFill>
                  <a:srgbClr val="FBBC00"/>
                </a:solidFill>
              </a:rPr>
              <a:t> </a:t>
            </a:r>
            <a:r>
              <a:rPr sz="3000" spc="-50" dirty="0">
                <a:solidFill>
                  <a:srgbClr val="FBBC00"/>
                </a:solidFill>
              </a:rPr>
              <a:t>DETE</a:t>
            </a:r>
            <a:r>
              <a:rPr sz="3000" spc="-75" dirty="0">
                <a:solidFill>
                  <a:srgbClr val="FBBC00"/>
                </a:solidFill>
              </a:rPr>
              <a:t>C</a:t>
            </a:r>
            <a:r>
              <a:rPr sz="3000" spc="-204" dirty="0">
                <a:solidFill>
                  <a:srgbClr val="FBBC00"/>
                </a:solidFill>
              </a:rPr>
              <a:t>TION  </a:t>
            </a:r>
            <a:r>
              <a:rPr sz="3000" spc="-80" dirty="0">
                <a:solidFill>
                  <a:srgbClr val="FBBC00"/>
                </a:solidFill>
              </a:rPr>
              <a:t>METHODS</a:t>
            </a:r>
            <a:endParaRPr sz="3000" dirty="0"/>
          </a:p>
        </p:txBody>
      </p:sp>
      <p:sp>
        <p:nvSpPr>
          <p:cNvPr id="6" name="object 6"/>
          <p:cNvSpPr txBox="1"/>
          <p:nvPr/>
        </p:nvSpPr>
        <p:spPr>
          <a:xfrm>
            <a:off x="10374223" y="2984213"/>
            <a:ext cx="6137910" cy="5168900"/>
          </a:xfrm>
          <a:prstGeom prst="rect">
            <a:avLst/>
          </a:prstGeom>
        </p:spPr>
        <p:txBody>
          <a:bodyPr vert="horz" wrap="square" lIns="0" tIns="12700" rIns="0" bIns="0" rtlCol="0">
            <a:spAutoFit/>
          </a:bodyPr>
          <a:lstStyle/>
          <a:p>
            <a:pPr marL="12700" marR="5080">
              <a:lnSpc>
                <a:spcPct val="125000"/>
              </a:lnSpc>
              <a:spcBef>
                <a:spcPts val="100"/>
              </a:spcBef>
            </a:pPr>
            <a:r>
              <a:rPr sz="3000" spc="114" dirty="0">
                <a:solidFill>
                  <a:srgbClr val="27316F"/>
                </a:solidFill>
                <a:latin typeface="Verdana" panose="020B0604030504040204"/>
                <a:cs typeface="Verdana" panose="020B0604030504040204"/>
              </a:rPr>
              <a:t>F</a:t>
            </a:r>
            <a:r>
              <a:rPr sz="3000" spc="55" dirty="0">
                <a:solidFill>
                  <a:srgbClr val="27316F"/>
                </a:solidFill>
                <a:latin typeface="Verdana" panose="020B0604030504040204"/>
                <a:cs typeface="Verdana" panose="020B0604030504040204"/>
              </a:rPr>
              <a:t>o</a:t>
            </a:r>
            <a:r>
              <a:rPr sz="3000" spc="-80" dirty="0">
                <a:solidFill>
                  <a:srgbClr val="27316F"/>
                </a:solidFill>
                <a:latin typeface="Verdana" panose="020B0604030504040204"/>
                <a:cs typeface="Verdana" panose="020B0604030504040204"/>
              </a:rPr>
              <a:t>r</a:t>
            </a:r>
            <a:r>
              <a:rPr sz="3000" spc="-270" dirty="0">
                <a:solidFill>
                  <a:srgbClr val="27316F"/>
                </a:solidFill>
                <a:latin typeface="Verdana" panose="020B0604030504040204"/>
                <a:cs typeface="Verdana" panose="020B0604030504040204"/>
              </a:rPr>
              <a:t> </a:t>
            </a:r>
            <a:r>
              <a:rPr sz="3000" b="1" spc="-25" dirty="0">
                <a:solidFill>
                  <a:srgbClr val="27316F"/>
                </a:solidFill>
                <a:latin typeface="Verdana" panose="020B0604030504040204"/>
                <a:cs typeface="Verdana" panose="020B0604030504040204"/>
              </a:rPr>
              <a:t>C</a:t>
            </a:r>
            <a:r>
              <a:rPr sz="3000" b="1" spc="-90" dirty="0">
                <a:solidFill>
                  <a:srgbClr val="27316F"/>
                </a:solidFill>
                <a:latin typeface="Verdana" panose="020B0604030504040204"/>
                <a:cs typeface="Verdana" panose="020B0604030504040204"/>
              </a:rPr>
              <a:t>O</a:t>
            </a:r>
            <a:r>
              <a:rPr sz="3000" b="1" spc="-105" dirty="0">
                <a:solidFill>
                  <a:srgbClr val="27316F"/>
                </a:solidFill>
                <a:latin typeface="Verdana" panose="020B0604030504040204"/>
                <a:cs typeface="Verdana" panose="020B0604030504040204"/>
              </a:rPr>
              <a:t>V</a:t>
            </a:r>
            <a:r>
              <a:rPr sz="3000" b="1" spc="-660" dirty="0">
                <a:solidFill>
                  <a:srgbClr val="27316F"/>
                </a:solidFill>
                <a:latin typeface="Verdana" panose="020B0604030504040204"/>
                <a:cs typeface="Verdana" panose="020B0604030504040204"/>
              </a:rPr>
              <a:t>I</a:t>
            </a:r>
            <a:r>
              <a:rPr sz="3000" b="1" spc="-5" dirty="0">
                <a:solidFill>
                  <a:srgbClr val="27316F"/>
                </a:solidFill>
                <a:latin typeface="Verdana" panose="020B0604030504040204"/>
                <a:cs typeface="Verdana" panose="020B0604030504040204"/>
              </a:rPr>
              <a:t>D</a:t>
            </a:r>
            <a:r>
              <a:rPr sz="3000" b="1" spc="-350" dirty="0">
                <a:solidFill>
                  <a:srgbClr val="27316F"/>
                </a:solidFill>
                <a:latin typeface="Verdana" panose="020B0604030504040204"/>
                <a:cs typeface="Verdana" panose="020B0604030504040204"/>
              </a:rPr>
              <a:t>-</a:t>
            </a:r>
            <a:r>
              <a:rPr sz="3000" b="1" spc="-965" dirty="0">
                <a:solidFill>
                  <a:srgbClr val="27316F"/>
                </a:solidFill>
                <a:latin typeface="Verdana" panose="020B0604030504040204"/>
                <a:cs typeface="Verdana" panose="020B0604030504040204"/>
              </a:rPr>
              <a:t>1</a:t>
            </a:r>
            <a:r>
              <a:rPr sz="3000" b="1" spc="-225" dirty="0">
                <a:solidFill>
                  <a:srgbClr val="27316F"/>
                </a:solidFill>
                <a:latin typeface="Verdana" panose="020B0604030504040204"/>
                <a:cs typeface="Verdana" panose="020B0604030504040204"/>
              </a:rPr>
              <a:t>9</a:t>
            </a:r>
            <a:r>
              <a:rPr sz="3000" spc="-459" dirty="0">
                <a:solidFill>
                  <a:srgbClr val="27316F"/>
                </a:solidFill>
                <a:latin typeface="Verdana" panose="020B0604030504040204"/>
                <a:cs typeface="Verdana" panose="020B0604030504040204"/>
              </a:rPr>
              <a:t>,</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d</a:t>
            </a:r>
            <a:r>
              <a:rPr sz="3000" spc="-25" dirty="0">
                <a:solidFill>
                  <a:srgbClr val="27316F"/>
                </a:solidFill>
                <a:latin typeface="Verdana" panose="020B0604030504040204"/>
                <a:cs typeface="Verdana" panose="020B0604030504040204"/>
              </a:rPr>
              <a:t>i</a:t>
            </a:r>
            <a:r>
              <a:rPr sz="3000" spc="180" dirty="0">
                <a:solidFill>
                  <a:srgbClr val="27316F"/>
                </a:solidFill>
                <a:latin typeface="Verdana" panose="020B0604030504040204"/>
                <a:cs typeface="Verdana" panose="020B0604030504040204"/>
              </a:rPr>
              <a:t>g</a:t>
            </a:r>
            <a:r>
              <a:rPr sz="3000" spc="-25" dirty="0">
                <a:solidFill>
                  <a:srgbClr val="27316F"/>
                </a:solidFill>
                <a:latin typeface="Verdana" panose="020B0604030504040204"/>
                <a:cs typeface="Verdana" panose="020B0604030504040204"/>
              </a:rPr>
              <a:t>i</a:t>
            </a:r>
            <a:r>
              <a:rPr sz="3000" spc="30" dirty="0">
                <a:solidFill>
                  <a:srgbClr val="27316F"/>
                </a:solidFill>
                <a:latin typeface="Verdana" panose="020B0604030504040204"/>
                <a:cs typeface="Verdana" panose="020B0604030504040204"/>
              </a:rPr>
              <a:t>t</a:t>
            </a:r>
            <a:r>
              <a:rPr sz="3000" spc="-40" dirty="0">
                <a:solidFill>
                  <a:srgbClr val="27316F"/>
                </a:solidFill>
                <a:latin typeface="Verdana" panose="020B0604030504040204"/>
                <a:cs typeface="Verdana" panose="020B0604030504040204"/>
              </a:rPr>
              <a:t>a</a:t>
            </a:r>
            <a:r>
              <a:rPr sz="3000" spc="-20" dirty="0">
                <a:solidFill>
                  <a:srgbClr val="27316F"/>
                </a:solidFill>
                <a:latin typeface="Verdana" panose="020B0604030504040204"/>
                <a:cs typeface="Verdana" panose="020B0604030504040204"/>
              </a:rPr>
              <a:t>l</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260" dirty="0">
                <a:solidFill>
                  <a:srgbClr val="27316F"/>
                </a:solidFill>
                <a:latin typeface="Verdana" panose="020B0604030504040204"/>
                <a:cs typeface="Verdana" panose="020B0604030504040204"/>
              </a:rPr>
              <a:t>m</a:t>
            </a:r>
            <a:r>
              <a:rPr sz="3000" spc="-40" dirty="0">
                <a:solidFill>
                  <a:srgbClr val="27316F"/>
                </a:solidFill>
                <a:latin typeface="Verdana" panose="020B0604030504040204"/>
                <a:cs typeface="Verdana" panose="020B0604030504040204"/>
              </a:rPr>
              <a:t>a</a:t>
            </a:r>
            <a:r>
              <a:rPr sz="3000" spc="180" dirty="0">
                <a:solidFill>
                  <a:srgbClr val="27316F"/>
                </a:solidFill>
                <a:latin typeface="Verdana" panose="020B0604030504040204"/>
                <a:cs typeface="Verdana" panose="020B0604030504040204"/>
              </a:rPr>
              <a:t>g</a:t>
            </a:r>
            <a:r>
              <a:rPr sz="3000" spc="15" dirty="0">
                <a:solidFill>
                  <a:srgbClr val="27316F"/>
                </a:solidFill>
                <a:latin typeface="Verdana" panose="020B0604030504040204"/>
                <a:cs typeface="Verdana" panose="020B0604030504040204"/>
              </a:rPr>
              <a:t>e  </a:t>
            </a:r>
            <a:r>
              <a:rPr sz="3000" spc="155" dirty="0">
                <a:solidFill>
                  <a:srgbClr val="27316F"/>
                </a:solidFill>
                <a:latin typeface="Verdana" panose="020B0604030504040204"/>
                <a:cs typeface="Verdana" panose="020B0604030504040204"/>
              </a:rPr>
              <a:t>p</a:t>
            </a:r>
            <a:r>
              <a:rPr sz="3000" spc="-120" dirty="0">
                <a:solidFill>
                  <a:srgbClr val="27316F"/>
                </a:solidFill>
                <a:latin typeface="Verdana" panose="020B0604030504040204"/>
                <a:cs typeface="Verdana" panose="020B0604030504040204"/>
              </a:rPr>
              <a:t>r</a:t>
            </a:r>
            <a:r>
              <a:rPr sz="3000" spc="55" dirty="0">
                <a:solidFill>
                  <a:srgbClr val="27316F"/>
                </a:solidFill>
                <a:latin typeface="Verdana" panose="020B0604030504040204"/>
                <a:cs typeface="Verdana" panose="020B0604030504040204"/>
              </a:rPr>
              <a:t>o</a:t>
            </a:r>
            <a:r>
              <a:rPr sz="3000" spc="95" dirty="0">
                <a:solidFill>
                  <a:srgbClr val="27316F"/>
                </a:solidFill>
                <a:latin typeface="Verdana" panose="020B0604030504040204"/>
                <a:cs typeface="Verdana" panose="020B0604030504040204"/>
              </a:rPr>
              <a:t>c</a:t>
            </a:r>
            <a:r>
              <a:rPr sz="3000" spc="15" dirty="0">
                <a:solidFill>
                  <a:srgbClr val="27316F"/>
                </a:solidFill>
                <a:latin typeface="Verdana" panose="020B0604030504040204"/>
                <a:cs typeface="Verdana" panose="020B0604030504040204"/>
              </a:rPr>
              <a:t>e</a:t>
            </a:r>
            <a:r>
              <a:rPr sz="3000" spc="-105" dirty="0">
                <a:solidFill>
                  <a:srgbClr val="27316F"/>
                </a:solidFill>
                <a:latin typeface="Verdana" panose="020B0604030504040204"/>
                <a:cs typeface="Verdana" panose="020B0604030504040204"/>
              </a:rPr>
              <a:t>ss</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25" dirty="0">
                <a:solidFill>
                  <a:srgbClr val="27316F"/>
                </a:solidFill>
                <a:latin typeface="Verdana" panose="020B0604030504040204"/>
                <a:cs typeface="Verdana" panose="020B0604030504040204"/>
              </a:rPr>
              <a:t>i</a:t>
            </a:r>
            <a:r>
              <a:rPr sz="3000" spc="155" dirty="0">
                <a:solidFill>
                  <a:srgbClr val="27316F"/>
                </a:solidFill>
                <a:latin typeface="Verdana" panose="020B0604030504040204"/>
                <a:cs typeface="Verdana" panose="020B0604030504040204"/>
              </a:rPr>
              <a:t>d</a:t>
            </a:r>
            <a:r>
              <a:rPr sz="3000" spc="-100" dirty="0">
                <a:solidFill>
                  <a:srgbClr val="27316F"/>
                </a:solidFill>
                <a:latin typeface="Verdana" panose="020B0604030504040204"/>
                <a:cs typeface="Verdana" panose="020B0604030504040204"/>
              </a:rPr>
              <a:t>s</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125" dirty="0">
                <a:solidFill>
                  <a:srgbClr val="27316F"/>
                </a:solidFill>
                <a:latin typeface="Verdana" panose="020B0604030504040204"/>
                <a:cs typeface="Verdana" panose="020B0604030504040204"/>
              </a:rPr>
              <a:t>n</a:t>
            </a:r>
            <a:r>
              <a:rPr sz="3000" spc="-27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40" dirty="0">
                <a:solidFill>
                  <a:srgbClr val="27316F"/>
                </a:solidFill>
                <a:latin typeface="Verdana" panose="020B0604030504040204"/>
                <a:cs typeface="Verdana" panose="020B0604030504040204"/>
              </a:rPr>
              <a:t>a</a:t>
            </a:r>
            <a:r>
              <a:rPr sz="3000" spc="-25" dirty="0">
                <a:solidFill>
                  <a:srgbClr val="27316F"/>
                </a:solidFill>
                <a:latin typeface="Verdana" panose="020B0604030504040204"/>
                <a:cs typeface="Verdana" panose="020B0604030504040204"/>
              </a:rPr>
              <a:t>l</a:t>
            </a:r>
            <a:r>
              <a:rPr sz="3000" spc="-185" dirty="0">
                <a:solidFill>
                  <a:srgbClr val="27316F"/>
                </a:solidFill>
                <a:latin typeface="Verdana" panose="020B0604030504040204"/>
                <a:cs typeface="Verdana" panose="020B0604030504040204"/>
              </a:rPr>
              <a:t>y</a:t>
            </a:r>
            <a:r>
              <a:rPr sz="3000" spc="-50" dirty="0">
                <a:solidFill>
                  <a:srgbClr val="27316F"/>
                </a:solidFill>
                <a:latin typeface="Verdana" panose="020B0604030504040204"/>
                <a:cs typeface="Verdana" panose="020B0604030504040204"/>
              </a:rPr>
              <a:t>z</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30" dirty="0">
                <a:solidFill>
                  <a:srgbClr val="27316F"/>
                </a:solidFill>
                <a:latin typeface="Verdana" panose="020B0604030504040204"/>
                <a:cs typeface="Verdana" panose="020B0604030504040204"/>
              </a:rPr>
              <a:t>g  </a:t>
            </a:r>
            <a:r>
              <a:rPr sz="3000" b="1" spc="-10" dirty="0">
                <a:solidFill>
                  <a:srgbClr val="27316F"/>
                </a:solidFill>
                <a:latin typeface="Verdana" panose="020B0604030504040204"/>
                <a:cs typeface="Verdana" panose="020B0604030504040204"/>
              </a:rPr>
              <a:t>c</a:t>
            </a:r>
            <a:r>
              <a:rPr sz="3000" b="1" spc="-55" dirty="0">
                <a:solidFill>
                  <a:srgbClr val="27316F"/>
                </a:solidFill>
                <a:latin typeface="Verdana" panose="020B0604030504040204"/>
                <a:cs typeface="Verdana" panose="020B0604030504040204"/>
              </a:rPr>
              <a:t>h</a:t>
            </a:r>
            <a:r>
              <a:rPr sz="3000" b="1" spc="-105" dirty="0">
                <a:solidFill>
                  <a:srgbClr val="27316F"/>
                </a:solidFill>
                <a:latin typeface="Verdana" panose="020B0604030504040204"/>
                <a:cs typeface="Verdana" panose="020B0604030504040204"/>
              </a:rPr>
              <a:t>e</a:t>
            </a:r>
            <a:r>
              <a:rPr sz="3000" b="1" spc="-195" dirty="0">
                <a:solidFill>
                  <a:srgbClr val="27316F"/>
                </a:solidFill>
                <a:latin typeface="Verdana" panose="020B0604030504040204"/>
                <a:cs typeface="Verdana" panose="020B0604030504040204"/>
              </a:rPr>
              <a:t>s</a:t>
            </a:r>
            <a:r>
              <a:rPr sz="3000" b="1" spc="-65" dirty="0">
                <a:solidFill>
                  <a:srgbClr val="27316F"/>
                </a:solidFill>
                <a:latin typeface="Verdana" panose="020B0604030504040204"/>
                <a:cs typeface="Verdana" panose="020B0604030504040204"/>
              </a:rPr>
              <a:t>t</a:t>
            </a:r>
            <a:r>
              <a:rPr sz="3000" b="1" spc="-180" dirty="0">
                <a:solidFill>
                  <a:srgbClr val="27316F"/>
                </a:solidFill>
                <a:latin typeface="Verdana" panose="020B0604030504040204"/>
                <a:cs typeface="Verdana" panose="020B0604030504040204"/>
              </a:rPr>
              <a:t> </a:t>
            </a:r>
            <a:r>
              <a:rPr sz="3000" b="1" spc="-215" dirty="0">
                <a:solidFill>
                  <a:srgbClr val="27316F"/>
                </a:solidFill>
                <a:latin typeface="Verdana" panose="020B0604030504040204"/>
                <a:cs typeface="Verdana" panose="020B0604030504040204"/>
              </a:rPr>
              <a:t>X</a:t>
            </a:r>
            <a:r>
              <a:rPr sz="3000" b="1" spc="-290" dirty="0">
                <a:solidFill>
                  <a:srgbClr val="27316F"/>
                </a:solidFill>
                <a:latin typeface="Verdana" panose="020B0604030504040204"/>
                <a:cs typeface="Verdana" panose="020B0604030504040204"/>
              </a:rPr>
              <a:t>-</a:t>
            </a:r>
            <a:r>
              <a:rPr sz="3000" b="1" spc="-320" dirty="0">
                <a:solidFill>
                  <a:srgbClr val="27316F"/>
                </a:solidFill>
                <a:latin typeface="Verdana" panose="020B0604030504040204"/>
                <a:cs typeface="Verdana" panose="020B0604030504040204"/>
              </a:rPr>
              <a:t>r</a:t>
            </a:r>
            <a:r>
              <a:rPr sz="3000" b="1" spc="-190" dirty="0">
                <a:solidFill>
                  <a:srgbClr val="27316F"/>
                </a:solidFill>
                <a:latin typeface="Verdana" panose="020B0604030504040204"/>
                <a:cs typeface="Verdana" panose="020B0604030504040204"/>
              </a:rPr>
              <a:t>a</a:t>
            </a:r>
            <a:r>
              <a:rPr sz="3000" b="1" spc="-185" dirty="0">
                <a:solidFill>
                  <a:srgbClr val="27316F"/>
                </a:solidFill>
                <a:latin typeface="Verdana" panose="020B0604030504040204"/>
                <a:cs typeface="Verdana" panose="020B0604030504040204"/>
              </a:rPr>
              <a:t>y</a:t>
            </a:r>
            <a:r>
              <a:rPr sz="3000" b="1" spc="-190" dirty="0">
                <a:solidFill>
                  <a:srgbClr val="27316F"/>
                </a:solidFill>
                <a:latin typeface="Verdana" panose="020B0604030504040204"/>
                <a:cs typeface="Verdana" panose="020B0604030504040204"/>
              </a:rPr>
              <a:t>s</a:t>
            </a:r>
            <a:r>
              <a:rPr sz="3000" b="1" spc="-24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b="1" dirty="0">
                <a:solidFill>
                  <a:srgbClr val="27316F"/>
                </a:solidFill>
                <a:latin typeface="Verdana" panose="020B0604030504040204"/>
                <a:cs typeface="Verdana" panose="020B0604030504040204"/>
              </a:rPr>
              <a:t>C</a:t>
            </a:r>
            <a:r>
              <a:rPr sz="3000" b="1" spc="-195" dirty="0">
                <a:solidFill>
                  <a:srgbClr val="27316F"/>
                </a:solidFill>
                <a:latin typeface="Verdana" panose="020B0604030504040204"/>
                <a:cs typeface="Verdana" panose="020B0604030504040204"/>
              </a:rPr>
              <a:t>T</a:t>
            </a:r>
            <a:r>
              <a:rPr sz="3000" b="1" spc="-180" dirty="0">
                <a:solidFill>
                  <a:srgbClr val="27316F"/>
                </a:solidFill>
                <a:latin typeface="Verdana" panose="020B0604030504040204"/>
                <a:cs typeface="Verdana" panose="020B0604030504040204"/>
              </a:rPr>
              <a:t> </a:t>
            </a:r>
            <a:r>
              <a:rPr sz="3000" b="1" spc="-195" dirty="0">
                <a:solidFill>
                  <a:srgbClr val="27316F"/>
                </a:solidFill>
                <a:latin typeface="Verdana" panose="020B0604030504040204"/>
                <a:cs typeface="Verdana" panose="020B0604030504040204"/>
              </a:rPr>
              <a:t>s</a:t>
            </a:r>
            <a:r>
              <a:rPr sz="3000" b="1" dirty="0">
                <a:solidFill>
                  <a:srgbClr val="27316F"/>
                </a:solidFill>
                <a:latin typeface="Verdana" panose="020B0604030504040204"/>
                <a:cs typeface="Verdana" panose="020B0604030504040204"/>
              </a:rPr>
              <a:t>c</a:t>
            </a:r>
            <a:r>
              <a:rPr sz="3000" b="1" spc="-160" dirty="0">
                <a:solidFill>
                  <a:srgbClr val="27316F"/>
                </a:solidFill>
                <a:latin typeface="Verdana" panose="020B0604030504040204"/>
                <a:cs typeface="Verdana" panose="020B0604030504040204"/>
              </a:rPr>
              <a:t>a</a:t>
            </a:r>
            <a:r>
              <a:rPr sz="3000" b="1" spc="-70" dirty="0">
                <a:solidFill>
                  <a:srgbClr val="27316F"/>
                </a:solidFill>
                <a:latin typeface="Verdana" panose="020B0604030504040204"/>
                <a:cs typeface="Verdana" panose="020B0604030504040204"/>
              </a:rPr>
              <a:t>n</a:t>
            </a:r>
            <a:r>
              <a:rPr sz="3000" b="1" spc="-190" dirty="0">
                <a:solidFill>
                  <a:srgbClr val="27316F"/>
                </a:solidFill>
                <a:latin typeface="Verdana" panose="020B0604030504040204"/>
                <a:cs typeface="Verdana" panose="020B0604030504040204"/>
              </a:rPr>
              <a:t>s</a:t>
            </a:r>
            <a:r>
              <a:rPr sz="3000" spc="-459" dirty="0">
                <a:solidFill>
                  <a:srgbClr val="27316F"/>
                </a:solidFill>
                <a:latin typeface="Verdana" panose="020B0604030504040204"/>
                <a:cs typeface="Verdana" panose="020B0604030504040204"/>
              </a:rPr>
              <a:t>.</a:t>
            </a:r>
            <a:r>
              <a:rPr sz="3000" spc="-270" dirty="0">
                <a:solidFill>
                  <a:srgbClr val="27316F"/>
                </a:solidFill>
                <a:latin typeface="Verdana" panose="020B0604030504040204"/>
                <a:cs typeface="Verdana" panose="020B0604030504040204"/>
              </a:rPr>
              <a:t> </a:t>
            </a:r>
            <a:r>
              <a:rPr sz="3000" spc="200" dirty="0">
                <a:solidFill>
                  <a:srgbClr val="27316F"/>
                </a:solidFill>
                <a:latin typeface="Verdana" panose="020B0604030504040204"/>
                <a:cs typeface="Verdana" panose="020B0604030504040204"/>
              </a:rPr>
              <a:t>B</a:t>
            </a:r>
            <a:r>
              <a:rPr sz="3000" spc="-110" dirty="0">
                <a:solidFill>
                  <a:srgbClr val="27316F"/>
                </a:solidFill>
                <a:latin typeface="Verdana" panose="020B0604030504040204"/>
                <a:cs typeface="Verdana" panose="020B0604030504040204"/>
              </a:rPr>
              <a:t>y  </a:t>
            </a:r>
            <a:r>
              <a:rPr sz="3000" spc="155" dirty="0">
                <a:solidFill>
                  <a:srgbClr val="27316F"/>
                </a:solidFill>
                <a:latin typeface="Verdana" panose="020B0604030504040204"/>
                <a:cs typeface="Verdana" panose="020B0604030504040204"/>
              </a:rPr>
              <a:t>d</a:t>
            </a:r>
            <a:r>
              <a:rPr sz="3000" spc="15" dirty="0">
                <a:solidFill>
                  <a:srgbClr val="27316F"/>
                </a:solidFill>
                <a:latin typeface="Verdana" panose="020B0604030504040204"/>
                <a:cs typeface="Verdana" panose="020B0604030504040204"/>
              </a:rPr>
              <a:t>e</a:t>
            </a:r>
            <a:r>
              <a:rPr sz="3000" spc="-25" dirty="0">
                <a:solidFill>
                  <a:srgbClr val="27316F"/>
                </a:solidFill>
                <a:latin typeface="Verdana" panose="020B0604030504040204"/>
                <a:cs typeface="Verdana" panose="020B0604030504040204"/>
              </a:rPr>
              <a:t>t</a:t>
            </a:r>
            <a:r>
              <a:rPr sz="3000" spc="15" dirty="0">
                <a:solidFill>
                  <a:srgbClr val="27316F"/>
                </a:solidFill>
                <a:latin typeface="Verdana" panose="020B0604030504040204"/>
                <a:cs typeface="Verdana" panose="020B0604030504040204"/>
              </a:rPr>
              <a:t>e</a:t>
            </a:r>
            <a:r>
              <a:rPr sz="3000" spc="140" dirty="0">
                <a:solidFill>
                  <a:srgbClr val="27316F"/>
                </a:solidFill>
                <a:latin typeface="Verdana" panose="020B0604030504040204"/>
                <a:cs typeface="Verdana" panose="020B0604030504040204"/>
              </a:rPr>
              <a:t>c</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b="1" spc="-35" dirty="0">
                <a:solidFill>
                  <a:srgbClr val="27316F"/>
                </a:solidFill>
                <a:latin typeface="Verdana" panose="020B0604030504040204"/>
                <a:cs typeface="Verdana" panose="020B0604030504040204"/>
              </a:rPr>
              <a:t>p</a:t>
            </a:r>
            <a:r>
              <a:rPr sz="3000" b="1" spc="-55" dirty="0">
                <a:solidFill>
                  <a:srgbClr val="27316F"/>
                </a:solidFill>
                <a:latin typeface="Verdana" panose="020B0604030504040204"/>
                <a:cs typeface="Verdana" panose="020B0604030504040204"/>
              </a:rPr>
              <a:t>n</a:t>
            </a:r>
            <a:r>
              <a:rPr sz="3000" b="1" spc="-105" dirty="0">
                <a:solidFill>
                  <a:srgbClr val="27316F"/>
                </a:solidFill>
                <a:latin typeface="Verdana" panose="020B0604030504040204"/>
                <a:cs typeface="Verdana" panose="020B0604030504040204"/>
              </a:rPr>
              <a:t>e</a:t>
            </a:r>
            <a:r>
              <a:rPr sz="3000" b="1" spc="-85" dirty="0">
                <a:solidFill>
                  <a:srgbClr val="27316F"/>
                </a:solidFill>
                <a:latin typeface="Verdana" panose="020B0604030504040204"/>
                <a:cs typeface="Verdana" panose="020B0604030504040204"/>
              </a:rPr>
              <a:t>u</a:t>
            </a:r>
            <a:r>
              <a:rPr sz="3000" b="1" spc="-20" dirty="0">
                <a:solidFill>
                  <a:srgbClr val="27316F"/>
                </a:solidFill>
                <a:latin typeface="Verdana" panose="020B0604030504040204"/>
                <a:cs typeface="Verdana" panose="020B0604030504040204"/>
              </a:rPr>
              <a:t>m</a:t>
            </a:r>
            <a:r>
              <a:rPr sz="3000" b="1" spc="-100" dirty="0">
                <a:solidFill>
                  <a:srgbClr val="27316F"/>
                </a:solidFill>
                <a:latin typeface="Verdana" panose="020B0604030504040204"/>
                <a:cs typeface="Verdana" panose="020B0604030504040204"/>
              </a:rPr>
              <a:t>o</a:t>
            </a:r>
            <a:r>
              <a:rPr sz="3000" b="1" spc="-70" dirty="0">
                <a:solidFill>
                  <a:srgbClr val="27316F"/>
                </a:solidFill>
                <a:latin typeface="Verdana" panose="020B0604030504040204"/>
                <a:cs typeface="Verdana" panose="020B0604030504040204"/>
              </a:rPr>
              <a:t>n</a:t>
            </a:r>
            <a:r>
              <a:rPr sz="3000" b="1" spc="-130" dirty="0">
                <a:solidFill>
                  <a:srgbClr val="27316F"/>
                </a:solidFill>
                <a:latin typeface="Verdana" panose="020B0604030504040204"/>
                <a:cs typeface="Verdana" panose="020B0604030504040204"/>
              </a:rPr>
              <a:t>i</a:t>
            </a:r>
            <a:r>
              <a:rPr sz="3000" b="1" spc="5" dirty="0">
                <a:solidFill>
                  <a:srgbClr val="27316F"/>
                </a:solidFill>
                <a:latin typeface="Verdana" panose="020B0604030504040204"/>
                <a:cs typeface="Verdana" panose="020B0604030504040204"/>
              </a:rPr>
              <a:t>c</a:t>
            </a:r>
            <a:r>
              <a:rPr sz="3000" b="1" spc="-180" dirty="0">
                <a:solidFill>
                  <a:srgbClr val="27316F"/>
                </a:solidFill>
                <a:latin typeface="Verdana" panose="020B0604030504040204"/>
                <a:cs typeface="Verdana" panose="020B0604030504040204"/>
              </a:rPr>
              <a:t> </a:t>
            </a:r>
            <a:r>
              <a:rPr sz="3000" b="1" spc="-60" dirty="0">
                <a:solidFill>
                  <a:srgbClr val="27316F"/>
                </a:solidFill>
                <a:latin typeface="Verdana" panose="020B0604030504040204"/>
                <a:cs typeface="Verdana" panose="020B0604030504040204"/>
              </a:rPr>
              <a:t>p</a:t>
            </a:r>
            <a:r>
              <a:rPr sz="3000" b="1" spc="-160" dirty="0">
                <a:solidFill>
                  <a:srgbClr val="27316F"/>
                </a:solidFill>
                <a:latin typeface="Verdana" panose="020B0604030504040204"/>
                <a:cs typeface="Verdana" panose="020B0604030504040204"/>
              </a:rPr>
              <a:t>a</a:t>
            </a:r>
            <a:r>
              <a:rPr sz="3000" b="1" spc="-105" dirty="0">
                <a:solidFill>
                  <a:srgbClr val="27316F"/>
                </a:solidFill>
                <a:latin typeface="Verdana" panose="020B0604030504040204"/>
                <a:cs typeface="Verdana" panose="020B0604030504040204"/>
              </a:rPr>
              <a:t>t</a:t>
            </a:r>
            <a:r>
              <a:rPr sz="3000" b="1" spc="-120" dirty="0">
                <a:solidFill>
                  <a:srgbClr val="27316F"/>
                </a:solidFill>
                <a:latin typeface="Verdana" panose="020B0604030504040204"/>
                <a:cs typeface="Verdana" panose="020B0604030504040204"/>
              </a:rPr>
              <a:t>t</a:t>
            </a:r>
            <a:r>
              <a:rPr sz="3000" b="1" spc="-105" dirty="0">
                <a:solidFill>
                  <a:srgbClr val="27316F"/>
                </a:solidFill>
                <a:latin typeface="Verdana" panose="020B0604030504040204"/>
                <a:cs typeface="Verdana" panose="020B0604030504040204"/>
              </a:rPr>
              <a:t>e</a:t>
            </a:r>
            <a:r>
              <a:rPr sz="3000" b="1" spc="-215" dirty="0">
                <a:solidFill>
                  <a:srgbClr val="27316F"/>
                </a:solidFill>
                <a:latin typeface="Verdana" panose="020B0604030504040204"/>
                <a:cs typeface="Verdana" panose="020B0604030504040204"/>
              </a:rPr>
              <a:t>r</a:t>
            </a:r>
            <a:r>
              <a:rPr sz="3000" b="1" spc="-70" dirty="0">
                <a:solidFill>
                  <a:srgbClr val="27316F"/>
                </a:solidFill>
                <a:latin typeface="Verdana" panose="020B0604030504040204"/>
                <a:cs typeface="Verdana" panose="020B0604030504040204"/>
              </a:rPr>
              <a:t>n</a:t>
            </a:r>
            <a:r>
              <a:rPr sz="3000" b="1" spc="-190" dirty="0">
                <a:solidFill>
                  <a:srgbClr val="27316F"/>
                </a:solidFill>
                <a:latin typeface="Verdana" panose="020B0604030504040204"/>
                <a:cs typeface="Verdana" panose="020B0604030504040204"/>
              </a:rPr>
              <a:t>s</a:t>
            </a:r>
            <a:r>
              <a:rPr sz="3000" spc="-450" dirty="0">
                <a:solidFill>
                  <a:srgbClr val="27316F"/>
                </a:solidFill>
                <a:latin typeface="Verdana" panose="020B0604030504040204"/>
                <a:cs typeface="Verdana" panose="020B0604030504040204"/>
              </a:rPr>
              <a:t>,  </a:t>
            </a:r>
            <a:r>
              <a:rPr sz="3000" spc="130" dirty="0">
                <a:solidFill>
                  <a:srgbClr val="27316F"/>
                </a:solidFill>
                <a:latin typeface="Verdana" panose="020B0604030504040204"/>
                <a:cs typeface="Verdana" panose="020B0604030504040204"/>
              </a:rPr>
              <a:t>w</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120" dirty="0">
                <a:solidFill>
                  <a:srgbClr val="27316F"/>
                </a:solidFill>
                <a:latin typeface="Verdana" panose="020B0604030504040204"/>
                <a:cs typeface="Verdana" panose="020B0604030504040204"/>
              </a:rPr>
              <a:t>c</a:t>
            </a:r>
            <a:r>
              <a:rPr sz="3000" spc="-40" dirty="0">
                <a:solidFill>
                  <a:srgbClr val="27316F"/>
                </a:solidFill>
                <a:latin typeface="Verdana" panose="020B0604030504040204"/>
                <a:cs typeface="Verdana" panose="020B0604030504040204"/>
              </a:rPr>
              <a:t>a</a:t>
            </a:r>
            <a:r>
              <a:rPr sz="3000" spc="125" dirty="0">
                <a:solidFill>
                  <a:srgbClr val="27316F"/>
                </a:solidFill>
                <a:latin typeface="Verdana" panose="020B0604030504040204"/>
                <a:cs typeface="Verdana" panose="020B0604030504040204"/>
              </a:rPr>
              <a:t>n</a:t>
            </a:r>
            <a:r>
              <a:rPr sz="3000" spc="-270" dirty="0">
                <a:solidFill>
                  <a:srgbClr val="27316F"/>
                </a:solidFill>
                <a:latin typeface="Verdana" panose="020B0604030504040204"/>
                <a:cs typeface="Verdana" panose="020B0604030504040204"/>
              </a:rPr>
              <a:t> </a:t>
            </a:r>
            <a:r>
              <a:rPr sz="3000" spc="-75" dirty="0">
                <a:solidFill>
                  <a:srgbClr val="27316F"/>
                </a:solidFill>
                <a:latin typeface="Verdana" panose="020B0604030504040204"/>
                <a:cs typeface="Verdana" panose="020B0604030504040204"/>
              </a:rPr>
              <a:t>f</a:t>
            </a:r>
            <a:r>
              <a:rPr sz="3000" spc="-40" dirty="0">
                <a:solidFill>
                  <a:srgbClr val="27316F"/>
                </a:solidFill>
                <a:latin typeface="Verdana" panose="020B0604030504040204"/>
                <a:cs typeface="Verdana" panose="020B0604030504040204"/>
              </a:rPr>
              <a:t>a</a:t>
            </a:r>
            <a:r>
              <a:rPr sz="3000" spc="100" dirty="0">
                <a:solidFill>
                  <a:srgbClr val="27316F"/>
                </a:solidFill>
                <a:latin typeface="Verdana" panose="020B0604030504040204"/>
                <a:cs typeface="Verdana" panose="020B0604030504040204"/>
              </a:rPr>
              <a:t>c</a:t>
            </a:r>
            <a:r>
              <a:rPr sz="3000" spc="-25" dirty="0">
                <a:solidFill>
                  <a:srgbClr val="27316F"/>
                </a:solidFill>
                <a:latin typeface="Verdana" panose="020B0604030504040204"/>
                <a:cs typeface="Verdana" panose="020B0604030504040204"/>
              </a:rPr>
              <a:t>ili</a:t>
            </a:r>
            <a:r>
              <a:rPr sz="3000" spc="30" dirty="0">
                <a:solidFill>
                  <a:srgbClr val="27316F"/>
                </a:solidFill>
                <a:latin typeface="Verdana" panose="020B0604030504040204"/>
                <a:cs typeface="Verdana" panose="020B0604030504040204"/>
              </a:rPr>
              <a:t>t</a:t>
            </a:r>
            <a:r>
              <a:rPr sz="3000" spc="-40" dirty="0">
                <a:solidFill>
                  <a:srgbClr val="27316F"/>
                </a:solidFill>
                <a:latin typeface="Verdana" panose="020B0604030504040204"/>
                <a:cs typeface="Verdana" panose="020B0604030504040204"/>
              </a:rPr>
              <a:t>a</a:t>
            </a:r>
            <a:r>
              <a:rPr sz="3000" spc="-25" dirty="0">
                <a:solidFill>
                  <a:srgbClr val="27316F"/>
                </a:solidFill>
                <a:latin typeface="Verdana" panose="020B0604030504040204"/>
                <a:cs typeface="Verdana" panose="020B0604030504040204"/>
              </a:rPr>
              <a:t>t</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q</a:t>
            </a:r>
            <a:r>
              <a:rPr sz="3000" spc="110" dirty="0">
                <a:solidFill>
                  <a:srgbClr val="27316F"/>
                </a:solidFill>
                <a:latin typeface="Verdana" panose="020B0604030504040204"/>
                <a:cs typeface="Verdana" panose="020B0604030504040204"/>
              </a:rPr>
              <a:t>u</a:t>
            </a:r>
            <a:r>
              <a:rPr sz="3000" spc="-25" dirty="0">
                <a:solidFill>
                  <a:srgbClr val="27316F"/>
                </a:solidFill>
                <a:latin typeface="Verdana" panose="020B0604030504040204"/>
                <a:cs typeface="Verdana" panose="020B0604030504040204"/>
              </a:rPr>
              <a:t>i</a:t>
            </a:r>
            <a:r>
              <a:rPr sz="3000" spc="100" dirty="0">
                <a:solidFill>
                  <a:srgbClr val="27316F"/>
                </a:solidFill>
                <a:latin typeface="Verdana" panose="020B0604030504040204"/>
                <a:cs typeface="Verdana" panose="020B0604030504040204"/>
              </a:rPr>
              <a:t>c</a:t>
            </a:r>
            <a:r>
              <a:rPr sz="3000" spc="-40" dirty="0">
                <a:solidFill>
                  <a:srgbClr val="27316F"/>
                </a:solidFill>
                <a:latin typeface="Verdana" panose="020B0604030504040204"/>
                <a:cs typeface="Verdana" panose="020B0604030504040204"/>
              </a:rPr>
              <a:t>k</a:t>
            </a:r>
            <a:r>
              <a:rPr sz="3000" spc="15" dirty="0">
                <a:solidFill>
                  <a:srgbClr val="27316F"/>
                </a:solidFill>
                <a:latin typeface="Verdana" panose="020B0604030504040204"/>
                <a:cs typeface="Verdana" panose="020B0604030504040204"/>
              </a:rPr>
              <a:t>e</a:t>
            </a:r>
            <a:r>
              <a:rPr sz="3000" spc="-70" dirty="0">
                <a:solidFill>
                  <a:srgbClr val="27316F"/>
                </a:solidFill>
                <a:latin typeface="Verdana" panose="020B0604030504040204"/>
                <a:cs typeface="Verdana" panose="020B0604030504040204"/>
              </a:rPr>
              <a:t>r  </a:t>
            </a:r>
            <a:r>
              <a:rPr sz="3000" b="1" spc="-30" dirty="0">
                <a:solidFill>
                  <a:srgbClr val="27316F"/>
                </a:solidFill>
                <a:latin typeface="Verdana" panose="020B0604030504040204"/>
                <a:cs typeface="Verdana" panose="020B0604030504040204"/>
              </a:rPr>
              <a:t>d</a:t>
            </a:r>
            <a:r>
              <a:rPr sz="3000" b="1" spc="-130" dirty="0">
                <a:solidFill>
                  <a:srgbClr val="27316F"/>
                </a:solidFill>
                <a:latin typeface="Verdana" panose="020B0604030504040204"/>
                <a:cs typeface="Verdana" panose="020B0604030504040204"/>
              </a:rPr>
              <a:t>i</a:t>
            </a:r>
            <a:r>
              <a:rPr sz="3000" b="1" spc="-145" dirty="0">
                <a:solidFill>
                  <a:srgbClr val="27316F"/>
                </a:solidFill>
                <a:latin typeface="Verdana" panose="020B0604030504040204"/>
                <a:cs typeface="Verdana" panose="020B0604030504040204"/>
              </a:rPr>
              <a:t>a</a:t>
            </a:r>
            <a:r>
              <a:rPr sz="3000" b="1" spc="-5" dirty="0">
                <a:solidFill>
                  <a:srgbClr val="27316F"/>
                </a:solidFill>
                <a:latin typeface="Verdana" panose="020B0604030504040204"/>
                <a:cs typeface="Verdana" panose="020B0604030504040204"/>
              </a:rPr>
              <a:t>g</a:t>
            </a:r>
            <a:r>
              <a:rPr sz="3000" b="1" spc="-55" dirty="0">
                <a:solidFill>
                  <a:srgbClr val="27316F"/>
                </a:solidFill>
                <a:latin typeface="Verdana" panose="020B0604030504040204"/>
                <a:cs typeface="Verdana" panose="020B0604030504040204"/>
              </a:rPr>
              <a:t>n</a:t>
            </a:r>
            <a:r>
              <a:rPr sz="3000" b="1" spc="-100" dirty="0">
                <a:solidFill>
                  <a:srgbClr val="27316F"/>
                </a:solidFill>
                <a:latin typeface="Verdana" panose="020B0604030504040204"/>
                <a:cs typeface="Verdana" panose="020B0604030504040204"/>
              </a:rPr>
              <a:t>o</a:t>
            </a:r>
            <a:r>
              <a:rPr sz="3000" b="1" spc="-195" dirty="0">
                <a:solidFill>
                  <a:srgbClr val="27316F"/>
                </a:solidFill>
                <a:latin typeface="Verdana" panose="020B0604030504040204"/>
                <a:cs typeface="Verdana" panose="020B0604030504040204"/>
              </a:rPr>
              <a:t>s</a:t>
            </a:r>
            <a:r>
              <a:rPr sz="3000" b="1" spc="-130" dirty="0">
                <a:solidFill>
                  <a:srgbClr val="27316F"/>
                </a:solidFill>
                <a:latin typeface="Verdana" panose="020B0604030504040204"/>
                <a:cs typeface="Verdana" panose="020B0604030504040204"/>
              </a:rPr>
              <a:t>i</a:t>
            </a:r>
            <a:r>
              <a:rPr sz="3000" b="1" spc="-190" dirty="0">
                <a:solidFill>
                  <a:srgbClr val="27316F"/>
                </a:solidFill>
                <a:latin typeface="Verdana" panose="020B0604030504040204"/>
                <a:cs typeface="Verdana" panose="020B0604030504040204"/>
              </a:rPr>
              <a:t>s</a:t>
            </a:r>
            <a:r>
              <a:rPr sz="3000" b="1" spc="-24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spc="30" dirty="0">
                <a:solidFill>
                  <a:srgbClr val="27316F"/>
                </a:solidFill>
                <a:latin typeface="Verdana" panose="020B0604030504040204"/>
                <a:cs typeface="Verdana" panose="020B0604030504040204"/>
              </a:rPr>
              <a:t>t</a:t>
            </a:r>
            <a:r>
              <a:rPr sz="3000" spc="-120" dirty="0">
                <a:solidFill>
                  <a:srgbClr val="27316F"/>
                </a:solidFill>
                <a:latin typeface="Verdana" panose="020B0604030504040204"/>
                <a:cs typeface="Verdana" panose="020B0604030504040204"/>
              </a:rPr>
              <a:t>r</a:t>
            </a:r>
            <a:r>
              <a:rPr sz="3000" spc="-30" dirty="0">
                <a:solidFill>
                  <a:srgbClr val="27316F"/>
                </a:solidFill>
                <a:latin typeface="Verdana" panose="020B0604030504040204"/>
                <a:cs typeface="Verdana" panose="020B0604030504040204"/>
              </a:rPr>
              <a:t>e</a:t>
            </a:r>
            <a:r>
              <a:rPr sz="3000" spc="-40" dirty="0">
                <a:solidFill>
                  <a:srgbClr val="27316F"/>
                </a:solidFill>
                <a:latin typeface="Verdana" panose="020B0604030504040204"/>
                <a:cs typeface="Verdana" panose="020B0604030504040204"/>
              </a:rPr>
              <a:t>a</a:t>
            </a:r>
            <a:r>
              <a:rPr sz="3000" spc="30" dirty="0">
                <a:solidFill>
                  <a:srgbClr val="27316F"/>
                </a:solidFill>
                <a:latin typeface="Verdana" panose="020B0604030504040204"/>
                <a:cs typeface="Verdana" panose="020B0604030504040204"/>
              </a:rPr>
              <a:t>t</a:t>
            </a:r>
            <a:r>
              <a:rPr sz="3000" spc="260" dirty="0">
                <a:solidFill>
                  <a:srgbClr val="27316F"/>
                </a:solidFill>
                <a:latin typeface="Verdana" panose="020B0604030504040204"/>
                <a:cs typeface="Verdana" panose="020B0604030504040204"/>
              </a:rPr>
              <a:t>m</a:t>
            </a:r>
            <a:r>
              <a:rPr sz="3000" spc="15" dirty="0">
                <a:solidFill>
                  <a:srgbClr val="27316F"/>
                </a:solidFill>
                <a:latin typeface="Verdana" panose="020B0604030504040204"/>
                <a:cs typeface="Verdana" panose="020B0604030504040204"/>
              </a:rPr>
              <a:t>e</a:t>
            </a:r>
            <a:r>
              <a:rPr sz="3000" spc="120" dirty="0">
                <a:solidFill>
                  <a:srgbClr val="27316F"/>
                </a:solidFill>
                <a:latin typeface="Verdana" panose="020B0604030504040204"/>
                <a:cs typeface="Verdana" panose="020B0604030504040204"/>
              </a:rPr>
              <a:t>n</a:t>
            </a:r>
            <a:r>
              <a:rPr sz="3000" spc="60" dirty="0">
                <a:solidFill>
                  <a:srgbClr val="27316F"/>
                </a:solidFill>
                <a:latin typeface="Verdana" panose="020B0604030504040204"/>
                <a:cs typeface="Verdana" panose="020B0604030504040204"/>
              </a:rPr>
              <a:t>t</a:t>
            </a:r>
            <a:r>
              <a:rPr sz="3000" spc="-450" dirty="0">
                <a:solidFill>
                  <a:srgbClr val="27316F"/>
                </a:solidFill>
                <a:latin typeface="Verdana" panose="020B0604030504040204"/>
                <a:cs typeface="Verdana" panose="020B0604030504040204"/>
              </a:rPr>
              <a:t>,  </a:t>
            </a:r>
            <a:r>
              <a:rPr sz="3000" spc="110" dirty="0">
                <a:solidFill>
                  <a:srgbClr val="27316F"/>
                </a:solidFill>
                <a:latin typeface="Verdana" panose="020B0604030504040204"/>
                <a:cs typeface="Verdana" panose="020B0604030504040204"/>
              </a:rPr>
              <a:t>u</a:t>
            </a:r>
            <a:r>
              <a:rPr sz="3000" spc="-15" dirty="0">
                <a:solidFill>
                  <a:srgbClr val="27316F"/>
                </a:solidFill>
                <a:latin typeface="Verdana" panose="020B0604030504040204"/>
                <a:cs typeface="Verdana" panose="020B0604030504040204"/>
              </a:rPr>
              <a:t>l</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260" dirty="0">
                <a:solidFill>
                  <a:srgbClr val="27316F"/>
                </a:solidFill>
                <a:latin typeface="Verdana" panose="020B0604030504040204"/>
                <a:cs typeface="Verdana" panose="020B0604030504040204"/>
              </a:rPr>
              <a:t>m</a:t>
            </a:r>
            <a:r>
              <a:rPr sz="3000" spc="-40" dirty="0">
                <a:solidFill>
                  <a:srgbClr val="27316F"/>
                </a:solidFill>
                <a:latin typeface="Verdana" panose="020B0604030504040204"/>
                <a:cs typeface="Verdana" panose="020B0604030504040204"/>
              </a:rPr>
              <a:t>a</a:t>
            </a:r>
            <a:r>
              <a:rPr sz="3000" spc="-25" dirty="0">
                <a:solidFill>
                  <a:srgbClr val="27316F"/>
                </a:solidFill>
                <a:latin typeface="Verdana" panose="020B0604030504040204"/>
                <a:cs typeface="Verdana" panose="020B0604030504040204"/>
              </a:rPr>
              <a:t>t</a:t>
            </a:r>
            <a:r>
              <a:rPr sz="3000" spc="15" dirty="0">
                <a:solidFill>
                  <a:srgbClr val="27316F"/>
                </a:solidFill>
                <a:latin typeface="Verdana" panose="020B0604030504040204"/>
                <a:cs typeface="Verdana" panose="020B0604030504040204"/>
              </a:rPr>
              <a:t>e</a:t>
            </a:r>
            <a:r>
              <a:rPr sz="3000" spc="-25" dirty="0">
                <a:solidFill>
                  <a:srgbClr val="27316F"/>
                </a:solidFill>
                <a:latin typeface="Verdana" panose="020B0604030504040204"/>
                <a:cs typeface="Verdana" panose="020B0604030504040204"/>
              </a:rPr>
              <a:t>l</a:t>
            </a:r>
            <a:r>
              <a:rPr sz="3000" spc="-150" dirty="0">
                <a:solidFill>
                  <a:srgbClr val="27316F"/>
                </a:solidFill>
                <a:latin typeface="Verdana" panose="020B0604030504040204"/>
                <a:cs typeface="Verdana" panose="020B0604030504040204"/>
              </a:rPr>
              <a:t>y</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260" dirty="0">
                <a:solidFill>
                  <a:srgbClr val="27316F"/>
                </a:solidFill>
                <a:latin typeface="Verdana" panose="020B0604030504040204"/>
                <a:cs typeface="Verdana" panose="020B0604030504040204"/>
              </a:rPr>
              <a:t>m</a:t>
            </a:r>
            <a:r>
              <a:rPr sz="3000" spc="155" dirty="0">
                <a:solidFill>
                  <a:srgbClr val="27316F"/>
                </a:solidFill>
                <a:latin typeface="Verdana" panose="020B0604030504040204"/>
                <a:cs typeface="Verdana" panose="020B0604030504040204"/>
              </a:rPr>
              <a:t>p</a:t>
            </a:r>
            <a:r>
              <a:rPr sz="3000" spc="-120" dirty="0">
                <a:solidFill>
                  <a:srgbClr val="27316F"/>
                </a:solidFill>
                <a:latin typeface="Verdana" panose="020B0604030504040204"/>
                <a:cs typeface="Verdana" panose="020B0604030504040204"/>
              </a:rPr>
              <a:t>r</a:t>
            </a:r>
            <a:r>
              <a:rPr sz="3000" spc="10" dirty="0">
                <a:solidFill>
                  <a:srgbClr val="27316F"/>
                </a:solidFill>
                <a:latin typeface="Verdana" panose="020B0604030504040204"/>
                <a:cs typeface="Verdana" panose="020B0604030504040204"/>
              </a:rPr>
              <a:t>o</a:t>
            </a:r>
            <a:r>
              <a:rPr sz="3000" spc="-155" dirty="0">
                <a:solidFill>
                  <a:srgbClr val="27316F"/>
                </a:solidFill>
                <a:latin typeface="Verdana" panose="020B0604030504040204"/>
                <a:cs typeface="Verdana" panose="020B0604030504040204"/>
              </a:rPr>
              <a:t>v</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spc="150" dirty="0">
                <a:solidFill>
                  <a:srgbClr val="27316F"/>
                </a:solidFill>
                <a:latin typeface="Verdana" panose="020B0604030504040204"/>
                <a:cs typeface="Verdana" panose="020B0604030504040204"/>
              </a:rPr>
              <a:t>p</a:t>
            </a:r>
            <a:r>
              <a:rPr sz="3000" spc="-40" dirty="0">
                <a:solidFill>
                  <a:srgbClr val="27316F"/>
                </a:solidFill>
                <a:latin typeface="Verdana" panose="020B0604030504040204"/>
                <a:cs typeface="Verdana" panose="020B0604030504040204"/>
              </a:rPr>
              <a:t>a</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15" dirty="0">
                <a:solidFill>
                  <a:srgbClr val="27316F"/>
                </a:solidFill>
                <a:latin typeface="Verdana" panose="020B0604030504040204"/>
                <a:cs typeface="Verdana" panose="020B0604030504040204"/>
              </a:rPr>
              <a:t>e</a:t>
            </a:r>
            <a:r>
              <a:rPr sz="3000" spc="120" dirty="0">
                <a:solidFill>
                  <a:srgbClr val="27316F"/>
                </a:solidFill>
                <a:latin typeface="Verdana" panose="020B0604030504040204"/>
                <a:cs typeface="Verdana" panose="020B0604030504040204"/>
              </a:rPr>
              <a:t>n</a:t>
            </a:r>
            <a:r>
              <a:rPr sz="3000" spc="30" dirty="0">
                <a:solidFill>
                  <a:srgbClr val="27316F"/>
                </a:solidFill>
                <a:latin typeface="Verdana" panose="020B0604030504040204"/>
                <a:cs typeface="Verdana" panose="020B0604030504040204"/>
              </a:rPr>
              <a:t>t  </a:t>
            </a:r>
            <a:r>
              <a:rPr sz="3000" spc="55" dirty="0">
                <a:solidFill>
                  <a:srgbClr val="27316F"/>
                </a:solidFill>
                <a:latin typeface="Verdana" panose="020B0604030504040204"/>
                <a:cs typeface="Verdana" panose="020B0604030504040204"/>
              </a:rPr>
              <a:t>o</a:t>
            </a:r>
            <a:r>
              <a:rPr sz="3000" spc="110" dirty="0">
                <a:solidFill>
                  <a:srgbClr val="27316F"/>
                </a:solidFill>
                <a:latin typeface="Verdana" panose="020B0604030504040204"/>
                <a:cs typeface="Verdana" panose="020B0604030504040204"/>
              </a:rPr>
              <a:t>u</a:t>
            </a:r>
            <a:r>
              <a:rPr sz="3000" spc="-25" dirty="0">
                <a:solidFill>
                  <a:srgbClr val="27316F"/>
                </a:solidFill>
                <a:latin typeface="Verdana" panose="020B0604030504040204"/>
                <a:cs typeface="Verdana" panose="020B0604030504040204"/>
              </a:rPr>
              <a:t>t</a:t>
            </a:r>
            <a:r>
              <a:rPr sz="3000" spc="95" dirty="0">
                <a:solidFill>
                  <a:srgbClr val="27316F"/>
                </a:solidFill>
                <a:latin typeface="Verdana" panose="020B0604030504040204"/>
                <a:cs typeface="Verdana" panose="020B0604030504040204"/>
              </a:rPr>
              <a:t>c</a:t>
            </a:r>
            <a:r>
              <a:rPr sz="3000" spc="55" dirty="0">
                <a:solidFill>
                  <a:srgbClr val="27316F"/>
                </a:solidFill>
                <a:latin typeface="Verdana" panose="020B0604030504040204"/>
                <a:cs typeface="Verdana" panose="020B0604030504040204"/>
              </a:rPr>
              <a:t>o</a:t>
            </a:r>
            <a:r>
              <a:rPr sz="3000" spc="260" dirty="0">
                <a:solidFill>
                  <a:srgbClr val="27316F"/>
                </a:solidFill>
                <a:latin typeface="Verdana" panose="020B0604030504040204"/>
                <a:cs typeface="Verdana" panose="020B0604030504040204"/>
              </a:rPr>
              <a:t>m</a:t>
            </a:r>
            <a:r>
              <a:rPr sz="3000" spc="15" dirty="0">
                <a:solidFill>
                  <a:srgbClr val="27316F"/>
                </a:solidFill>
                <a:latin typeface="Verdana" panose="020B0604030504040204"/>
                <a:cs typeface="Verdana" panose="020B0604030504040204"/>
              </a:rPr>
              <a:t>e</a:t>
            </a:r>
            <a:r>
              <a:rPr sz="3000" spc="-100" dirty="0">
                <a:solidFill>
                  <a:srgbClr val="27316F"/>
                </a:solidFill>
                <a:latin typeface="Verdana" panose="020B0604030504040204"/>
                <a:cs typeface="Verdana" panose="020B0604030504040204"/>
              </a:rPr>
              <a:t>s</a:t>
            </a:r>
            <a:r>
              <a:rPr sz="3000" spc="-27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spc="-120" dirty="0">
                <a:solidFill>
                  <a:srgbClr val="27316F"/>
                </a:solidFill>
                <a:latin typeface="Verdana" panose="020B0604030504040204"/>
                <a:cs typeface="Verdana" panose="020B0604030504040204"/>
              </a:rPr>
              <a:t>r</a:t>
            </a:r>
            <a:r>
              <a:rPr sz="3000" spc="15" dirty="0">
                <a:solidFill>
                  <a:srgbClr val="27316F"/>
                </a:solidFill>
                <a:latin typeface="Verdana" panose="020B0604030504040204"/>
                <a:cs typeface="Verdana" panose="020B0604030504040204"/>
              </a:rPr>
              <a:t>e</a:t>
            </a:r>
            <a:r>
              <a:rPr sz="3000" spc="155" dirty="0">
                <a:solidFill>
                  <a:srgbClr val="27316F"/>
                </a:solidFill>
                <a:latin typeface="Verdana" panose="020B0604030504040204"/>
                <a:cs typeface="Verdana" panose="020B0604030504040204"/>
              </a:rPr>
              <a:t>d</a:t>
            </a:r>
            <a:r>
              <a:rPr sz="3000" spc="110" dirty="0">
                <a:solidFill>
                  <a:srgbClr val="27316F"/>
                </a:solidFill>
                <a:latin typeface="Verdana" panose="020B0604030504040204"/>
                <a:cs typeface="Verdana" panose="020B0604030504040204"/>
              </a:rPr>
              <a:t>u</a:t>
            </a:r>
            <a:r>
              <a:rPr sz="3000" spc="100" dirty="0">
                <a:solidFill>
                  <a:srgbClr val="27316F"/>
                </a:solidFill>
                <a:latin typeface="Verdana" panose="020B0604030504040204"/>
                <a:cs typeface="Verdana" panose="020B0604030504040204"/>
              </a:rPr>
              <a:t>c</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spc="30" dirty="0">
                <a:solidFill>
                  <a:srgbClr val="27316F"/>
                </a:solidFill>
                <a:latin typeface="Verdana" panose="020B0604030504040204"/>
                <a:cs typeface="Verdana" panose="020B0604030504040204"/>
              </a:rPr>
              <a:t>t</a:t>
            </a:r>
            <a:r>
              <a:rPr sz="3000" spc="120" dirty="0">
                <a:solidFill>
                  <a:srgbClr val="27316F"/>
                </a:solidFill>
                <a:latin typeface="Verdana" panose="020B0604030504040204"/>
                <a:cs typeface="Verdana" panose="020B0604030504040204"/>
              </a:rPr>
              <a:t>h</a:t>
            </a:r>
            <a:r>
              <a:rPr sz="3000" spc="15" dirty="0">
                <a:solidFill>
                  <a:srgbClr val="27316F"/>
                </a:solidFill>
                <a:latin typeface="Verdana" panose="020B0604030504040204"/>
                <a:cs typeface="Verdana" panose="020B0604030504040204"/>
              </a:rPr>
              <a:t>e  </a:t>
            </a:r>
            <a:r>
              <a:rPr sz="3000" spc="-105" dirty="0">
                <a:solidFill>
                  <a:srgbClr val="27316F"/>
                </a:solidFill>
                <a:latin typeface="Verdana" panose="020B0604030504040204"/>
                <a:cs typeface="Verdana" panose="020B0604030504040204"/>
              </a:rPr>
              <a:t>s</a:t>
            </a:r>
            <a:r>
              <a:rPr sz="3000" spc="155" dirty="0">
                <a:solidFill>
                  <a:srgbClr val="27316F"/>
                </a:solidFill>
                <a:latin typeface="Verdana" panose="020B0604030504040204"/>
                <a:cs typeface="Verdana" panose="020B0604030504040204"/>
              </a:rPr>
              <a:t>p</a:t>
            </a:r>
            <a:r>
              <a:rPr sz="3000" spc="-120" dirty="0">
                <a:solidFill>
                  <a:srgbClr val="27316F"/>
                </a:solidFill>
                <a:latin typeface="Verdana" panose="020B0604030504040204"/>
                <a:cs typeface="Verdana" panose="020B0604030504040204"/>
              </a:rPr>
              <a:t>r</a:t>
            </a:r>
            <a:r>
              <a:rPr sz="3000" spc="-30" dirty="0">
                <a:solidFill>
                  <a:srgbClr val="27316F"/>
                </a:solidFill>
                <a:latin typeface="Verdana" panose="020B0604030504040204"/>
                <a:cs typeface="Verdana" panose="020B0604030504040204"/>
              </a:rPr>
              <a:t>e</a:t>
            </a:r>
            <a:r>
              <a:rPr sz="3000" spc="-40" dirty="0">
                <a:solidFill>
                  <a:srgbClr val="27316F"/>
                </a:solidFill>
                <a:latin typeface="Verdana" panose="020B0604030504040204"/>
                <a:cs typeface="Verdana" panose="020B0604030504040204"/>
              </a:rPr>
              <a:t>a</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spc="55" dirty="0">
                <a:solidFill>
                  <a:srgbClr val="27316F"/>
                </a:solidFill>
                <a:latin typeface="Verdana" panose="020B0604030504040204"/>
                <a:cs typeface="Verdana" panose="020B0604030504040204"/>
              </a:rPr>
              <a:t>o</a:t>
            </a:r>
            <a:r>
              <a:rPr sz="3000" spc="-40" dirty="0">
                <a:solidFill>
                  <a:srgbClr val="27316F"/>
                </a:solidFill>
                <a:latin typeface="Verdana" panose="020B0604030504040204"/>
                <a:cs typeface="Verdana" panose="020B0604030504040204"/>
              </a:rPr>
              <a:t>f</a:t>
            </a:r>
            <a:r>
              <a:rPr sz="3000" spc="-270" dirty="0">
                <a:solidFill>
                  <a:srgbClr val="27316F"/>
                </a:solidFill>
                <a:latin typeface="Verdana" panose="020B0604030504040204"/>
                <a:cs typeface="Verdana" panose="020B0604030504040204"/>
              </a:rPr>
              <a:t> </a:t>
            </a:r>
            <a:r>
              <a:rPr sz="3000" spc="30" dirty="0">
                <a:solidFill>
                  <a:srgbClr val="27316F"/>
                </a:solidFill>
                <a:latin typeface="Verdana" panose="020B0604030504040204"/>
                <a:cs typeface="Verdana" panose="020B0604030504040204"/>
              </a:rPr>
              <a:t>t</a:t>
            </a:r>
            <a:r>
              <a:rPr sz="3000" spc="120" dirty="0">
                <a:solidFill>
                  <a:srgbClr val="27316F"/>
                </a:solidFill>
                <a:latin typeface="Verdana" panose="020B0604030504040204"/>
                <a:cs typeface="Verdana" panose="020B0604030504040204"/>
              </a:rPr>
              <a:t>h</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v</a:t>
            </a:r>
            <a:r>
              <a:rPr sz="3000" spc="-25" dirty="0">
                <a:solidFill>
                  <a:srgbClr val="27316F"/>
                </a:solidFill>
                <a:latin typeface="Verdana" panose="020B0604030504040204"/>
                <a:cs typeface="Verdana" panose="020B0604030504040204"/>
              </a:rPr>
              <a:t>i</a:t>
            </a:r>
            <a:r>
              <a:rPr sz="3000" spc="-85" dirty="0">
                <a:solidFill>
                  <a:srgbClr val="27316F"/>
                </a:solidFill>
                <a:latin typeface="Verdana" panose="020B0604030504040204"/>
                <a:cs typeface="Verdana" panose="020B0604030504040204"/>
              </a:rPr>
              <a:t>r</a:t>
            </a:r>
            <a:r>
              <a:rPr sz="3000" spc="110" dirty="0">
                <a:solidFill>
                  <a:srgbClr val="27316F"/>
                </a:solidFill>
                <a:latin typeface="Verdana" panose="020B0604030504040204"/>
                <a:cs typeface="Verdana" panose="020B0604030504040204"/>
              </a:rPr>
              <a:t>u</a:t>
            </a:r>
            <a:r>
              <a:rPr sz="3000" spc="-105" dirty="0">
                <a:solidFill>
                  <a:srgbClr val="27316F"/>
                </a:solidFill>
                <a:latin typeface="Verdana" panose="020B0604030504040204"/>
                <a:cs typeface="Verdana" panose="020B0604030504040204"/>
              </a:rPr>
              <a:t>s</a:t>
            </a:r>
            <a:r>
              <a:rPr sz="3000" spc="-459" dirty="0">
                <a:solidFill>
                  <a:srgbClr val="27316F"/>
                </a:solidFill>
                <a:latin typeface="Verdana" panose="020B0604030504040204"/>
                <a:cs typeface="Verdana" panose="020B0604030504040204"/>
              </a:rPr>
              <a:t>.</a:t>
            </a:r>
            <a:endParaRPr sz="300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7999" cy="10287762"/>
            <a:chOff x="0" y="0"/>
            <a:chExt cx="18287999" cy="10287762"/>
          </a:xfrm>
        </p:grpSpPr>
        <p:pic>
          <p:nvPicPr>
            <p:cNvPr id="3" name="object 3"/>
            <p:cNvPicPr/>
            <p:nvPr/>
          </p:nvPicPr>
          <p:blipFill>
            <a:blip r:embed="rId2" cstate="print"/>
            <a:stretch>
              <a:fillRect/>
            </a:stretch>
          </p:blipFill>
          <p:spPr>
            <a:xfrm>
              <a:off x="0" y="0"/>
              <a:ext cx="18287999" cy="10287762"/>
            </a:xfrm>
            <a:prstGeom prst="rect">
              <a:avLst/>
            </a:prstGeom>
          </p:spPr>
        </p:pic>
        <p:sp>
          <p:nvSpPr>
            <p:cNvPr id="4" name="object 4"/>
            <p:cNvSpPr/>
            <p:nvPr/>
          </p:nvSpPr>
          <p:spPr>
            <a:xfrm>
              <a:off x="10140696" y="582625"/>
              <a:ext cx="7705725" cy="1733550"/>
            </a:xfrm>
            <a:custGeom>
              <a:avLst/>
              <a:gdLst/>
              <a:ahLst/>
              <a:cxnLst/>
              <a:rect l="l" t="t" r="r" b="b"/>
              <a:pathLst>
                <a:path w="7705725" h="1733550">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1149629" y="1035355"/>
            <a:ext cx="16137331" cy="574040"/>
          </a:xfrm>
          <a:prstGeom prst="rect">
            <a:avLst/>
          </a:prstGeom>
        </p:spPr>
        <p:txBody>
          <a:bodyPr vert="horz" wrap="square" lIns="0" tIns="12700" rIns="0" bIns="0" rtlCol="0">
            <a:spAutoFit/>
          </a:bodyPr>
          <a:lstStyle/>
          <a:p>
            <a:pPr marL="9801860">
              <a:lnSpc>
                <a:spcPct val="100000"/>
              </a:lnSpc>
              <a:spcBef>
                <a:spcPts val="100"/>
              </a:spcBef>
            </a:pPr>
            <a:r>
              <a:rPr spc="10" dirty="0"/>
              <a:t>B</a:t>
            </a:r>
            <a:r>
              <a:rPr spc="-385" dirty="0"/>
              <a:t>r</a:t>
            </a:r>
            <a:r>
              <a:rPr spc="-140" dirty="0"/>
              <a:t>ain</a:t>
            </a:r>
            <a:r>
              <a:rPr spc="-215" dirty="0"/>
              <a:t> </a:t>
            </a:r>
            <a:r>
              <a:rPr spc="-275" dirty="0"/>
              <a:t>T</a:t>
            </a:r>
            <a:r>
              <a:rPr spc="-50" dirty="0"/>
              <a:t>u</a:t>
            </a:r>
            <a:r>
              <a:rPr spc="-65" dirty="0"/>
              <a:t>m</a:t>
            </a:r>
            <a:r>
              <a:rPr spc="-180" dirty="0"/>
              <a:t>or</a:t>
            </a:r>
            <a:r>
              <a:rPr spc="-215" dirty="0"/>
              <a:t> </a:t>
            </a:r>
            <a:r>
              <a:rPr spc="-204" dirty="0"/>
              <a:t>Identi</a:t>
            </a:r>
            <a:r>
              <a:rPr spc="-114" dirty="0"/>
              <a:t>ﬁ</a:t>
            </a:r>
            <a:r>
              <a:rPr spc="-100" dirty="0"/>
              <a:t>cation</a:t>
            </a:r>
          </a:p>
        </p:txBody>
      </p:sp>
      <p:sp>
        <p:nvSpPr>
          <p:cNvPr id="6" name="object 6"/>
          <p:cNvSpPr/>
          <p:nvPr/>
        </p:nvSpPr>
        <p:spPr>
          <a:xfrm>
            <a:off x="10165677" y="2316734"/>
            <a:ext cx="7706359" cy="6334125"/>
          </a:xfrm>
          <a:custGeom>
            <a:avLst/>
            <a:gdLst/>
            <a:ahLst/>
            <a:cxnLst/>
            <a:rect l="l" t="t" r="r" b="b"/>
            <a:pathLst>
              <a:path w="7706359" h="6334125">
                <a:moveTo>
                  <a:pt x="7705763" y="0"/>
                </a:moveTo>
                <a:lnTo>
                  <a:pt x="0" y="0"/>
                </a:lnTo>
                <a:lnTo>
                  <a:pt x="0" y="6334112"/>
                </a:lnTo>
                <a:lnTo>
                  <a:pt x="7282726" y="6334112"/>
                </a:lnTo>
                <a:lnTo>
                  <a:pt x="7319942" y="6330026"/>
                </a:lnTo>
                <a:lnTo>
                  <a:pt x="7356616" y="6317904"/>
                </a:lnTo>
                <a:lnTo>
                  <a:pt x="7392552" y="6297946"/>
                </a:lnTo>
                <a:lnTo>
                  <a:pt x="7427558" y="6270353"/>
                </a:lnTo>
                <a:lnTo>
                  <a:pt x="7461438" y="6235326"/>
                </a:lnTo>
                <a:lnTo>
                  <a:pt x="7493997" y="6193067"/>
                </a:lnTo>
                <a:lnTo>
                  <a:pt x="7525042" y="6143776"/>
                </a:lnTo>
                <a:lnTo>
                  <a:pt x="7554378" y="6087655"/>
                </a:lnTo>
                <a:lnTo>
                  <a:pt x="7581811" y="6024905"/>
                </a:lnTo>
                <a:lnTo>
                  <a:pt x="7597219" y="5984386"/>
                </a:lnTo>
                <a:lnTo>
                  <a:pt x="7611682" y="5942090"/>
                </a:lnTo>
                <a:lnTo>
                  <a:pt x="7625182" y="5898124"/>
                </a:lnTo>
                <a:lnTo>
                  <a:pt x="7637702" y="5852591"/>
                </a:lnTo>
                <a:lnTo>
                  <a:pt x="7649224" y="5805597"/>
                </a:lnTo>
                <a:lnTo>
                  <a:pt x="7659732" y="5757247"/>
                </a:lnTo>
                <a:lnTo>
                  <a:pt x="7669207" y="5707646"/>
                </a:lnTo>
                <a:lnTo>
                  <a:pt x="7677633" y="5656900"/>
                </a:lnTo>
                <a:lnTo>
                  <a:pt x="7684992" y="5605112"/>
                </a:lnTo>
                <a:lnTo>
                  <a:pt x="7691266" y="5552389"/>
                </a:lnTo>
                <a:lnTo>
                  <a:pt x="7696438" y="5498835"/>
                </a:lnTo>
                <a:lnTo>
                  <a:pt x="7700492" y="5444555"/>
                </a:lnTo>
                <a:lnTo>
                  <a:pt x="7703408" y="5389654"/>
                </a:lnTo>
                <a:lnTo>
                  <a:pt x="7705171" y="5334238"/>
                </a:lnTo>
                <a:lnTo>
                  <a:pt x="7705763" y="5278412"/>
                </a:lnTo>
                <a:lnTo>
                  <a:pt x="7705763" y="0"/>
                </a:lnTo>
                <a:close/>
              </a:path>
            </a:pathLst>
          </a:custGeom>
          <a:solidFill>
            <a:srgbClr val="FFFFFF"/>
          </a:solidFill>
        </p:spPr>
        <p:txBody>
          <a:bodyPr wrap="square" lIns="0" tIns="0" rIns="0" bIns="0" rtlCol="0"/>
          <a:lstStyle/>
          <a:p>
            <a:endParaRPr/>
          </a:p>
        </p:txBody>
      </p:sp>
      <p:sp>
        <p:nvSpPr>
          <p:cNvPr id="7" name="object 7"/>
          <p:cNvSpPr txBox="1"/>
          <p:nvPr/>
        </p:nvSpPr>
        <p:spPr>
          <a:xfrm>
            <a:off x="10716285" y="2997675"/>
            <a:ext cx="6575425" cy="4629150"/>
          </a:xfrm>
          <a:prstGeom prst="rect">
            <a:avLst/>
          </a:prstGeom>
        </p:spPr>
        <p:txBody>
          <a:bodyPr vert="horz" wrap="square" lIns="0" tIns="12700" rIns="0" bIns="0" rtlCol="0">
            <a:spAutoFit/>
          </a:bodyPr>
          <a:lstStyle/>
          <a:p>
            <a:pPr marL="12700" marR="5080">
              <a:lnSpc>
                <a:spcPct val="125000"/>
              </a:lnSpc>
              <a:spcBef>
                <a:spcPts val="100"/>
              </a:spcBef>
            </a:pPr>
            <a:r>
              <a:rPr sz="3000" spc="160" dirty="0">
                <a:solidFill>
                  <a:srgbClr val="27316F"/>
                </a:solidFill>
                <a:latin typeface="Verdana" panose="020B0604030504040204"/>
                <a:cs typeface="Verdana" panose="020B0604030504040204"/>
              </a:rPr>
              <a:t>D</a:t>
            </a:r>
            <a:r>
              <a:rPr sz="3000" spc="15" dirty="0">
                <a:solidFill>
                  <a:srgbClr val="27316F"/>
                </a:solidFill>
                <a:latin typeface="Verdana" panose="020B0604030504040204"/>
                <a:cs typeface="Verdana" panose="020B0604030504040204"/>
              </a:rPr>
              <a:t>e</a:t>
            </a:r>
            <a:r>
              <a:rPr sz="3000" spc="-25" dirty="0">
                <a:solidFill>
                  <a:srgbClr val="27316F"/>
                </a:solidFill>
                <a:latin typeface="Verdana" panose="020B0604030504040204"/>
                <a:cs typeface="Verdana" panose="020B0604030504040204"/>
              </a:rPr>
              <a:t>t</a:t>
            </a:r>
            <a:r>
              <a:rPr sz="3000" spc="15" dirty="0">
                <a:solidFill>
                  <a:srgbClr val="27316F"/>
                </a:solidFill>
                <a:latin typeface="Verdana" panose="020B0604030504040204"/>
                <a:cs typeface="Verdana" panose="020B0604030504040204"/>
              </a:rPr>
              <a:t>e</a:t>
            </a:r>
            <a:r>
              <a:rPr sz="3000" spc="140" dirty="0">
                <a:solidFill>
                  <a:srgbClr val="27316F"/>
                </a:solidFill>
                <a:latin typeface="Verdana" panose="020B0604030504040204"/>
                <a:cs typeface="Verdana" panose="020B0604030504040204"/>
              </a:rPr>
              <a:t>c</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b="1" spc="-35" dirty="0">
                <a:solidFill>
                  <a:srgbClr val="27316F"/>
                </a:solidFill>
                <a:latin typeface="Verdana" panose="020B0604030504040204"/>
                <a:cs typeface="Verdana" panose="020B0604030504040204"/>
              </a:rPr>
              <a:t>b</a:t>
            </a:r>
            <a:r>
              <a:rPr sz="3000" b="1" spc="-320" dirty="0">
                <a:solidFill>
                  <a:srgbClr val="27316F"/>
                </a:solidFill>
                <a:latin typeface="Verdana" panose="020B0604030504040204"/>
                <a:cs typeface="Verdana" panose="020B0604030504040204"/>
              </a:rPr>
              <a:t>r</a:t>
            </a:r>
            <a:r>
              <a:rPr sz="3000" b="1" spc="-160" dirty="0">
                <a:solidFill>
                  <a:srgbClr val="27316F"/>
                </a:solidFill>
                <a:latin typeface="Verdana" panose="020B0604030504040204"/>
                <a:cs typeface="Verdana" panose="020B0604030504040204"/>
              </a:rPr>
              <a:t>a</a:t>
            </a:r>
            <a:r>
              <a:rPr sz="3000" b="1" spc="-130" dirty="0">
                <a:solidFill>
                  <a:srgbClr val="27316F"/>
                </a:solidFill>
                <a:latin typeface="Verdana" panose="020B0604030504040204"/>
                <a:cs typeface="Verdana" panose="020B0604030504040204"/>
              </a:rPr>
              <a:t>i</a:t>
            </a:r>
            <a:r>
              <a:rPr sz="3000" b="1" spc="-65" dirty="0">
                <a:solidFill>
                  <a:srgbClr val="27316F"/>
                </a:solidFill>
                <a:latin typeface="Verdana" panose="020B0604030504040204"/>
                <a:cs typeface="Verdana" panose="020B0604030504040204"/>
              </a:rPr>
              <a:t>n</a:t>
            </a:r>
            <a:r>
              <a:rPr sz="3000" b="1" spc="-180" dirty="0">
                <a:solidFill>
                  <a:srgbClr val="27316F"/>
                </a:solidFill>
                <a:latin typeface="Verdana" panose="020B0604030504040204"/>
                <a:cs typeface="Verdana" panose="020B0604030504040204"/>
              </a:rPr>
              <a:t> </a:t>
            </a:r>
            <a:r>
              <a:rPr sz="3000" b="1" spc="-70" dirty="0">
                <a:solidFill>
                  <a:srgbClr val="27316F"/>
                </a:solidFill>
                <a:latin typeface="Verdana" panose="020B0604030504040204"/>
                <a:cs typeface="Verdana" panose="020B0604030504040204"/>
              </a:rPr>
              <a:t>t</a:t>
            </a:r>
            <a:r>
              <a:rPr sz="3000" b="1" spc="-85" dirty="0">
                <a:solidFill>
                  <a:srgbClr val="27316F"/>
                </a:solidFill>
                <a:latin typeface="Verdana" panose="020B0604030504040204"/>
                <a:cs typeface="Verdana" panose="020B0604030504040204"/>
              </a:rPr>
              <a:t>u</a:t>
            </a:r>
            <a:r>
              <a:rPr sz="3000" b="1" spc="-20" dirty="0">
                <a:solidFill>
                  <a:srgbClr val="27316F"/>
                </a:solidFill>
                <a:latin typeface="Verdana" panose="020B0604030504040204"/>
                <a:cs typeface="Verdana" panose="020B0604030504040204"/>
              </a:rPr>
              <a:t>m</a:t>
            </a:r>
            <a:r>
              <a:rPr sz="3000" b="1" spc="-100" dirty="0">
                <a:solidFill>
                  <a:srgbClr val="27316F"/>
                </a:solidFill>
                <a:latin typeface="Verdana" panose="020B0604030504040204"/>
                <a:cs typeface="Verdana" panose="020B0604030504040204"/>
              </a:rPr>
              <a:t>o</a:t>
            </a:r>
            <a:r>
              <a:rPr sz="3000" b="1" spc="-204" dirty="0">
                <a:solidFill>
                  <a:srgbClr val="27316F"/>
                </a:solidFill>
                <a:latin typeface="Verdana" panose="020B0604030504040204"/>
                <a:cs typeface="Verdana" panose="020B0604030504040204"/>
              </a:rPr>
              <a:t>r</a:t>
            </a:r>
            <a:r>
              <a:rPr sz="3000" b="1" spc="-190" dirty="0">
                <a:solidFill>
                  <a:srgbClr val="27316F"/>
                </a:solidFill>
                <a:latin typeface="Verdana" panose="020B0604030504040204"/>
                <a:cs typeface="Verdana" panose="020B0604030504040204"/>
              </a:rPr>
              <a:t>s</a:t>
            </a:r>
            <a:r>
              <a:rPr sz="3000" b="1" spc="-240" dirty="0">
                <a:solidFill>
                  <a:srgbClr val="27316F"/>
                </a:solidFill>
                <a:latin typeface="Verdana" panose="020B0604030504040204"/>
                <a:cs typeface="Verdana" panose="020B0604030504040204"/>
              </a:rPr>
              <a:t> </a:t>
            </a:r>
            <a:r>
              <a:rPr sz="3000" spc="30" dirty="0">
                <a:solidFill>
                  <a:srgbClr val="27316F"/>
                </a:solidFill>
                <a:latin typeface="Verdana" panose="020B0604030504040204"/>
                <a:cs typeface="Verdana" panose="020B0604030504040204"/>
              </a:rPr>
              <a:t>t</a:t>
            </a:r>
            <a:r>
              <a:rPr sz="3000" spc="120" dirty="0">
                <a:solidFill>
                  <a:srgbClr val="27316F"/>
                </a:solidFill>
                <a:latin typeface="Verdana" panose="020B0604030504040204"/>
                <a:cs typeface="Verdana" panose="020B0604030504040204"/>
              </a:rPr>
              <a:t>h</a:t>
            </a:r>
            <a:r>
              <a:rPr sz="3000" spc="-120" dirty="0">
                <a:solidFill>
                  <a:srgbClr val="27316F"/>
                </a:solidFill>
                <a:latin typeface="Verdana" panose="020B0604030504040204"/>
                <a:cs typeface="Verdana" panose="020B0604030504040204"/>
              </a:rPr>
              <a:t>r</a:t>
            </a:r>
            <a:r>
              <a:rPr sz="3000" spc="55" dirty="0">
                <a:solidFill>
                  <a:srgbClr val="27316F"/>
                </a:solidFill>
                <a:latin typeface="Verdana" panose="020B0604030504040204"/>
                <a:cs typeface="Verdana" panose="020B0604030504040204"/>
              </a:rPr>
              <a:t>o</a:t>
            </a:r>
            <a:r>
              <a:rPr sz="3000" spc="110" dirty="0">
                <a:solidFill>
                  <a:srgbClr val="27316F"/>
                </a:solidFill>
                <a:latin typeface="Verdana" panose="020B0604030504040204"/>
                <a:cs typeface="Verdana" panose="020B0604030504040204"/>
              </a:rPr>
              <a:t>u</a:t>
            </a:r>
            <a:r>
              <a:rPr sz="3000" spc="180" dirty="0">
                <a:solidFill>
                  <a:srgbClr val="27316F"/>
                </a:solidFill>
                <a:latin typeface="Verdana" panose="020B0604030504040204"/>
                <a:cs typeface="Verdana" panose="020B0604030504040204"/>
              </a:rPr>
              <a:t>g</a:t>
            </a:r>
            <a:r>
              <a:rPr sz="3000" spc="90" dirty="0">
                <a:solidFill>
                  <a:srgbClr val="27316F"/>
                </a:solidFill>
                <a:latin typeface="Verdana" panose="020B0604030504040204"/>
                <a:cs typeface="Verdana" panose="020B0604030504040204"/>
              </a:rPr>
              <a:t>h  </a:t>
            </a:r>
            <a:r>
              <a:rPr sz="3000" b="1" spc="330" dirty="0">
                <a:solidFill>
                  <a:srgbClr val="27316F"/>
                </a:solidFill>
                <a:latin typeface="Verdana" panose="020B0604030504040204"/>
                <a:cs typeface="Verdana" panose="020B0604030504040204"/>
              </a:rPr>
              <a:t>M</a:t>
            </a:r>
            <a:r>
              <a:rPr sz="3000" b="1" spc="75" dirty="0">
                <a:solidFill>
                  <a:srgbClr val="27316F"/>
                </a:solidFill>
                <a:latin typeface="Verdana" panose="020B0604030504040204"/>
                <a:cs typeface="Verdana" panose="020B0604030504040204"/>
              </a:rPr>
              <a:t>R</a:t>
            </a:r>
            <a:r>
              <a:rPr sz="3000" b="1" spc="-360" dirty="0">
                <a:solidFill>
                  <a:srgbClr val="27316F"/>
                </a:solidFill>
                <a:latin typeface="Verdana" panose="020B0604030504040204"/>
                <a:cs typeface="Verdana" panose="020B0604030504040204"/>
              </a:rPr>
              <a:t>I</a:t>
            </a:r>
            <a:r>
              <a:rPr sz="3000" b="1" spc="-270" dirty="0">
                <a:solidFill>
                  <a:srgbClr val="27316F"/>
                </a:solidFill>
                <a:latin typeface="Verdana" panose="020B0604030504040204"/>
                <a:cs typeface="Verdana" panose="020B0604030504040204"/>
              </a:rPr>
              <a:t> </a:t>
            </a:r>
            <a:r>
              <a:rPr sz="3000" b="1" spc="-105" dirty="0">
                <a:solidFill>
                  <a:srgbClr val="27316F"/>
                </a:solidFill>
                <a:latin typeface="Verdana" panose="020B0604030504040204"/>
                <a:cs typeface="Verdana" panose="020B0604030504040204"/>
              </a:rPr>
              <a:t>s</a:t>
            </a:r>
            <a:r>
              <a:rPr sz="3000" b="1" spc="120" dirty="0">
                <a:solidFill>
                  <a:srgbClr val="27316F"/>
                </a:solidFill>
                <a:latin typeface="Verdana" panose="020B0604030504040204"/>
                <a:cs typeface="Verdana" panose="020B0604030504040204"/>
              </a:rPr>
              <a:t>c</a:t>
            </a:r>
            <a:r>
              <a:rPr sz="3000" b="1" spc="-40" dirty="0">
                <a:solidFill>
                  <a:srgbClr val="27316F"/>
                </a:solidFill>
                <a:latin typeface="Verdana" panose="020B0604030504040204"/>
                <a:cs typeface="Verdana" panose="020B0604030504040204"/>
              </a:rPr>
              <a:t>a</a:t>
            </a:r>
            <a:r>
              <a:rPr sz="3000" b="1" spc="120" dirty="0">
                <a:solidFill>
                  <a:srgbClr val="27316F"/>
                </a:solidFill>
                <a:latin typeface="Verdana" panose="020B0604030504040204"/>
                <a:cs typeface="Verdana" panose="020B0604030504040204"/>
              </a:rPr>
              <a:t>n</a:t>
            </a:r>
            <a:r>
              <a:rPr sz="3000" b="1" spc="-100" dirty="0">
                <a:solidFill>
                  <a:srgbClr val="27316F"/>
                </a:solidFill>
                <a:latin typeface="Verdana" panose="020B0604030504040204"/>
                <a:cs typeface="Verdana" panose="020B0604030504040204"/>
              </a:rPr>
              <a:t>s</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100" dirty="0">
                <a:solidFill>
                  <a:srgbClr val="27316F"/>
                </a:solidFill>
                <a:latin typeface="Verdana" panose="020B0604030504040204"/>
                <a:cs typeface="Verdana" panose="020B0604030504040204"/>
              </a:rPr>
              <a:t>s</a:t>
            </a:r>
            <a:r>
              <a:rPr sz="3000" spc="-270" dirty="0">
                <a:solidFill>
                  <a:srgbClr val="27316F"/>
                </a:solidFill>
                <a:latin typeface="Verdana" panose="020B0604030504040204"/>
                <a:cs typeface="Verdana" panose="020B0604030504040204"/>
              </a:rPr>
              <a:t> </a:t>
            </a:r>
            <a:r>
              <a:rPr sz="3000" spc="15" dirty="0">
                <a:solidFill>
                  <a:srgbClr val="27316F"/>
                </a:solidFill>
                <a:latin typeface="Verdana" panose="020B0604030504040204"/>
                <a:cs typeface="Verdana" panose="020B0604030504040204"/>
              </a:rPr>
              <a:t>e</a:t>
            </a:r>
            <a:r>
              <a:rPr sz="3000" spc="120" dirty="0">
                <a:solidFill>
                  <a:srgbClr val="27316F"/>
                </a:solidFill>
                <a:latin typeface="Verdana" panose="020B0604030504040204"/>
                <a:cs typeface="Verdana" panose="020B0604030504040204"/>
              </a:rPr>
              <a:t>nh</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95" dirty="0">
                <a:solidFill>
                  <a:srgbClr val="27316F"/>
                </a:solidFill>
                <a:latin typeface="Verdana" panose="020B0604030504040204"/>
                <a:cs typeface="Verdana" panose="020B0604030504040204"/>
              </a:rPr>
              <a:t>c</a:t>
            </a:r>
            <a:r>
              <a:rPr sz="3000" spc="15" dirty="0">
                <a:solidFill>
                  <a:srgbClr val="27316F"/>
                </a:solidFill>
                <a:latin typeface="Verdana" panose="020B0604030504040204"/>
                <a:cs typeface="Verdana" panose="020B0604030504040204"/>
              </a:rPr>
              <a:t>e</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spc="110" dirty="0">
                <a:solidFill>
                  <a:srgbClr val="27316F"/>
                </a:solidFill>
                <a:latin typeface="Verdana" panose="020B0604030504040204"/>
                <a:cs typeface="Verdana" panose="020B0604030504040204"/>
              </a:rPr>
              <a:t>b</a:t>
            </a:r>
            <a:r>
              <a:rPr sz="3000" spc="-150" dirty="0">
                <a:solidFill>
                  <a:srgbClr val="27316F"/>
                </a:solidFill>
                <a:latin typeface="Verdana" panose="020B0604030504040204"/>
                <a:cs typeface="Verdana" panose="020B0604030504040204"/>
              </a:rPr>
              <a:t>y</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d</a:t>
            </a:r>
            <a:r>
              <a:rPr sz="3000" spc="-25" dirty="0">
                <a:solidFill>
                  <a:srgbClr val="27316F"/>
                </a:solidFill>
                <a:latin typeface="Verdana" panose="020B0604030504040204"/>
                <a:cs typeface="Verdana" panose="020B0604030504040204"/>
              </a:rPr>
              <a:t>i</a:t>
            </a:r>
            <a:r>
              <a:rPr sz="3000" spc="180" dirty="0">
                <a:solidFill>
                  <a:srgbClr val="27316F"/>
                </a:solidFill>
                <a:latin typeface="Verdana" panose="020B0604030504040204"/>
                <a:cs typeface="Verdana" panose="020B0604030504040204"/>
              </a:rPr>
              <a:t>g</a:t>
            </a:r>
            <a:r>
              <a:rPr sz="3000" spc="-25" dirty="0">
                <a:solidFill>
                  <a:srgbClr val="27316F"/>
                </a:solidFill>
                <a:latin typeface="Verdana" panose="020B0604030504040204"/>
                <a:cs typeface="Verdana" panose="020B0604030504040204"/>
              </a:rPr>
              <a:t>i</a:t>
            </a:r>
            <a:r>
              <a:rPr sz="3000" spc="30" dirty="0">
                <a:solidFill>
                  <a:srgbClr val="27316F"/>
                </a:solidFill>
                <a:latin typeface="Verdana" panose="020B0604030504040204"/>
                <a:cs typeface="Verdana" panose="020B0604030504040204"/>
              </a:rPr>
              <a:t>t</a:t>
            </a:r>
            <a:r>
              <a:rPr sz="3000" spc="-40" dirty="0">
                <a:solidFill>
                  <a:srgbClr val="27316F"/>
                </a:solidFill>
                <a:latin typeface="Verdana" panose="020B0604030504040204"/>
                <a:cs typeface="Verdana" panose="020B0604030504040204"/>
              </a:rPr>
              <a:t>a</a:t>
            </a:r>
            <a:r>
              <a:rPr sz="3000" spc="-20" dirty="0">
                <a:solidFill>
                  <a:srgbClr val="27316F"/>
                </a:solidFill>
                <a:latin typeface="Verdana" panose="020B0604030504040204"/>
                <a:cs typeface="Verdana" panose="020B0604030504040204"/>
              </a:rPr>
              <a:t>l  </a:t>
            </a:r>
            <a:r>
              <a:rPr sz="3000" spc="-25" dirty="0">
                <a:solidFill>
                  <a:srgbClr val="27316F"/>
                </a:solidFill>
                <a:latin typeface="Verdana" panose="020B0604030504040204"/>
                <a:cs typeface="Verdana" panose="020B0604030504040204"/>
              </a:rPr>
              <a:t>i</a:t>
            </a:r>
            <a:r>
              <a:rPr sz="3000" spc="260" dirty="0">
                <a:solidFill>
                  <a:srgbClr val="27316F"/>
                </a:solidFill>
                <a:latin typeface="Verdana" panose="020B0604030504040204"/>
                <a:cs typeface="Verdana" panose="020B0604030504040204"/>
              </a:rPr>
              <a:t>m</a:t>
            </a:r>
            <a:r>
              <a:rPr sz="3000" spc="-40" dirty="0">
                <a:solidFill>
                  <a:srgbClr val="27316F"/>
                </a:solidFill>
                <a:latin typeface="Verdana" panose="020B0604030504040204"/>
                <a:cs typeface="Verdana" panose="020B0604030504040204"/>
              </a:rPr>
              <a:t>a</a:t>
            </a:r>
            <a:r>
              <a:rPr sz="3000" spc="180" dirty="0">
                <a:solidFill>
                  <a:srgbClr val="27316F"/>
                </a:solidFill>
                <a:latin typeface="Verdana" panose="020B0604030504040204"/>
                <a:cs typeface="Verdana" panose="020B0604030504040204"/>
              </a:rPr>
              <a:t>g</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p</a:t>
            </a:r>
            <a:r>
              <a:rPr sz="3000" spc="-120" dirty="0">
                <a:solidFill>
                  <a:srgbClr val="27316F"/>
                </a:solidFill>
                <a:latin typeface="Verdana" panose="020B0604030504040204"/>
                <a:cs typeface="Verdana" panose="020B0604030504040204"/>
              </a:rPr>
              <a:t>r</a:t>
            </a:r>
            <a:r>
              <a:rPr sz="3000" spc="55" dirty="0">
                <a:solidFill>
                  <a:srgbClr val="27316F"/>
                </a:solidFill>
                <a:latin typeface="Verdana" panose="020B0604030504040204"/>
                <a:cs typeface="Verdana" panose="020B0604030504040204"/>
              </a:rPr>
              <a:t>o</a:t>
            </a:r>
            <a:r>
              <a:rPr sz="3000" spc="95" dirty="0">
                <a:solidFill>
                  <a:srgbClr val="27316F"/>
                </a:solidFill>
                <a:latin typeface="Verdana" panose="020B0604030504040204"/>
                <a:cs typeface="Verdana" panose="020B0604030504040204"/>
              </a:rPr>
              <a:t>c</a:t>
            </a:r>
            <a:r>
              <a:rPr sz="3000" spc="15" dirty="0">
                <a:solidFill>
                  <a:srgbClr val="27316F"/>
                </a:solidFill>
                <a:latin typeface="Verdana" panose="020B0604030504040204"/>
                <a:cs typeface="Verdana" panose="020B0604030504040204"/>
              </a:rPr>
              <a:t>e</a:t>
            </a:r>
            <a:r>
              <a:rPr sz="3000" spc="-105" dirty="0">
                <a:solidFill>
                  <a:srgbClr val="27316F"/>
                </a:solidFill>
                <a:latin typeface="Verdana" panose="020B0604030504040204"/>
                <a:cs typeface="Verdana" panose="020B0604030504040204"/>
              </a:rPr>
              <a:t>ss</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0" dirty="0">
                <a:solidFill>
                  <a:srgbClr val="27316F"/>
                </a:solidFill>
                <a:latin typeface="Verdana" panose="020B0604030504040204"/>
                <a:cs typeface="Verdana" panose="020B0604030504040204"/>
              </a:rPr>
              <a:t>g</a:t>
            </a:r>
            <a:r>
              <a:rPr sz="3000" spc="-459" dirty="0">
                <a:solidFill>
                  <a:srgbClr val="27316F"/>
                </a:solidFill>
                <a:latin typeface="Verdana" panose="020B0604030504040204"/>
                <a:cs typeface="Verdana" panose="020B0604030504040204"/>
              </a:rPr>
              <a:t>.</a:t>
            </a:r>
            <a:r>
              <a:rPr sz="3000" spc="-270" dirty="0">
                <a:solidFill>
                  <a:srgbClr val="27316F"/>
                </a:solidFill>
                <a:latin typeface="Verdana" panose="020B0604030504040204"/>
                <a:cs typeface="Verdana" panose="020B0604030504040204"/>
              </a:rPr>
              <a:t> </a:t>
            </a:r>
            <a:r>
              <a:rPr sz="3000" spc="-300" dirty="0">
                <a:solidFill>
                  <a:srgbClr val="27316F"/>
                </a:solidFill>
                <a:latin typeface="Verdana" panose="020B0604030504040204"/>
                <a:cs typeface="Verdana" panose="020B0604030504040204"/>
              </a:rPr>
              <a:t>T</a:t>
            </a:r>
            <a:r>
              <a:rPr sz="3000" spc="15" dirty="0">
                <a:solidFill>
                  <a:srgbClr val="27316F"/>
                </a:solidFill>
                <a:latin typeface="Verdana" panose="020B0604030504040204"/>
                <a:cs typeface="Verdana" panose="020B0604030504040204"/>
              </a:rPr>
              <a:t>e</a:t>
            </a:r>
            <a:r>
              <a:rPr sz="3000" spc="100" dirty="0">
                <a:solidFill>
                  <a:srgbClr val="27316F"/>
                </a:solidFill>
                <a:latin typeface="Verdana" panose="020B0604030504040204"/>
                <a:cs typeface="Verdana" panose="020B0604030504040204"/>
              </a:rPr>
              <a:t>c</a:t>
            </a:r>
            <a:r>
              <a:rPr sz="3000" spc="120" dirty="0">
                <a:solidFill>
                  <a:srgbClr val="27316F"/>
                </a:solidFill>
                <a:latin typeface="Verdana" panose="020B0604030504040204"/>
                <a:cs typeface="Verdana" panose="020B0604030504040204"/>
              </a:rPr>
              <a:t>hn</a:t>
            </a:r>
            <a:r>
              <a:rPr sz="3000" spc="-25" dirty="0">
                <a:solidFill>
                  <a:srgbClr val="27316F"/>
                </a:solidFill>
                <a:latin typeface="Verdana" panose="020B0604030504040204"/>
                <a:cs typeface="Verdana" panose="020B0604030504040204"/>
              </a:rPr>
              <a:t>i</a:t>
            </a:r>
            <a:r>
              <a:rPr sz="3000" spc="155" dirty="0">
                <a:solidFill>
                  <a:srgbClr val="27316F"/>
                </a:solidFill>
                <a:latin typeface="Verdana" panose="020B0604030504040204"/>
                <a:cs typeface="Verdana" panose="020B0604030504040204"/>
              </a:rPr>
              <a:t>q</a:t>
            </a:r>
            <a:r>
              <a:rPr sz="3000" spc="110" dirty="0">
                <a:solidFill>
                  <a:srgbClr val="27316F"/>
                </a:solidFill>
                <a:latin typeface="Verdana" panose="020B0604030504040204"/>
                <a:cs typeface="Verdana" panose="020B0604030504040204"/>
              </a:rPr>
              <a:t>u</a:t>
            </a:r>
            <a:r>
              <a:rPr sz="3000" spc="15" dirty="0">
                <a:solidFill>
                  <a:srgbClr val="27316F"/>
                </a:solidFill>
                <a:latin typeface="Verdana" panose="020B0604030504040204"/>
                <a:cs typeface="Verdana" panose="020B0604030504040204"/>
              </a:rPr>
              <a:t>e</a:t>
            </a:r>
            <a:r>
              <a:rPr sz="3000" spc="-100" dirty="0">
                <a:solidFill>
                  <a:srgbClr val="27316F"/>
                </a:solidFill>
                <a:latin typeface="Verdana" panose="020B0604030504040204"/>
                <a:cs typeface="Verdana" panose="020B0604030504040204"/>
              </a:rPr>
              <a:t>s</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li</a:t>
            </a:r>
            <a:r>
              <a:rPr sz="3000" spc="-40" dirty="0">
                <a:solidFill>
                  <a:srgbClr val="27316F"/>
                </a:solidFill>
                <a:latin typeface="Verdana" panose="020B0604030504040204"/>
                <a:cs typeface="Verdana" panose="020B0604030504040204"/>
              </a:rPr>
              <a:t>k</a:t>
            </a:r>
            <a:r>
              <a:rPr sz="3000" spc="15" dirty="0">
                <a:solidFill>
                  <a:srgbClr val="27316F"/>
                </a:solidFill>
                <a:latin typeface="Verdana" panose="020B0604030504040204"/>
                <a:cs typeface="Verdana" panose="020B0604030504040204"/>
              </a:rPr>
              <a:t>e  </a:t>
            </a:r>
            <a:r>
              <a:rPr sz="3000" b="1" spc="-105" dirty="0">
                <a:solidFill>
                  <a:srgbClr val="27316F"/>
                </a:solidFill>
                <a:latin typeface="Verdana" panose="020B0604030504040204"/>
                <a:cs typeface="Verdana" panose="020B0604030504040204"/>
              </a:rPr>
              <a:t>e</a:t>
            </a:r>
            <a:r>
              <a:rPr sz="3000" b="1" spc="-30" dirty="0">
                <a:solidFill>
                  <a:srgbClr val="27316F"/>
                </a:solidFill>
                <a:latin typeface="Verdana" panose="020B0604030504040204"/>
                <a:cs typeface="Verdana" panose="020B0604030504040204"/>
              </a:rPr>
              <a:t>d</a:t>
            </a:r>
            <a:r>
              <a:rPr sz="3000" b="1" spc="-5" dirty="0">
                <a:solidFill>
                  <a:srgbClr val="27316F"/>
                </a:solidFill>
                <a:latin typeface="Verdana" panose="020B0604030504040204"/>
                <a:cs typeface="Verdana" panose="020B0604030504040204"/>
              </a:rPr>
              <a:t>g</a:t>
            </a:r>
            <a:r>
              <a:rPr sz="3000" b="1" spc="-100" dirty="0">
                <a:solidFill>
                  <a:srgbClr val="27316F"/>
                </a:solidFill>
                <a:latin typeface="Verdana" panose="020B0604030504040204"/>
                <a:cs typeface="Verdana" panose="020B0604030504040204"/>
              </a:rPr>
              <a:t>e</a:t>
            </a:r>
            <a:r>
              <a:rPr sz="3000" b="1" spc="-180" dirty="0">
                <a:solidFill>
                  <a:srgbClr val="27316F"/>
                </a:solidFill>
                <a:latin typeface="Verdana" panose="020B0604030504040204"/>
                <a:cs typeface="Verdana" panose="020B0604030504040204"/>
              </a:rPr>
              <a:t> </a:t>
            </a:r>
            <a:r>
              <a:rPr sz="3000" b="1" spc="-30" dirty="0">
                <a:solidFill>
                  <a:srgbClr val="27316F"/>
                </a:solidFill>
                <a:latin typeface="Verdana" panose="020B0604030504040204"/>
                <a:cs typeface="Verdana" panose="020B0604030504040204"/>
              </a:rPr>
              <a:t>d</a:t>
            </a:r>
            <a:r>
              <a:rPr sz="3000" b="1" spc="-105" dirty="0">
                <a:solidFill>
                  <a:srgbClr val="27316F"/>
                </a:solidFill>
                <a:latin typeface="Verdana" panose="020B0604030504040204"/>
                <a:cs typeface="Verdana" panose="020B0604030504040204"/>
              </a:rPr>
              <a:t>e</a:t>
            </a:r>
            <a:r>
              <a:rPr sz="3000" b="1" spc="-120" dirty="0">
                <a:solidFill>
                  <a:srgbClr val="27316F"/>
                </a:solidFill>
                <a:latin typeface="Verdana" panose="020B0604030504040204"/>
                <a:cs typeface="Verdana" panose="020B0604030504040204"/>
              </a:rPr>
              <a:t>t</a:t>
            </a:r>
            <a:r>
              <a:rPr sz="3000" b="1" spc="-105" dirty="0">
                <a:solidFill>
                  <a:srgbClr val="27316F"/>
                </a:solidFill>
                <a:latin typeface="Verdana" panose="020B0604030504040204"/>
                <a:cs typeface="Verdana" panose="020B0604030504040204"/>
              </a:rPr>
              <a:t>e</a:t>
            </a:r>
            <a:r>
              <a:rPr sz="3000" b="1" spc="25" dirty="0">
                <a:solidFill>
                  <a:srgbClr val="27316F"/>
                </a:solidFill>
                <a:latin typeface="Verdana" panose="020B0604030504040204"/>
                <a:cs typeface="Verdana" panose="020B0604030504040204"/>
              </a:rPr>
              <a:t>c</a:t>
            </a:r>
            <a:r>
              <a:rPr sz="3000" b="1" spc="-70" dirty="0">
                <a:solidFill>
                  <a:srgbClr val="27316F"/>
                </a:solidFill>
                <a:latin typeface="Verdana" panose="020B0604030504040204"/>
                <a:cs typeface="Verdana" panose="020B0604030504040204"/>
              </a:rPr>
              <a:t>t</a:t>
            </a:r>
            <a:r>
              <a:rPr sz="3000" b="1" spc="-130" dirty="0">
                <a:solidFill>
                  <a:srgbClr val="27316F"/>
                </a:solidFill>
                <a:latin typeface="Verdana" panose="020B0604030504040204"/>
                <a:cs typeface="Verdana" panose="020B0604030504040204"/>
              </a:rPr>
              <a:t>i</a:t>
            </a:r>
            <a:r>
              <a:rPr sz="3000" b="1" spc="-100" dirty="0">
                <a:solidFill>
                  <a:srgbClr val="27316F"/>
                </a:solidFill>
                <a:latin typeface="Verdana" panose="020B0604030504040204"/>
                <a:cs typeface="Verdana" panose="020B0604030504040204"/>
              </a:rPr>
              <a:t>o</a:t>
            </a:r>
            <a:r>
              <a:rPr sz="3000" b="1" spc="-65" dirty="0">
                <a:solidFill>
                  <a:srgbClr val="27316F"/>
                </a:solidFill>
                <a:latin typeface="Verdana" panose="020B0604030504040204"/>
                <a:cs typeface="Verdana" panose="020B0604030504040204"/>
              </a:rPr>
              <a:t>n</a:t>
            </a:r>
            <a:r>
              <a:rPr sz="3000" b="1" spc="-240" dirty="0">
                <a:solidFill>
                  <a:srgbClr val="27316F"/>
                </a:solidFill>
                <a:latin typeface="Verdana" panose="020B0604030504040204"/>
                <a:cs typeface="Verdana" panose="020B0604030504040204"/>
              </a:rPr>
              <a:t>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b="1" spc="-120" dirty="0">
                <a:solidFill>
                  <a:srgbClr val="27316F"/>
                </a:solidFill>
                <a:latin typeface="Verdana" panose="020B0604030504040204"/>
                <a:cs typeface="Verdana" panose="020B0604030504040204"/>
              </a:rPr>
              <a:t>t</a:t>
            </a:r>
            <a:r>
              <a:rPr sz="3000" b="1" spc="-105" dirty="0">
                <a:solidFill>
                  <a:srgbClr val="27316F"/>
                </a:solidFill>
                <a:latin typeface="Verdana" panose="020B0604030504040204"/>
                <a:cs typeface="Verdana" panose="020B0604030504040204"/>
              </a:rPr>
              <a:t>e</a:t>
            </a:r>
            <a:r>
              <a:rPr sz="3000" b="1" spc="-35" dirty="0">
                <a:solidFill>
                  <a:srgbClr val="27316F"/>
                </a:solidFill>
                <a:latin typeface="Verdana" panose="020B0604030504040204"/>
                <a:cs typeface="Verdana" panose="020B0604030504040204"/>
              </a:rPr>
              <a:t>mp</a:t>
            </a:r>
            <a:r>
              <a:rPr sz="3000" b="1" spc="-130" dirty="0">
                <a:solidFill>
                  <a:srgbClr val="27316F"/>
                </a:solidFill>
                <a:latin typeface="Verdana" panose="020B0604030504040204"/>
                <a:cs typeface="Verdana" panose="020B0604030504040204"/>
              </a:rPr>
              <a:t>l</a:t>
            </a:r>
            <a:r>
              <a:rPr sz="3000" b="1" spc="-160" dirty="0">
                <a:solidFill>
                  <a:srgbClr val="27316F"/>
                </a:solidFill>
                <a:latin typeface="Verdana" panose="020B0604030504040204"/>
                <a:cs typeface="Verdana" panose="020B0604030504040204"/>
              </a:rPr>
              <a:t>a</a:t>
            </a:r>
            <a:r>
              <a:rPr sz="3000" b="1" spc="-120" dirty="0">
                <a:solidFill>
                  <a:srgbClr val="27316F"/>
                </a:solidFill>
                <a:latin typeface="Verdana" panose="020B0604030504040204"/>
                <a:cs typeface="Verdana" panose="020B0604030504040204"/>
              </a:rPr>
              <a:t>t</a:t>
            </a:r>
            <a:r>
              <a:rPr sz="3000" b="1" spc="-70" dirty="0">
                <a:solidFill>
                  <a:srgbClr val="27316F"/>
                </a:solidFill>
                <a:latin typeface="Verdana" panose="020B0604030504040204"/>
                <a:cs typeface="Verdana" panose="020B0604030504040204"/>
              </a:rPr>
              <a:t>e  </a:t>
            </a:r>
            <a:r>
              <a:rPr sz="3000" b="1" spc="-35" dirty="0">
                <a:solidFill>
                  <a:srgbClr val="27316F"/>
                </a:solidFill>
                <a:latin typeface="Verdana" panose="020B0604030504040204"/>
                <a:cs typeface="Verdana" panose="020B0604030504040204"/>
              </a:rPr>
              <a:t>m</a:t>
            </a:r>
            <a:r>
              <a:rPr sz="3000" b="1" spc="-160" dirty="0">
                <a:solidFill>
                  <a:srgbClr val="27316F"/>
                </a:solidFill>
                <a:latin typeface="Verdana" panose="020B0604030504040204"/>
                <a:cs typeface="Verdana" panose="020B0604030504040204"/>
              </a:rPr>
              <a:t>a</a:t>
            </a:r>
            <a:r>
              <a:rPr sz="3000" b="1" spc="-120" dirty="0">
                <a:solidFill>
                  <a:srgbClr val="27316F"/>
                </a:solidFill>
                <a:latin typeface="Verdana" panose="020B0604030504040204"/>
                <a:cs typeface="Verdana" panose="020B0604030504040204"/>
              </a:rPr>
              <a:t>t</a:t>
            </a:r>
            <a:r>
              <a:rPr sz="3000" b="1" spc="-10" dirty="0">
                <a:solidFill>
                  <a:srgbClr val="27316F"/>
                </a:solidFill>
                <a:latin typeface="Verdana" panose="020B0604030504040204"/>
                <a:cs typeface="Verdana" panose="020B0604030504040204"/>
              </a:rPr>
              <a:t>c</a:t>
            </a:r>
            <a:r>
              <a:rPr sz="3000" b="1" spc="-70" dirty="0">
                <a:solidFill>
                  <a:srgbClr val="27316F"/>
                </a:solidFill>
                <a:latin typeface="Verdana" panose="020B0604030504040204"/>
                <a:cs typeface="Verdana" panose="020B0604030504040204"/>
              </a:rPr>
              <a:t>h</a:t>
            </a:r>
            <a:r>
              <a:rPr sz="3000" b="1" spc="-130" dirty="0">
                <a:solidFill>
                  <a:srgbClr val="27316F"/>
                </a:solidFill>
                <a:latin typeface="Verdana" panose="020B0604030504040204"/>
                <a:cs typeface="Verdana" panose="020B0604030504040204"/>
              </a:rPr>
              <a:t>i</a:t>
            </a:r>
            <a:r>
              <a:rPr sz="3000" b="1" spc="-55" dirty="0">
                <a:solidFill>
                  <a:srgbClr val="27316F"/>
                </a:solidFill>
                <a:latin typeface="Verdana" panose="020B0604030504040204"/>
                <a:cs typeface="Verdana" panose="020B0604030504040204"/>
              </a:rPr>
              <a:t>n</a:t>
            </a:r>
            <a:r>
              <a:rPr sz="3000" b="1" dirty="0">
                <a:solidFill>
                  <a:srgbClr val="27316F"/>
                </a:solidFill>
                <a:latin typeface="Verdana" panose="020B0604030504040204"/>
                <a:cs typeface="Verdana" panose="020B0604030504040204"/>
              </a:rPr>
              <a:t>g</a:t>
            </a:r>
            <a:r>
              <a:rPr sz="3000" b="1" spc="-240" dirty="0">
                <a:solidFill>
                  <a:srgbClr val="27316F"/>
                </a:solidFill>
                <a:latin typeface="Verdana" panose="020B0604030504040204"/>
                <a:cs typeface="Verdana" panose="020B0604030504040204"/>
              </a:rPr>
              <a:t> </a:t>
            </a:r>
            <a:r>
              <a:rPr sz="3000" spc="120" dirty="0">
                <a:solidFill>
                  <a:srgbClr val="27316F"/>
                </a:solidFill>
                <a:latin typeface="Verdana" panose="020B0604030504040204"/>
                <a:cs typeface="Verdana" panose="020B0604030504040204"/>
              </a:rPr>
              <a:t>h</a:t>
            </a:r>
            <a:r>
              <a:rPr sz="3000" spc="15" dirty="0">
                <a:solidFill>
                  <a:srgbClr val="27316F"/>
                </a:solidFill>
                <a:latin typeface="Verdana" panose="020B0604030504040204"/>
                <a:cs typeface="Verdana" panose="020B0604030504040204"/>
              </a:rPr>
              <a:t>e</a:t>
            </a:r>
            <a:r>
              <a:rPr sz="3000" spc="-25" dirty="0">
                <a:solidFill>
                  <a:srgbClr val="27316F"/>
                </a:solidFill>
                <a:latin typeface="Verdana" panose="020B0604030504040204"/>
                <a:cs typeface="Verdana" panose="020B0604030504040204"/>
              </a:rPr>
              <a:t>l</a:t>
            </a:r>
            <a:r>
              <a:rPr sz="3000" spc="160" dirty="0">
                <a:solidFill>
                  <a:srgbClr val="27316F"/>
                </a:solidFill>
                <a:latin typeface="Verdana" panose="020B0604030504040204"/>
                <a:cs typeface="Verdana" panose="020B0604030504040204"/>
              </a:rPr>
              <a:t>p</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125" dirty="0">
                <a:solidFill>
                  <a:srgbClr val="27316F"/>
                </a:solidFill>
                <a:latin typeface="Verdana" panose="020B0604030504040204"/>
                <a:cs typeface="Verdana" panose="020B0604030504040204"/>
              </a:rPr>
              <a:t>n</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i</a:t>
            </a:r>
            <a:r>
              <a:rPr sz="3000" spc="155" dirty="0">
                <a:solidFill>
                  <a:srgbClr val="27316F"/>
                </a:solidFill>
                <a:latin typeface="Verdana" panose="020B0604030504040204"/>
                <a:cs typeface="Verdana" panose="020B0604030504040204"/>
              </a:rPr>
              <a:t>d</a:t>
            </a:r>
            <a:r>
              <a:rPr sz="3000" spc="15" dirty="0">
                <a:solidFill>
                  <a:srgbClr val="27316F"/>
                </a:solidFill>
                <a:latin typeface="Verdana" panose="020B0604030504040204"/>
                <a:cs typeface="Verdana" panose="020B0604030504040204"/>
              </a:rPr>
              <a:t>e</a:t>
            </a:r>
            <a:r>
              <a:rPr sz="3000" spc="120" dirty="0">
                <a:solidFill>
                  <a:srgbClr val="27316F"/>
                </a:solidFill>
                <a:latin typeface="Verdana" panose="020B0604030504040204"/>
                <a:cs typeface="Verdana" panose="020B0604030504040204"/>
              </a:rPr>
              <a:t>n</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15" dirty="0">
                <a:solidFill>
                  <a:srgbClr val="27316F"/>
                </a:solidFill>
                <a:latin typeface="Verdana" panose="020B0604030504040204"/>
                <a:cs typeface="Verdana" panose="020B0604030504040204"/>
              </a:rPr>
              <a:t>f</a:t>
            </a:r>
            <a:r>
              <a:rPr sz="3000" spc="-155" dirty="0">
                <a:solidFill>
                  <a:srgbClr val="27316F"/>
                </a:solidFill>
                <a:latin typeface="Verdana" panose="020B0604030504040204"/>
                <a:cs typeface="Verdana" panose="020B0604030504040204"/>
              </a:rPr>
              <a:t>y</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30" dirty="0">
                <a:solidFill>
                  <a:srgbClr val="27316F"/>
                </a:solidFill>
                <a:latin typeface="Verdana" panose="020B0604030504040204"/>
                <a:cs typeface="Verdana" panose="020B0604030504040204"/>
              </a:rPr>
              <a:t>g  </a:t>
            </a:r>
            <a:r>
              <a:rPr sz="3000" b="1" spc="-70" dirty="0">
                <a:solidFill>
                  <a:srgbClr val="27316F"/>
                </a:solidFill>
                <a:latin typeface="Verdana" panose="020B0604030504040204"/>
                <a:cs typeface="Verdana" panose="020B0604030504040204"/>
              </a:rPr>
              <a:t>t</a:t>
            </a:r>
            <a:r>
              <a:rPr sz="3000" b="1" spc="-85" dirty="0">
                <a:solidFill>
                  <a:srgbClr val="27316F"/>
                </a:solidFill>
                <a:latin typeface="Verdana" panose="020B0604030504040204"/>
                <a:cs typeface="Verdana" panose="020B0604030504040204"/>
              </a:rPr>
              <a:t>u</a:t>
            </a:r>
            <a:r>
              <a:rPr sz="3000" b="1" spc="-20" dirty="0">
                <a:solidFill>
                  <a:srgbClr val="27316F"/>
                </a:solidFill>
                <a:latin typeface="Verdana" panose="020B0604030504040204"/>
                <a:cs typeface="Verdana" panose="020B0604030504040204"/>
              </a:rPr>
              <a:t>m</a:t>
            </a:r>
            <a:r>
              <a:rPr sz="3000" b="1" spc="-100" dirty="0">
                <a:solidFill>
                  <a:srgbClr val="27316F"/>
                </a:solidFill>
                <a:latin typeface="Verdana" panose="020B0604030504040204"/>
                <a:cs typeface="Verdana" panose="020B0604030504040204"/>
              </a:rPr>
              <a:t>o</a:t>
            </a:r>
            <a:r>
              <a:rPr sz="3000" b="1" spc="-200" dirty="0">
                <a:solidFill>
                  <a:srgbClr val="27316F"/>
                </a:solidFill>
                <a:latin typeface="Verdana" panose="020B0604030504040204"/>
                <a:cs typeface="Verdana" panose="020B0604030504040204"/>
              </a:rPr>
              <a:t>r</a:t>
            </a:r>
            <a:r>
              <a:rPr sz="3000" b="1" spc="-180" dirty="0">
                <a:solidFill>
                  <a:srgbClr val="27316F"/>
                </a:solidFill>
                <a:latin typeface="Verdana" panose="020B0604030504040204"/>
                <a:cs typeface="Verdana" panose="020B0604030504040204"/>
              </a:rPr>
              <a:t> </a:t>
            </a:r>
            <a:r>
              <a:rPr sz="3000" b="1" spc="-35" dirty="0">
                <a:solidFill>
                  <a:srgbClr val="27316F"/>
                </a:solidFill>
                <a:latin typeface="Verdana" panose="020B0604030504040204"/>
                <a:cs typeface="Verdana" panose="020B0604030504040204"/>
              </a:rPr>
              <a:t>b</a:t>
            </a:r>
            <a:r>
              <a:rPr sz="3000" b="1" spc="-100" dirty="0">
                <a:solidFill>
                  <a:srgbClr val="27316F"/>
                </a:solidFill>
                <a:latin typeface="Verdana" panose="020B0604030504040204"/>
                <a:cs typeface="Verdana" panose="020B0604030504040204"/>
              </a:rPr>
              <a:t>o</a:t>
            </a:r>
            <a:r>
              <a:rPr sz="3000" b="1" spc="-85" dirty="0">
                <a:solidFill>
                  <a:srgbClr val="27316F"/>
                </a:solidFill>
                <a:latin typeface="Verdana" panose="020B0604030504040204"/>
                <a:cs typeface="Verdana" panose="020B0604030504040204"/>
              </a:rPr>
              <a:t>u</a:t>
            </a:r>
            <a:r>
              <a:rPr sz="3000" b="1" spc="-55" dirty="0">
                <a:solidFill>
                  <a:srgbClr val="27316F"/>
                </a:solidFill>
                <a:latin typeface="Verdana" panose="020B0604030504040204"/>
                <a:cs typeface="Verdana" panose="020B0604030504040204"/>
              </a:rPr>
              <a:t>n</a:t>
            </a:r>
            <a:r>
              <a:rPr sz="3000" b="1" spc="-30" dirty="0">
                <a:solidFill>
                  <a:srgbClr val="27316F"/>
                </a:solidFill>
                <a:latin typeface="Verdana" panose="020B0604030504040204"/>
                <a:cs typeface="Verdana" panose="020B0604030504040204"/>
              </a:rPr>
              <a:t>d</a:t>
            </a:r>
            <a:r>
              <a:rPr sz="3000" b="1" spc="-160" dirty="0">
                <a:solidFill>
                  <a:srgbClr val="27316F"/>
                </a:solidFill>
                <a:latin typeface="Verdana" panose="020B0604030504040204"/>
                <a:cs typeface="Verdana" panose="020B0604030504040204"/>
              </a:rPr>
              <a:t>a</a:t>
            </a:r>
            <a:r>
              <a:rPr sz="3000" b="1" spc="-215" dirty="0">
                <a:solidFill>
                  <a:srgbClr val="27316F"/>
                </a:solidFill>
                <a:latin typeface="Verdana" panose="020B0604030504040204"/>
                <a:cs typeface="Verdana" panose="020B0604030504040204"/>
              </a:rPr>
              <a:t>r</a:t>
            </a:r>
            <a:r>
              <a:rPr sz="3000" b="1" spc="-130" dirty="0">
                <a:solidFill>
                  <a:srgbClr val="27316F"/>
                </a:solidFill>
                <a:latin typeface="Verdana" panose="020B0604030504040204"/>
                <a:cs typeface="Verdana" panose="020B0604030504040204"/>
              </a:rPr>
              <a:t>i</a:t>
            </a:r>
            <a:r>
              <a:rPr sz="3000" b="1" spc="-105" dirty="0">
                <a:solidFill>
                  <a:srgbClr val="27316F"/>
                </a:solidFill>
                <a:latin typeface="Verdana" panose="020B0604030504040204"/>
                <a:cs typeface="Verdana" panose="020B0604030504040204"/>
              </a:rPr>
              <a:t>e</a:t>
            </a:r>
            <a:r>
              <a:rPr sz="3000" b="1" spc="-195" dirty="0">
                <a:solidFill>
                  <a:srgbClr val="27316F"/>
                </a:solidFill>
                <a:latin typeface="Verdana" panose="020B0604030504040204"/>
                <a:cs typeface="Verdana" panose="020B0604030504040204"/>
              </a:rPr>
              <a:t>s</a:t>
            </a:r>
            <a:r>
              <a:rPr sz="3000" spc="-459" dirty="0">
                <a:solidFill>
                  <a:srgbClr val="27316F"/>
                </a:solidFill>
                <a:latin typeface="Verdana" panose="020B0604030504040204"/>
                <a:cs typeface="Verdana" panose="020B0604030504040204"/>
              </a:rPr>
              <a:t>,</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l</a:t>
            </a:r>
            <a:r>
              <a:rPr sz="3000" spc="-30" dirty="0">
                <a:solidFill>
                  <a:srgbClr val="27316F"/>
                </a:solidFill>
                <a:latin typeface="Verdana" panose="020B0604030504040204"/>
                <a:cs typeface="Verdana" panose="020B0604030504040204"/>
              </a:rPr>
              <a:t>e</a:t>
            </a:r>
            <a:r>
              <a:rPr sz="3000" spc="-40" dirty="0">
                <a:solidFill>
                  <a:srgbClr val="27316F"/>
                </a:solidFill>
                <a:latin typeface="Verdana" panose="020B0604030504040204"/>
                <a:cs typeface="Verdana" panose="020B0604030504040204"/>
              </a:rPr>
              <a:t>a</a:t>
            </a:r>
            <a:r>
              <a:rPr sz="3000" spc="155" dirty="0">
                <a:solidFill>
                  <a:srgbClr val="27316F"/>
                </a:solidFill>
                <a:latin typeface="Verdana" panose="020B0604030504040204"/>
                <a:cs typeface="Verdana" panose="020B0604030504040204"/>
              </a:rPr>
              <a:t>d</a:t>
            </a:r>
            <a:r>
              <a:rPr sz="3000" spc="-25" dirty="0">
                <a:solidFill>
                  <a:srgbClr val="27316F"/>
                </a:solidFill>
                <a:latin typeface="Verdana" panose="020B0604030504040204"/>
                <a:cs typeface="Verdana" panose="020B0604030504040204"/>
              </a:rPr>
              <a:t>i</a:t>
            </a:r>
            <a:r>
              <a:rPr sz="3000" spc="120" dirty="0">
                <a:solidFill>
                  <a:srgbClr val="27316F"/>
                </a:solidFill>
                <a:latin typeface="Verdana" panose="020B0604030504040204"/>
                <a:cs typeface="Verdana" panose="020B0604030504040204"/>
              </a:rPr>
              <a:t>n</a:t>
            </a:r>
            <a:r>
              <a:rPr sz="3000" spc="185" dirty="0">
                <a:solidFill>
                  <a:srgbClr val="27316F"/>
                </a:solidFill>
                <a:latin typeface="Verdana" panose="020B0604030504040204"/>
                <a:cs typeface="Verdana" panose="020B0604030504040204"/>
              </a:rPr>
              <a:t>g</a:t>
            </a:r>
            <a:r>
              <a:rPr sz="3000" spc="-270" dirty="0">
                <a:solidFill>
                  <a:srgbClr val="27316F"/>
                </a:solidFill>
                <a:latin typeface="Verdana" panose="020B0604030504040204"/>
                <a:cs typeface="Verdana" panose="020B0604030504040204"/>
              </a:rPr>
              <a:t> </a:t>
            </a:r>
            <a:r>
              <a:rPr sz="3000" spc="-25" dirty="0">
                <a:solidFill>
                  <a:srgbClr val="27316F"/>
                </a:solidFill>
                <a:latin typeface="Verdana" panose="020B0604030504040204"/>
                <a:cs typeface="Verdana" panose="020B0604030504040204"/>
              </a:rPr>
              <a:t>t</a:t>
            </a:r>
            <a:r>
              <a:rPr sz="3000" spc="40" dirty="0">
                <a:solidFill>
                  <a:srgbClr val="27316F"/>
                </a:solidFill>
                <a:latin typeface="Verdana" panose="020B0604030504040204"/>
                <a:cs typeface="Verdana" panose="020B0604030504040204"/>
              </a:rPr>
              <a:t>o  </a:t>
            </a:r>
            <a:r>
              <a:rPr sz="3000" spc="260" dirty="0">
                <a:solidFill>
                  <a:srgbClr val="27316F"/>
                </a:solidFill>
                <a:latin typeface="Verdana" panose="020B0604030504040204"/>
                <a:cs typeface="Verdana" panose="020B0604030504040204"/>
              </a:rPr>
              <a:t>m</a:t>
            </a:r>
            <a:r>
              <a:rPr sz="3000" spc="55" dirty="0">
                <a:solidFill>
                  <a:srgbClr val="27316F"/>
                </a:solidFill>
                <a:latin typeface="Verdana" panose="020B0604030504040204"/>
                <a:cs typeface="Verdana" panose="020B0604030504040204"/>
              </a:rPr>
              <a:t>o</a:t>
            </a:r>
            <a:r>
              <a:rPr sz="3000" spc="-120" dirty="0">
                <a:solidFill>
                  <a:srgbClr val="27316F"/>
                </a:solidFill>
                <a:latin typeface="Verdana" panose="020B0604030504040204"/>
                <a:cs typeface="Verdana" panose="020B0604030504040204"/>
              </a:rPr>
              <a:t>r</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155" dirty="0">
                <a:solidFill>
                  <a:srgbClr val="27316F"/>
                </a:solidFill>
                <a:latin typeface="Verdana" panose="020B0604030504040204"/>
                <a:cs typeface="Verdana" panose="020B0604030504040204"/>
              </a:rPr>
              <a:t>p</a:t>
            </a:r>
            <a:r>
              <a:rPr sz="3000" spc="-120" dirty="0">
                <a:solidFill>
                  <a:srgbClr val="27316F"/>
                </a:solidFill>
                <a:latin typeface="Verdana" panose="020B0604030504040204"/>
                <a:cs typeface="Verdana" panose="020B0604030504040204"/>
              </a:rPr>
              <a:t>r</a:t>
            </a:r>
            <a:r>
              <a:rPr sz="3000" spc="15" dirty="0">
                <a:solidFill>
                  <a:srgbClr val="27316F"/>
                </a:solidFill>
                <a:latin typeface="Verdana" panose="020B0604030504040204"/>
                <a:cs typeface="Verdana" panose="020B0604030504040204"/>
              </a:rPr>
              <a:t>e</a:t>
            </a:r>
            <a:r>
              <a:rPr sz="3000" spc="100" dirty="0">
                <a:solidFill>
                  <a:srgbClr val="27316F"/>
                </a:solidFill>
                <a:latin typeface="Verdana" panose="020B0604030504040204"/>
                <a:cs typeface="Verdana" panose="020B0604030504040204"/>
              </a:rPr>
              <a:t>c</a:t>
            </a:r>
            <a:r>
              <a:rPr sz="3000" spc="-25" dirty="0">
                <a:solidFill>
                  <a:srgbClr val="27316F"/>
                </a:solidFill>
                <a:latin typeface="Verdana" panose="020B0604030504040204"/>
                <a:cs typeface="Verdana" panose="020B0604030504040204"/>
              </a:rPr>
              <a:t>i</a:t>
            </a:r>
            <a:r>
              <a:rPr sz="3000" spc="-105" dirty="0">
                <a:solidFill>
                  <a:srgbClr val="27316F"/>
                </a:solidFill>
                <a:latin typeface="Verdana" panose="020B0604030504040204"/>
                <a:cs typeface="Verdana" panose="020B0604030504040204"/>
              </a:rPr>
              <a:t>s</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b="1" spc="-195" dirty="0">
                <a:solidFill>
                  <a:srgbClr val="27316F"/>
                </a:solidFill>
                <a:latin typeface="Verdana" panose="020B0604030504040204"/>
                <a:cs typeface="Verdana" panose="020B0604030504040204"/>
              </a:rPr>
              <a:t>s</a:t>
            </a:r>
            <a:r>
              <a:rPr sz="3000" b="1" spc="-85" dirty="0">
                <a:solidFill>
                  <a:srgbClr val="27316F"/>
                </a:solidFill>
                <a:latin typeface="Verdana" panose="020B0604030504040204"/>
                <a:cs typeface="Verdana" panose="020B0604030504040204"/>
              </a:rPr>
              <a:t>u</a:t>
            </a:r>
            <a:r>
              <a:rPr sz="3000" b="1" spc="-229" dirty="0">
                <a:solidFill>
                  <a:srgbClr val="27316F"/>
                </a:solidFill>
                <a:latin typeface="Verdana" panose="020B0604030504040204"/>
                <a:cs typeface="Verdana" panose="020B0604030504040204"/>
              </a:rPr>
              <a:t>r</a:t>
            </a:r>
            <a:r>
              <a:rPr sz="3000" b="1" spc="-5" dirty="0">
                <a:solidFill>
                  <a:srgbClr val="27316F"/>
                </a:solidFill>
                <a:latin typeface="Verdana" panose="020B0604030504040204"/>
                <a:cs typeface="Verdana" panose="020B0604030504040204"/>
              </a:rPr>
              <a:t>g</a:t>
            </a:r>
            <a:r>
              <a:rPr sz="3000" b="1" spc="-130" dirty="0">
                <a:solidFill>
                  <a:srgbClr val="27316F"/>
                </a:solidFill>
                <a:latin typeface="Verdana" panose="020B0604030504040204"/>
                <a:cs typeface="Verdana" panose="020B0604030504040204"/>
              </a:rPr>
              <a:t>i</a:t>
            </a:r>
            <a:r>
              <a:rPr sz="3000" b="1" dirty="0">
                <a:solidFill>
                  <a:srgbClr val="27316F"/>
                </a:solidFill>
                <a:latin typeface="Verdana" panose="020B0604030504040204"/>
                <a:cs typeface="Verdana" panose="020B0604030504040204"/>
              </a:rPr>
              <a:t>c</a:t>
            </a:r>
            <a:r>
              <a:rPr sz="3000" b="1" spc="-160" dirty="0">
                <a:solidFill>
                  <a:srgbClr val="27316F"/>
                </a:solidFill>
                <a:latin typeface="Verdana" panose="020B0604030504040204"/>
                <a:cs typeface="Verdana" panose="020B0604030504040204"/>
              </a:rPr>
              <a:t>a</a:t>
            </a:r>
            <a:r>
              <a:rPr sz="3000" b="1" spc="-125" dirty="0">
                <a:solidFill>
                  <a:srgbClr val="27316F"/>
                </a:solidFill>
                <a:latin typeface="Verdana" panose="020B0604030504040204"/>
                <a:cs typeface="Verdana" panose="020B0604030504040204"/>
              </a:rPr>
              <a:t>l</a:t>
            </a:r>
            <a:r>
              <a:rPr sz="3000" b="1" spc="-180" dirty="0">
                <a:solidFill>
                  <a:srgbClr val="27316F"/>
                </a:solidFill>
                <a:latin typeface="Verdana" panose="020B0604030504040204"/>
                <a:cs typeface="Verdana" panose="020B0604030504040204"/>
              </a:rPr>
              <a:t> </a:t>
            </a:r>
            <a:r>
              <a:rPr sz="3000" b="1" spc="-35" dirty="0">
                <a:solidFill>
                  <a:srgbClr val="27316F"/>
                </a:solidFill>
                <a:latin typeface="Verdana" panose="020B0604030504040204"/>
                <a:cs typeface="Verdana" panose="020B0604030504040204"/>
              </a:rPr>
              <a:t>p</a:t>
            </a:r>
            <a:r>
              <a:rPr sz="3000" b="1" spc="-130" dirty="0">
                <a:solidFill>
                  <a:srgbClr val="27316F"/>
                </a:solidFill>
                <a:latin typeface="Verdana" panose="020B0604030504040204"/>
                <a:cs typeface="Verdana" panose="020B0604030504040204"/>
              </a:rPr>
              <a:t>l</a:t>
            </a:r>
            <a:r>
              <a:rPr sz="3000" b="1" spc="-160" dirty="0">
                <a:solidFill>
                  <a:srgbClr val="27316F"/>
                </a:solidFill>
                <a:latin typeface="Verdana" panose="020B0604030504040204"/>
                <a:cs typeface="Verdana" panose="020B0604030504040204"/>
              </a:rPr>
              <a:t>a</a:t>
            </a:r>
            <a:r>
              <a:rPr sz="3000" b="1" spc="-70" dirty="0">
                <a:solidFill>
                  <a:srgbClr val="27316F"/>
                </a:solidFill>
                <a:latin typeface="Verdana" panose="020B0604030504040204"/>
                <a:cs typeface="Verdana" panose="020B0604030504040204"/>
              </a:rPr>
              <a:t>nn</a:t>
            </a:r>
            <a:r>
              <a:rPr sz="3000" b="1" spc="-130" dirty="0">
                <a:solidFill>
                  <a:srgbClr val="27316F"/>
                </a:solidFill>
                <a:latin typeface="Verdana" panose="020B0604030504040204"/>
                <a:cs typeface="Verdana" panose="020B0604030504040204"/>
              </a:rPr>
              <a:t>i</a:t>
            </a:r>
            <a:r>
              <a:rPr sz="3000" b="1" spc="-55" dirty="0">
                <a:solidFill>
                  <a:srgbClr val="27316F"/>
                </a:solidFill>
                <a:latin typeface="Verdana" panose="020B0604030504040204"/>
                <a:cs typeface="Verdana" panose="020B0604030504040204"/>
              </a:rPr>
              <a:t>n</a:t>
            </a:r>
            <a:r>
              <a:rPr sz="3000" b="1" dirty="0">
                <a:solidFill>
                  <a:srgbClr val="27316F"/>
                </a:solidFill>
                <a:latin typeface="Verdana" panose="020B0604030504040204"/>
                <a:cs typeface="Verdana" panose="020B0604030504040204"/>
              </a:rPr>
              <a:t>g  </a:t>
            </a:r>
            <a:r>
              <a:rPr sz="3000" spc="-40" dirty="0">
                <a:solidFill>
                  <a:srgbClr val="27316F"/>
                </a:solidFill>
                <a:latin typeface="Verdana" panose="020B0604030504040204"/>
                <a:cs typeface="Verdana" panose="020B0604030504040204"/>
              </a:rPr>
              <a:t>a</a:t>
            </a:r>
            <a:r>
              <a:rPr sz="3000" spc="120" dirty="0">
                <a:solidFill>
                  <a:srgbClr val="27316F"/>
                </a:solidFill>
                <a:latin typeface="Verdana" panose="020B0604030504040204"/>
                <a:cs typeface="Verdana" panose="020B0604030504040204"/>
              </a:rPr>
              <a:t>n</a:t>
            </a:r>
            <a:r>
              <a:rPr sz="3000" spc="160" dirty="0">
                <a:solidFill>
                  <a:srgbClr val="27316F"/>
                </a:solidFill>
                <a:latin typeface="Verdana" panose="020B0604030504040204"/>
                <a:cs typeface="Verdana" panose="020B0604030504040204"/>
              </a:rPr>
              <a:t>d</a:t>
            </a:r>
            <a:r>
              <a:rPr sz="3000" spc="-270" dirty="0">
                <a:solidFill>
                  <a:srgbClr val="27316F"/>
                </a:solidFill>
                <a:latin typeface="Verdana" panose="020B0604030504040204"/>
                <a:cs typeface="Verdana" panose="020B0604030504040204"/>
              </a:rPr>
              <a:t> </a:t>
            </a:r>
            <a:r>
              <a:rPr sz="3000" spc="15" dirty="0">
                <a:solidFill>
                  <a:srgbClr val="27316F"/>
                </a:solidFill>
                <a:latin typeface="Verdana" panose="020B0604030504040204"/>
                <a:cs typeface="Verdana" panose="020B0604030504040204"/>
              </a:rPr>
              <a:t>e</a:t>
            </a:r>
            <a:r>
              <a:rPr sz="3000" spc="-35" dirty="0">
                <a:solidFill>
                  <a:srgbClr val="27316F"/>
                </a:solidFill>
                <a:latin typeface="Verdana" panose="020B0604030504040204"/>
                <a:cs typeface="Verdana" panose="020B0604030504040204"/>
              </a:rPr>
              <a:t>f</a:t>
            </a:r>
            <a:r>
              <a:rPr sz="3000" spc="-70" dirty="0">
                <a:solidFill>
                  <a:srgbClr val="27316F"/>
                </a:solidFill>
                <a:latin typeface="Verdana" panose="020B0604030504040204"/>
                <a:cs typeface="Verdana" panose="020B0604030504040204"/>
              </a:rPr>
              <a:t>f</a:t>
            </a:r>
            <a:r>
              <a:rPr sz="3000" spc="15" dirty="0">
                <a:solidFill>
                  <a:srgbClr val="27316F"/>
                </a:solidFill>
                <a:latin typeface="Verdana" panose="020B0604030504040204"/>
                <a:cs typeface="Verdana" panose="020B0604030504040204"/>
              </a:rPr>
              <a:t>e</a:t>
            </a:r>
            <a:r>
              <a:rPr sz="3000" spc="140" dirty="0">
                <a:solidFill>
                  <a:srgbClr val="27316F"/>
                </a:solidFill>
                <a:latin typeface="Verdana" panose="020B0604030504040204"/>
                <a:cs typeface="Verdana" panose="020B0604030504040204"/>
              </a:rPr>
              <a:t>c</a:t>
            </a:r>
            <a:r>
              <a:rPr sz="3000" spc="30" dirty="0">
                <a:solidFill>
                  <a:srgbClr val="27316F"/>
                </a:solidFill>
                <a:latin typeface="Verdana" panose="020B0604030504040204"/>
                <a:cs typeface="Verdana" panose="020B0604030504040204"/>
              </a:rPr>
              <a:t>t</a:t>
            </a:r>
            <a:r>
              <a:rPr sz="3000" spc="-25" dirty="0">
                <a:solidFill>
                  <a:srgbClr val="27316F"/>
                </a:solidFill>
                <a:latin typeface="Verdana" panose="020B0604030504040204"/>
                <a:cs typeface="Verdana" panose="020B0604030504040204"/>
              </a:rPr>
              <a:t>i</a:t>
            </a:r>
            <a:r>
              <a:rPr sz="3000" spc="-200" dirty="0">
                <a:solidFill>
                  <a:srgbClr val="27316F"/>
                </a:solidFill>
                <a:latin typeface="Verdana" panose="020B0604030504040204"/>
                <a:cs typeface="Verdana" panose="020B0604030504040204"/>
              </a:rPr>
              <a:t>v</a:t>
            </a:r>
            <a:r>
              <a:rPr sz="3000" spc="20" dirty="0">
                <a:solidFill>
                  <a:srgbClr val="27316F"/>
                </a:solidFill>
                <a:latin typeface="Verdana" panose="020B0604030504040204"/>
                <a:cs typeface="Verdana" panose="020B0604030504040204"/>
              </a:rPr>
              <a:t>e</a:t>
            </a:r>
            <a:r>
              <a:rPr sz="3000" spc="-270" dirty="0">
                <a:solidFill>
                  <a:srgbClr val="27316F"/>
                </a:solidFill>
                <a:latin typeface="Verdana" panose="020B0604030504040204"/>
                <a:cs typeface="Verdana" panose="020B0604030504040204"/>
              </a:rPr>
              <a:t> </a:t>
            </a:r>
            <a:r>
              <a:rPr sz="3000" spc="30" dirty="0">
                <a:solidFill>
                  <a:srgbClr val="27316F"/>
                </a:solidFill>
                <a:latin typeface="Verdana" panose="020B0604030504040204"/>
                <a:cs typeface="Verdana" panose="020B0604030504040204"/>
              </a:rPr>
              <a:t>t</a:t>
            </a:r>
            <a:r>
              <a:rPr sz="3000" spc="-120" dirty="0">
                <a:solidFill>
                  <a:srgbClr val="27316F"/>
                </a:solidFill>
                <a:latin typeface="Verdana" panose="020B0604030504040204"/>
                <a:cs typeface="Verdana" panose="020B0604030504040204"/>
              </a:rPr>
              <a:t>r</a:t>
            </a:r>
            <a:r>
              <a:rPr sz="3000" spc="-30" dirty="0">
                <a:solidFill>
                  <a:srgbClr val="27316F"/>
                </a:solidFill>
                <a:latin typeface="Verdana" panose="020B0604030504040204"/>
                <a:cs typeface="Verdana" panose="020B0604030504040204"/>
              </a:rPr>
              <a:t>e</a:t>
            </a:r>
            <a:r>
              <a:rPr sz="3000" spc="-40" dirty="0">
                <a:solidFill>
                  <a:srgbClr val="27316F"/>
                </a:solidFill>
                <a:latin typeface="Verdana" panose="020B0604030504040204"/>
                <a:cs typeface="Verdana" panose="020B0604030504040204"/>
              </a:rPr>
              <a:t>a</a:t>
            </a:r>
            <a:r>
              <a:rPr sz="3000" spc="30" dirty="0">
                <a:solidFill>
                  <a:srgbClr val="27316F"/>
                </a:solidFill>
                <a:latin typeface="Verdana" panose="020B0604030504040204"/>
                <a:cs typeface="Verdana" panose="020B0604030504040204"/>
              </a:rPr>
              <a:t>t</a:t>
            </a:r>
            <a:r>
              <a:rPr sz="3000" spc="260" dirty="0">
                <a:solidFill>
                  <a:srgbClr val="27316F"/>
                </a:solidFill>
                <a:latin typeface="Verdana" panose="020B0604030504040204"/>
                <a:cs typeface="Verdana" panose="020B0604030504040204"/>
              </a:rPr>
              <a:t>m</a:t>
            </a:r>
            <a:r>
              <a:rPr sz="3000" spc="15" dirty="0">
                <a:solidFill>
                  <a:srgbClr val="27316F"/>
                </a:solidFill>
                <a:latin typeface="Verdana" panose="020B0604030504040204"/>
                <a:cs typeface="Verdana" panose="020B0604030504040204"/>
              </a:rPr>
              <a:t>e</a:t>
            </a:r>
            <a:r>
              <a:rPr sz="3000" spc="120" dirty="0">
                <a:solidFill>
                  <a:srgbClr val="27316F"/>
                </a:solidFill>
                <a:latin typeface="Verdana" panose="020B0604030504040204"/>
                <a:cs typeface="Verdana" panose="020B0604030504040204"/>
              </a:rPr>
              <a:t>n</a:t>
            </a:r>
            <a:r>
              <a:rPr sz="3000" spc="35" dirty="0">
                <a:solidFill>
                  <a:srgbClr val="27316F"/>
                </a:solidFill>
                <a:latin typeface="Verdana" panose="020B0604030504040204"/>
                <a:cs typeface="Verdana" panose="020B0604030504040204"/>
              </a:rPr>
              <a:t>t</a:t>
            </a:r>
            <a:r>
              <a:rPr sz="3000" spc="-270" dirty="0">
                <a:solidFill>
                  <a:srgbClr val="27316F"/>
                </a:solidFill>
                <a:latin typeface="Verdana" panose="020B0604030504040204"/>
                <a:cs typeface="Verdana" panose="020B0604030504040204"/>
              </a:rPr>
              <a:t> </a:t>
            </a:r>
            <a:r>
              <a:rPr sz="3000" spc="-105" dirty="0">
                <a:solidFill>
                  <a:srgbClr val="27316F"/>
                </a:solidFill>
                <a:latin typeface="Verdana" panose="020B0604030504040204"/>
                <a:cs typeface="Verdana" panose="020B0604030504040204"/>
              </a:rPr>
              <a:t>s</a:t>
            </a:r>
            <a:r>
              <a:rPr sz="3000" spc="30" dirty="0">
                <a:solidFill>
                  <a:srgbClr val="27316F"/>
                </a:solidFill>
                <a:latin typeface="Verdana" panose="020B0604030504040204"/>
                <a:cs typeface="Verdana" panose="020B0604030504040204"/>
              </a:rPr>
              <a:t>t</a:t>
            </a:r>
            <a:r>
              <a:rPr sz="3000" spc="-225" dirty="0">
                <a:solidFill>
                  <a:srgbClr val="27316F"/>
                </a:solidFill>
                <a:latin typeface="Verdana" panose="020B0604030504040204"/>
                <a:cs typeface="Verdana" panose="020B0604030504040204"/>
              </a:rPr>
              <a:t>r</a:t>
            </a:r>
            <a:r>
              <a:rPr sz="3000" spc="-40" dirty="0">
                <a:solidFill>
                  <a:srgbClr val="27316F"/>
                </a:solidFill>
                <a:latin typeface="Verdana" panose="020B0604030504040204"/>
                <a:cs typeface="Verdana" panose="020B0604030504040204"/>
              </a:rPr>
              <a:t>a</a:t>
            </a:r>
            <a:r>
              <a:rPr sz="3000" spc="-25" dirty="0">
                <a:solidFill>
                  <a:srgbClr val="27316F"/>
                </a:solidFill>
                <a:latin typeface="Verdana" panose="020B0604030504040204"/>
                <a:cs typeface="Verdana" panose="020B0604030504040204"/>
              </a:rPr>
              <a:t>t</a:t>
            </a:r>
            <a:r>
              <a:rPr sz="3000" spc="15" dirty="0">
                <a:solidFill>
                  <a:srgbClr val="27316F"/>
                </a:solidFill>
                <a:latin typeface="Verdana" panose="020B0604030504040204"/>
                <a:cs typeface="Verdana" panose="020B0604030504040204"/>
              </a:rPr>
              <a:t>e</a:t>
            </a:r>
            <a:r>
              <a:rPr sz="3000" spc="180" dirty="0">
                <a:solidFill>
                  <a:srgbClr val="27316F"/>
                </a:solidFill>
                <a:latin typeface="Verdana" panose="020B0604030504040204"/>
                <a:cs typeface="Verdana" panose="020B0604030504040204"/>
              </a:rPr>
              <a:t>g</a:t>
            </a:r>
            <a:r>
              <a:rPr sz="3000" spc="-25" dirty="0">
                <a:solidFill>
                  <a:srgbClr val="27316F"/>
                </a:solidFill>
                <a:latin typeface="Verdana" panose="020B0604030504040204"/>
                <a:cs typeface="Verdana" panose="020B0604030504040204"/>
              </a:rPr>
              <a:t>i</a:t>
            </a:r>
            <a:r>
              <a:rPr sz="3000" spc="15" dirty="0">
                <a:solidFill>
                  <a:srgbClr val="27316F"/>
                </a:solidFill>
                <a:latin typeface="Verdana" panose="020B0604030504040204"/>
                <a:cs typeface="Verdana" panose="020B0604030504040204"/>
              </a:rPr>
              <a:t>e</a:t>
            </a:r>
            <a:r>
              <a:rPr sz="3000" spc="-105" dirty="0">
                <a:solidFill>
                  <a:srgbClr val="27316F"/>
                </a:solidFill>
                <a:latin typeface="Verdana" panose="020B0604030504040204"/>
                <a:cs typeface="Verdana" panose="020B0604030504040204"/>
              </a:rPr>
              <a:t>s</a:t>
            </a:r>
            <a:r>
              <a:rPr sz="3000" spc="-459" dirty="0">
                <a:solidFill>
                  <a:srgbClr val="27316F"/>
                </a:solidFill>
                <a:latin typeface="Verdana" panose="020B0604030504040204"/>
                <a:cs typeface="Verdana" panose="020B0604030504040204"/>
              </a:rPr>
              <a:t>.</a:t>
            </a:r>
            <a:endParaRPr sz="3000" dirty="0">
              <a:latin typeface="Verdana" panose="020B0604030504040204"/>
              <a:cs typeface="Verdana" panose="020B060403050404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1015*231"/>
  <p:tag name="TABLE_ENDDRAG_RECT" val="208*330*1015*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418</Words>
  <Application>Microsoft Office PowerPoint</Application>
  <PresentationFormat>Custom</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Verdana</vt:lpstr>
      <vt:lpstr>Office Theme</vt:lpstr>
      <vt:lpstr>PowerPoint Presentation</vt:lpstr>
      <vt:lpstr>PowerPoint Presentation</vt:lpstr>
      <vt:lpstr>INTRODUCTION TO DISEASE  DETECTION</vt:lpstr>
      <vt:lpstr>PowerPoint Presentation</vt:lpstr>
      <vt:lpstr>Some Statistics</vt:lpstr>
      <vt:lpstr>Some Statistics</vt:lpstr>
      <vt:lpstr>PNEUMONIA DETECTION  TECHNIQUES</vt:lpstr>
      <vt:lpstr>COVID-19 DETECTION  METHODS</vt:lpstr>
      <vt:lpstr>Brain Tumor Identiﬁcation</vt:lpstr>
      <vt:lpstr>ALZHEIMER'S DISEASE  DIAGNOSIS</vt:lpstr>
      <vt:lpstr>Accuracies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13</cp:revision>
  <dcterms:created xsi:type="dcterms:W3CDTF">2024-12-03T10:53:58Z</dcterms:created>
  <dcterms:modified xsi:type="dcterms:W3CDTF">2024-12-04T03:24:56Z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2024-12-02T05:00:00Z</vt:filetime>
  </property>
  <property fmtid="{D5CDD505-2E9C-101B-9397-08002B2CF9AE}" pid="3" name="Creator">
    <vt:lpwstr>Chromium</vt:lpwstr>
  </property>
  <property fmtid="{D5CDD505-2E9C-101B-9397-08002B2CF9AE}" pid="4" name="LastSaved">
    <vt:filetime>2024-12-02T05:00:00Z</vt:filetime>
  </property>
  <property fmtid="{D5CDD505-2E9C-101B-9397-08002B2CF9AE}" pid="5" name="ICV">
    <vt:lpwstr>5E8320E751684596B579ED3154F2B362_12</vt:lpwstr>
  </property>
  <property fmtid="{D5CDD505-2E9C-101B-9397-08002B2CF9AE}" pid="6" name="KSOProductBuildVer">
    <vt:lpwstr>1033-12.2.0.18911</vt:lpwstr>
  </property>
</Properties>
</file>