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6"/>
  </p:notesMasterIdLst>
  <p:handoutMasterIdLst>
    <p:handoutMasterId r:id="rId27"/>
  </p:handoutMasterIdLst>
  <p:sldIdLst>
    <p:sldId id="256" r:id="rId3"/>
    <p:sldId id="257" r:id="rId4"/>
    <p:sldId id="277" r:id="rId5"/>
    <p:sldId id="259" r:id="rId6"/>
    <p:sldId id="264" r:id="rId7"/>
    <p:sldId id="260" r:id="rId8"/>
    <p:sldId id="266" r:id="rId9"/>
    <p:sldId id="269" r:id="rId10"/>
    <p:sldId id="261" r:id="rId11"/>
    <p:sldId id="267" r:id="rId12"/>
    <p:sldId id="276" r:id="rId13"/>
    <p:sldId id="265" r:id="rId14"/>
    <p:sldId id="268" r:id="rId15"/>
    <p:sldId id="270" r:id="rId16"/>
    <p:sldId id="263" r:id="rId17"/>
    <p:sldId id="275" r:id="rId18"/>
    <p:sldId id="278" r:id="rId19"/>
    <p:sldId id="279" r:id="rId20"/>
    <p:sldId id="280" r:id="rId21"/>
    <p:sldId id="262" r:id="rId22"/>
    <p:sldId id="271" r:id="rId23"/>
    <p:sldId id="273" r:id="rId24"/>
    <p:sldId id="274" r:id="rId25"/>
  </p:sldIdLst>
  <p:sldSz cx="9144000" cy="6858000" type="screen4x3"/>
  <p:notesSz cx="6858000" cy="9144000"/>
  <p:defaultTextStyle>
    <a:defPPr>
      <a:defRPr lang="ru-RU"/>
    </a:defPPr>
    <a:lvl1pPr algn="l" rtl="0" fontAlgn="base">
      <a:spcBef>
        <a:spcPct val="0"/>
      </a:spcBef>
      <a:spcAft>
        <a:spcPct val="0"/>
      </a:spcAft>
      <a:defRPr sz="3600" b="1" kern="1200">
        <a:solidFill>
          <a:schemeClr val="bg1"/>
        </a:solidFill>
        <a:latin typeface="Futura LT Book" pitchFamily="2" charset="0"/>
        <a:ea typeface="굴림" charset="-127"/>
        <a:cs typeface="+mn-cs"/>
      </a:defRPr>
    </a:lvl1pPr>
    <a:lvl2pPr marL="457200" algn="l" rtl="0" fontAlgn="base">
      <a:spcBef>
        <a:spcPct val="0"/>
      </a:spcBef>
      <a:spcAft>
        <a:spcPct val="0"/>
      </a:spcAft>
      <a:defRPr sz="3600" b="1" kern="1200">
        <a:solidFill>
          <a:schemeClr val="bg1"/>
        </a:solidFill>
        <a:latin typeface="Futura LT Book" pitchFamily="2" charset="0"/>
        <a:ea typeface="굴림" charset="-127"/>
        <a:cs typeface="+mn-cs"/>
      </a:defRPr>
    </a:lvl2pPr>
    <a:lvl3pPr marL="914400" algn="l" rtl="0" fontAlgn="base">
      <a:spcBef>
        <a:spcPct val="0"/>
      </a:spcBef>
      <a:spcAft>
        <a:spcPct val="0"/>
      </a:spcAft>
      <a:defRPr sz="3600" b="1"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600" b="1"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600" b="1" kern="1200">
        <a:solidFill>
          <a:schemeClr val="bg1"/>
        </a:solidFill>
        <a:latin typeface="Futura LT Book" pitchFamily="2" charset="0"/>
        <a:ea typeface="굴림" charset="-127"/>
        <a:cs typeface="+mn-cs"/>
      </a:defRPr>
    </a:lvl5pPr>
    <a:lvl6pPr marL="2286000" algn="l" defTabSz="914400" rtl="0" eaLnBrk="1" latinLnBrk="0" hangingPunct="1">
      <a:defRPr sz="3600" b="1" kern="1200">
        <a:solidFill>
          <a:schemeClr val="bg1"/>
        </a:solidFill>
        <a:latin typeface="Futura LT Book" pitchFamily="2" charset="0"/>
        <a:ea typeface="굴림" charset="-127"/>
        <a:cs typeface="+mn-cs"/>
      </a:defRPr>
    </a:lvl6pPr>
    <a:lvl7pPr marL="2743200" algn="l" defTabSz="914400" rtl="0" eaLnBrk="1" latinLnBrk="0" hangingPunct="1">
      <a:defRPr sz="3600" b="1" kern="1200">
        <a:solidFill>
          <a:schemeClr val="bg1"/>
        </a:solidFill>
        <a:latin typeface="Futura LT Book" pitchFamily="2" charset="0"/>
        <a:ea typeface="굴림" charset="-127"/>
        <a:cs typeface="+mn-cs"/>
      </a:defRPr>
    </a:lvl7pPr>
    <a:lvl8pPr marL="3200400" algn="l" defTabSz="914400" rtl="0" eaLnBrk="1" latinLnBrk="0" hangingPunct="1">
      <a:defRPr sz="3600" b="1" kern="1200">
        <a:solidFill>
          <a:schemeClr val="bg1"/>
        </a:solidFill>
        <a:latin typeface="Futura LT Book" pitchFamily="2" charset="0"/>
        <a:ea typeface="굴림" charset="-127"/>
        <a:cs typeface="+mn-cs"/>
      </a:defRPr>
    </a:lvl8pPr>
    <a:lvl9pPr marL="3657600" algn="l" defTabSz="914400" rtl="0" eaLnBrk="1" latinLnBrk="0" hangingPunct="1">
      <a:defRPr sz="3600" b="1"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B00"/>
    <a:srgbClr val="FAAD09"/>
    <a:srgbClr val="FAB722"/>
    <a:srgbClr val="DD7E16"/>
    <a:srgbClr val="FAAA08"/>
    <a:srgbClr val="FF9900"/>
    <a:srgbClr val="FAB00A"/>
    <a:srgbClr val="E9A205"/>
    <a:srgbClr val="EDA505"/>
    <a:srgbClr val="CE9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8" autoAdjust="0"/>
    <p:restoredTop sz="89984" autoAdjust="0"/>
  </p:normalViewPr>
  <p:slideViewPr>
    <p:cSldViewPr>
      <p:cViewPr varScale="1">
        <p:scale>
          <a:sx n="77" d="100"/>
          <a:sy n="77" d="100"/>
        </p:scale>
        <p:origin x="184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89-4802-AEAA-3D89EF70106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89-4802-AEAA-3D89EF70106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89-4802-AEAA-3D89EF701067}"/>
            </c:ext>
          </c:extLst>
        </c:ser>
        <c:dLbls>
          <c:showLegendKey val="0"/>
          <c:showVal val="0"/>
          <c:showCatName val="0"/>
          <c:showSerName val="0"/>
          <c:showPercent val="0"/>
          <c:showBubbleSize val="0"/>
        </c:dLbls>
        <c:gapWidth val="219"/>
        <c:overlap val="-27"/>
        <c:axId val="910256160"/>
        <c:axId val="910268672"/>
      </c:barChart>
      <c:catAx>
        <c:axId val="91025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0268672"/>
        <c:crosses val="autoZero"/>
        <c:auto val="1"/>
        <c:lblAlgn val="ctr"/>
        <c:lblOffset val="100"/>
        <c:noMultiLvlLbl val="0"/>
      </c:catAx>
      <c:valAx>
        <c:axId val="910268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025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65D962-B233-4241-979B-3EB783FB68BF}"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EA9FF67F-A873-4387-9FD5-56C803721556}">
      <dgm:prSet phldrT="[Text]"/>
      <dgm:spPr/>
      <dgm:t>
        <a:bodyPr/>
        <a:lstStyle/>
        <a:p>
          <a:r>
            <a:rPr lang="en-US" dirty="0"/>
            <a:t>Login</a:t>
          </a:r>
        </a:p>
      </dgm:t>
    </dgm:pt>
    <dgm:pt modelId="{64475A94-DAE7-46DE-86AF-3CBD4112D19F}" type="parTrans" cxnId="{3A917373-9AEE-423A-B26A-1C066E9C473F}">
      <dgm:prSet/>
      <dgm:spPr/>
      <dgm:t>
        <a:bodyPr/>
        <a:lstStyle/>
        <a:p>
          <a:endParaRPr lang="en-US"/>
        </a:p>
      </dgm:t>
    </dgm:pt>
    <dgm:pt modelId="{0AB76A55-C22C-4F73-8E56-F3AE01443C24}" type="sibTrans" cxnId="{3A917373-9AEE-423A-B26A-1C066E9C473F}">
      <dgm:prSet/>
      <dgm:spPr/>
      <dgm:t>
        <a:bodyPr/>
        <a:lstStyle/>
        <a:p>
          <a:endParaRPr lang="en-US"/>
        </a:p>
      </dgm:t>
    </dgm:pt>
    <dgm:pt modelId="{CA4E9E00-507C-4F98-AEFE-33AA6365EAE3}">
      <dgm:prSet phldrT="[Text]"/>
      <dgm:spPr/>
      <dgm:t>
        <a:bodyPr/>
        <a:lstStyle/>
        <a:p>
          <a:r>
            <a:rPr lang="en-US" dirty="0"/>
            <a:t>Admin</a:t>
          </a:r>
        </a:p>
      </dgm:t>
    </dgm:pt>
    <dgm:pt modelId="{34F8F8D5-CE8A-48F6-8BCE-3A23A63F8B02}" type="parTrans" cxnId="{723529BD-35BD-497B-BC86-75B24F61BA41}">
      <dgm:prSet/>
      <dgm:spPr/>
      <dgm:t>
        <a:bodyPr/>
        <a:lstStyle/>
        <a:p>
          <a:endParaRPr lang="en-US"/>
        </a:p>
      </dgm:t>
    </dgm:pt>
    <dgm:pt modelId="{2C591B01-64CD-4F7F-80FA-71252C0B7006}" type="sibTrans" cxnId="{723529BD-35BD-497B-BC86-75B24F61BA41}">
      <dgm:prSet/>
      <dgm:spPr/>
      <dgm:t>
        <a:bodyPr/>
        <a:lstStyle/>
        <a:p>
          <a:endParaRPr lang="en-US"/>
        </a:p>
      </dgm:t>
    </dgm:pt>
    <dgm:pt modelId="{A3CAB1B0-EA65-4042-AA4E-363AA066FF72}">
      <dgm:prSet phldrT="[Text]"/>
      <dgm:spPr/>
      <dgm:t>
        <a:bodyPr/>
        <a:lstStyle/>
        <a:p>
          <a:r>
            <a:rPr lang="en-US" dirty="0"/>
            <a:t>Doctor</a:t>
          </a:r>
        </a:p>
      </dgm:t>
    </dgm:pt>
    <dgm:pt modelId="{EB03FAB3-2991-4F89-A9AC-31230709A45D}" type="parTrans" cxnId="{038C89C6-CD15-4AEB-B153-3226F87C4FB4}">
      <dgm:prSet/>
      <dgm:spPr/>
      <dgm:t>
        <a:bodyPr/>
        <a:lstStyle/>
        <a:p>
          <a:endParaRPr lang="en-US"/>
        </a:p>
      </dgm:t>
    </dgm:pt>
    <dgm:pt modelId="{D1CF28A6-8BEC-4E6B-A3B3-319C20071D86}" type="sibTrans" cxnId="{038C89C6-CD15-4AEB-B153-3226F87C4FB4}">
      <dgm:prSet/>
      <dgm:spPr/>
      <dgm:t>
        <a:bodyPr/>
        <a:lstStyle/>
        <a:p>
          <a:endParaRPr lang="en-US"/>
        </a:p>
      </dgm:t>
    </dgm:pt>
    <dgm:pt modelId="{505185BF-947C-496F-940A-5F001F180A11}">
      <dgm:prSet phldrT="[Text]"/>
      <dgm:spPr/>
      <dgm:t>
        <a:bodyPr/>
        <a:lstStyle/>
        <a:p>
          <a:r>
            <a:rPr lang="en-US" dirty="0"/>
            <a:t>Patient</a:t>
          </a:r>
        </a:p>
      </dgm:t>
    </dgm:pt>
    <dgm:pt modelId="{CE7BEEE6-7BD7-483B-900E-2ACE75EC934B}" type="parTrans" cxnId="{5621FC57-1594-44A2-9013-8A1A489B309D}">
      <dgm:prSet/>
      <dgm:spPr/>
      <dgm:t>
        <a:bodyPr/>
        <a:lstStyle/>
        <a:p>
          <a:endParaRPr lang="en-US"/>
        </a:p>
      </dgm:t>
    </dgm:pt>
    <dgm:pt modelId="{06741AA0-3EC7-43E5-893D-C9D9DEA6FF7F}" type="sibTrans" cxnId="{5621FC57-1594-44A2-9013-8A1A489B309D}">
      <dgm:prSet/>
      <dgm:spPr/>
      <dgm:t>
        <a:bodyPr/>
        <a:lstStyle/>
        <a:p>
          <a:endParaRPr lang="en-US"/>
        </a:p>
      </dgm:t>
    </dgm:pt>
    <dgm:pt modelId="{5C4EC200-31AE-4758-BE14-EC974510D949}" type="pres">
      <dgm:prSet presAssocID="{9165D962-B233-4241-979B-3EB783FB68BF}" presName="diagram" presStyleCnt="0">
        <dgm:presLayoutVars>
          <dgm:dir/>
          <dgm:resizeHandles val="exact"/>
        </dgm:presLayoutVars>
      </dgm:prSet>
      <dgm:spPr/>
    </dgm:pt>
    <dgm:pt modelId="{A53CC93E-679B-4EB0-B97D-2D0C45A265DB}" type="pres">
      <dgm:prSet presAssocID="{EA9FF67F-A873-4387-9FD5-56C803721556}" presName="node" presStyleLbl="node1" presStyleIdx="0" presStyleCnt="4">
        <dgm:presLayoutVars>
          <dgm:bulletEnabled val="1"/>
        </dgm:presLayoutVars>
      </dgm:prSet>
      <dgm:spPr/>
    </dgm:pt>
    <dgm:pt modelId="{D5409F5F-9433-4C8A-8B27-E791EBDF44AF}" type="pres">
      <dgm:prSet presAssocID="{0AB76A55-C22C-4F73-8E56-F3AE01443C24}" presName="sibTrans" presStyleCnt="0"/>
      <dgm:spPr/>
    </dgm:pt>
    <dgm:pt modelId="{05E0F69D-6456-4201-8C2E-E922914EB64F}" type="pres">
      <dgm:prSet presAssocID="{CA4E9E00-507C-4F98-AEFE-33AA6365EAE3}" presName="node" presStyleLbl="node1" presStyleIdx="1" presStyleCnt="4">
        <dgm:presLayoutVars>
          <dgm:bulletEnabled val="1"/>
        </dgm:presLayoutVars>
      </dgm:prSet>
      <dgm:spPr/>
    </dgm:pt>
    <dgm:pt modelId="{5B175A0D-7740-4C42-947C-CF7CDED5E2F1}" type="pres">
      <dgm:prSet presAssocID="{2C591B01-64CD-4F7F-80FA-71252C0B7006}" presName="sibTrans" presStyleCnt="0"/>
      <dgm:spPr/>
    </dgm:pt>
    <dgm:pt modelId="{5ECA1DBC-B3D1-4077-90BC-4FD2A22AF62E}" type="pres">
      <dgm:prSet presAssocID="{A3CAB1B0-EA65-4042-AA4E-363AA066FF72}" presName="node" presStyleLbl="node1" presStyleIdx="2" presStyleCnt="4">
        <dgm:presLayoutVars>
          <dgm:bulletEnabled val="1"/>
        </dgm:presLayoutVars>
      </dgm:prSet>
      <dgm:spPr/>
    </dgm:pt>
    <dgm:pt modelId="{6F6840C8-BC11-4B91-A383-08B7F44B01F7}" type="pres">
      <dgm:prSet presAssocID="{D1CF28A6-8BEC-4E6B-A3B3-319C20071D86}" presName="sibTrans" presStyleCnt="0"/>
      <dgm:spPr/>
    </dgm:pt>
    <dgm:pt modelId="{425A02C6-DAD0-4E74-B27C-E75D374B5E8F}" type="pres">
      <dgm:prSet presAssocID="{505185BF-947C-496F-940A-5F001F180A11}" presName="node" presStyleLbl="node1" presStyleIdx="3" presStyleCnt="4">
        <dgm:presLayoutVars>
          <dgm:bulletEnabled val="1"/>
        </dgm:presLayoutVars>
      </dgm:prSet>
      <dgm:spPr/>
    </dgm:pt>
  </dgm:ptLst>
  <dgm:cxnLst>
    <dgm:cxn modelId="{44436248-AC6F-45A6-A630-C83B92CA9CD8}" type="presOf" srcId="{A3CAB1B0-EA65-4042-AA4E-363AA066FF72}" destId="{5ECA1DBC-B3D1-4077-90BC-4FD2A22AF62E}" srcOrd="0" destOrd="0" presId="urn:microsoft.com/office/officeart/2005/8/layout/default"/>
    <dgm:cxn modelId="{3A917373-9AEE-423A-B26A-1C066E9C473F}" srcId="{9165D962-B233-4241-979B-3EB783FB68BF}" destId="{EA9FF67F-A873-4387-9FD5-56C803721556}" srcOrd="0" destOrd="0" parTransId="{64475A94-DAE7-46DE-86AF-3CBD4112D19F}" sibTransId="{0AB76A55-C22C-4F73-8E56-F3AE01443C24}"/>
    <dgm:cxn modelId="{5621FC57-1594-44A2-9013-8A1A489B309D}" srcId="{9165D962-B233-4241-979B-3EB783FB68BF}" destId="{505185BF-947C-496F-940A-5F001F180A11}" srcOrd="3" destOrd="0" parTransId="{CE7BEEE6-7BD7-483B-900E-2ACE75EC934B}" sibTransId="{06741AA0-3EC7-43E5-893D-C9D9DEA6FF7F}"/>
    <dgm:cxn modelId="{1CEADC89-8001-4AD0-AF22-3E63F92ED16A}" type="presOf" srcId="{CA4E9E00-507C-4F98-AEFE-33AA6365EAE3}" destId="{05E0F69D-6456-4201-8C2E-E922914EB64F}" srcOrd="0" destOrd="0" presId="urn:microsoft.com/office/officeart/2005/8/layout/default"/>
    <dgm:cxn modelId="{E6F8CA98-6CE3-4E73-B752-56EC11D40841}" type="presOf" srcId="{9165D962-B233-4241-979B-3EB783FB68BF}" destId="{5C4EC200-31AE-4758-BE14-EC974510D949}" srcOrd="0" destOrd="0" presId="urn:microsoft.com/office/officeart/2005/8/layout/default"/>
    <dgm:cxn modelId="{5A46A5A6-39DA-4C89-B64F-4941AB62005B}" type="presOf" srcId="{505185BF-947C-496F-940A-5F001F180A11}" destId="{425A02C6-DAD0-4E74-B27C-E75D374B5E8F}" srcOrd="0" destOrd="0" presId="urn:microsoft.com/office/officeart/2005/8/layout/default"/>
    <dgm:cxn modelId="{723529BD-35BD-497B-BC86-75B24F61BA41}" srcId="{9165D962-B233-4241-979B-3EB783FB68BF}" destId="{CA4E9E00-507C-4F98-AEFE-33AA6365EAE3}" srcOrd="1" destOrd="0" parTransId="{34F8F8D5-CE8A-48F6-8BCE-3A23A63F8B02}" sibTransId="{2C591B01-64CD-4F7F-80FA-71252C0B7006}"/>
    <dgm:cxn modelId="{038C89C6-CD15-4AEB-B153-3226F87C4FB4}" srcId="{9165D962-B233-4241-979B-3EB783FB68BF}" destId="{A3CAB1B0-EA65-4042-AA4E-363AA066FF72}" srcOrd="2" destOrd="0" parTransId="{EB03FAB3-2991-4F89-A9AC-31230709A45D}" sibTransId="{D1CF28A6-8BEC-4E6B-A3B3-319C20071D86}"/>
    <dgm:cxn modelId="{5F6E38C8-7A56-495E-A3E1-7573914350CD}" type="presOf" srcId="{EA9FF67F-A873-4387-9FD5-56C803721556}" destId="{A53CC93E-679B-4EB0-B97D-2D0C45A265DB}" srcOrd="0" destOrd="0" presId="urn:microsoft.com/office/officeart/2005/8/layout/default"/>
    <dgm:cxn modelId="{66D20DEB-A1F5-4C54-B0A1-917C3D50DE48}" type="presParOf" srcId="{5C4EC200-31AE-4758-BE14-EC974510D949}" destId="{A53CC93E-679B-4EB0-B97D-2D0C45A265DB}" srcOrd="0" destOrd="0" presId="urn:microsoft.com/office/officeart/2005/8/layout/default"/>
    <dgm:cxn modelId="{A8F4D945-957A-4E8B-BCA3-4E9587D4665F}" type="presParOf" srcId="{5C4EC200-31AE-4758-BE14-EC974510D949}" destId="{D5409F5F-9433-4C8A-8B27-E791EBDF44AF}" srcOrd="1" destOrd="0" presId="urn:microsoft.com/office/officeart/2005/8/layout/default"/>
    <dgm:cxn modelId="{D61A2517-425A-408B-B894-7449C6ABE37C}" type="presParOf" srcId="{5C4EC200-31AE-4758-BE14-EC974510D949}" destId="{05E0F69D-6456-4201-8C2E-E922914EB64F}" srcOrd="2" destOrd="0" presId="urn:microsoft.com/office/officeart/2005/8/layout/default"/>
    <dgm:cxn modelId="{F0B3530F-F23F-452B-BD0D-BEFD49A7CD6D}" type="presParOf" srcId="{5C4EC200-31AE-4758-BE14-EC974510D949}" destId="{5B175A0D-7740-4C42-947C-CF7CDED5E2F1}" srcOrd="3" destOrd="0" presId="urn:microsoft.com/office/officeart/2005/8/layout/default"/>
    <dgm:cxn modelId="{5A28AAE8-70AB-42F5-88FF-07A53615F8C9}" type="presParOf" srcId="{5C4EC200-31AE-4758-BE14-EC974510D949}" destId="{5ECA1DBC-B3D1-4077-90BC-4FD2A22AF62E}" srcOrd="4" destOrd="0" presId="urn:microsoft.com/office/officeart/2005/8/layout/default"/>
    <dgm:cxn modelId="{67E2B438-C0C0-4E75-A6B3-180D7DAE87C0}" type="presParOf" srcId="{5C4EC200-31AE-4758-BE14-EC974510D949}" destId="{6F6840C8-BC11-4B91-A383-08B7F44B01F7}" srcOrd="5" destOrd="0" presId="urn:microsoft.com/office/officeart/2005/8/layout/default"/>
    <dgm:cxn modelId="{0AE900C1-F018-4901-A00F-784CC0360A0E}" type="presParOf" srcId="{5C4EC200-31AE-4758-BE14-EC974510D949}" destId="{425A02C6-DAD0-4E74-B27C-E75D374B5E8F}" srcOrd="6"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482BBB2-D3FB-40A1-B6FE-1EEF8151D7C5}" type="doc">
      <dgm:prSet loTypeId="urn:microsoft.com/office/officeart/2011/layout/TabList" loCatId="list" qsTypeId="urn:microsoft.com/office/officeart/2005/8/quickstyle/simple5" qsCatId="simple" csTypeId="urn:microsoft.com/office/officeart/2005/8/colors/accent1_1" csCatId="accent1" phldr="0"/>
      <dgm:spPr/>
      <dgm:t>
        <a:bodyPr/>
        <a:lstStyle/>
        <a:p>
          <a:endParaRPr lang="en-US"/>
        </a:p>
      </dgm:t>
    </dgm:pt>
    <dgm:pt modelId="{20459C6B-741A-4E27-8386-D1A46E30CADB}">
      <dgm:prSet phldrT="[Text]" phldr="1"/>
      <dgm:spPr/>
      <dgm:t>
        <a:bodyPr/>
        <a:lstStyle/>
        <a:p>
          <a:endParaRPr lang="en-US"/>
        </a:p>
      </dgm:t>
    </dgm:pt>
    <dgm:pt modelId="{D29FB4AE-20EB-4488-9354-40A3A3BC5E02}" type="parTrans" cxnId="{75170A8E-CCEE-4A45-8B0F-CA5239E76139}">
      <dgm:prSet/>
      <dgm:spPr/>
      <dgm:t>
        <a:bodyPr/>
        <a:lstStyle/>
        <a:p>
          <a:endParaRPr lang="en-US"/>
        </a:p>
      </dgm:t>
    </dgm:pt>
    <dgm:pt modelId="{C96ED695-4C55-470C-AAD5-E136927298EC}" type="sibTrans" cxnId="{75170A8E-CCEE-4A45-8B0F-CA5239E76139}">
      <dgm:prSet/>
      <dgm:spPr/>
      <dgm:t>
        <a:bodyPr/>
        <a:lstStyle/>
        <a:p>
          <a:endParaRPr lang="en-US"/>
        </a:p>
      </dgm:t>
    </dgm:pt>
    <dgm:pt modelId="{54472711-F323-45BD-880D-B22A1C308DA3}">
      <dgm:prSet phldrT="[Text]" phldr="1"/>
      <dgm:spPr/>
      <dgm:t>
        <a:bodyPr/>
        <a:lstStyle/>
        <a:p>
          <a:endParaRPr lang="en-US"/>
        </a:p>
      </dgm:t>
    </dgm:pt>
    <dgm:pt modelId="{B342AB9C-A215-4D05-B990-F1FF03025C94}" type="parTrans" cxnId="{1A0DFD1E-202D-4D2A-A578-7869E6C283AB}">
      <dgm:prSet/>
      <dgm:spPr/>
      <dgm:t>
        <a:bodyPr/>
        <a:lstStyle/>
        <a:p>
          <a:endParaRPr lang="en-US"/>
        </a:p>
      </dgm:t>
    </dgm:pt>
    <dgm:pt modelId="{59E3B18B-25F4-41D8-B7A9-6236354F680B}" type="sibTrans" cxnId="{1A0DFD1E-202D-4D2A-A578-7869E6C283AB}">
      <dgm:prSet/>
      <dgm:spPr/>
      <dgm:t>
        <a:bodyPr/>
        <a:lstStyle/>
        <a:p>
          <a:endParaRPr lang="en-US"/>
        </a:p>
      </dgm:t>
    </dgm:pt>
    <dgm:pt modelId="{B54B67BF-31F8-4C1D-9600-C39F58AB7FB9}">
      <dgm:prSet phldrT="[Text]" phldr="1"/>
      <dgm:spPr/>
      <dgm:t>
        <a:bodyPr/>
        <a:lstStyle/>
        <a:p>
          <a:endParaRPr lang="en-US"/>
        </a:p>
      </dgm:t>
    </dgm:pt>
    <dgm:pt modelId="{B22E99AD-552D-40A0-83BD-E9A7F86B9EFD}" type="parTrans" cxnId="{5FCC1827-6347-4796-835F-4A1646EC0757}">
      <dgm:prSet/>
      <dgm:spPr/>
      <dgm:t>
        <a:bodyPr/>
        <a:lstStyle/>
        <a:p>
          <a:endParaRPr lang="en-US"/>
        </a:p>
      </dgm:t>
    </dgm:pt>
    <dgm:pt modelId="{053C8963-F542-4399-934E-7570AA9908F7}" type="sibTrans" cxnId="{5FCC1827-6347-4796-835F-4A1646EC0757}">
      <dgm:prSet/>
      <dgm:spPr/>
      <dgm:t>
        <a:bodyPr/>
        <a:lstStyle/>
        <a:p>
          <a:endParaRPr lang="en-US"/>
        </a:p>
      </dgm:t>
    </dgm:pt>
    <dgm:pt modelId="{1FDA3212-5212-46DC-BF79-052BB77D1B31}">
      <dgm:prSet phldrT="[Text]" phldr="1"/>
      <dgm:spPr/>
      <dgm:t>
        <a:bodyPr/>
        <a:lstStyle/>
        <a:p>
          <a:endParaRPr lang="en-US"/>
        </a:p>
      </dgm:t>
    </dgm:pt>
    <dgm:pt modelId="{B57F0803-988D-4541-93FC-173838C65D8C}" type="parTrans" cxnId="{FF383077-0DC0-445A-98C1-A9F26D68A293}">
      <dgm:prSet/>
      <dgm:spPr/>
      <dgm:t>
        <a:bodyPr/>
        <a:lstStyle/>
        <a:p>
          <a:endParaRPr lang="en-US"/>
        </a:p>
      </dgm:t>
    </dgm:pt>
    <dgm:pt modelId="{0184F504-62A5-41A3-A5C8-0145DCE29081}" type="sibTrans" cxnId="{FF383077-0DC0-445A-98C1-A9F26D68A293}">
      <dgm:prSet/>
      <dgm:spPr/>
      <dgm:t>
        <a:bodyPr/>
        <a:lstStyle/>
        <a:p>
          <a:endParaRPr lang="en-US"/>
        </a:p>
      </dgm:t>
    </dgm:pt>
    <dgm:pt modelId="{81C2DB35-6B4C-44EC-B1B9-711080CB02F9}">
      <dgm:prSet phldrT="[Text]" phldr="1"/>
      <dgm:spPr/>
      <dgm:t>
        <a:bodyPr/>
        <a:lstStyle/>
        <a:p>
          <a:endParaRPr lang="en-US"/>
        </a:p>
      </dgm:t>
    </dgm:pt>
    <dgm:pt modelId="{DF46439B-ABB8-4A8D-9766-2DA1D9E13290}" type="parTrans" cxnId="{B98D3049-D0CE-4E97-B8E6-2A84B7512F03}">
      <dgm:prSet/>
      <dgm:spPr/>
      <dgm:t>
        <a:bodyPr/>
        <a:lstStyle/>
        <a:p>
          <a:endParaRPr lang="en-US"/>
        </a:p>
      </dgm:t>
    </dgm:pt>
    <dgm:pt modelId="{2DAD5A64-B5F9-4B76-A461-561C359FE020}" type="sibTrans" cxnId="{B98D3049-D0CE-4E97-B8E6-2A84B7512F03}">
      <dgm:prSet/>
      <dgm:spPr/>
      <dgm:t>
        <a:bodyPr/>
        <a:lstStyle/>
        <a:p>
          <a:endParaRPr lang="en-US"/>
        </a:p>
      </dgm:t>
    </dgm:pt>
    <dgm:pt modelId="{094838D6-5887-4148-BE98-47653D6ACE09}">
      <dgm:prSet phldrT="[Text]" phldr="1"/>
      <dgm:spPr/>
      <dgm:t>
        <a:bodyPr/>
        <a:lstStyle/>
        <a:p>
          <a:endParaRPr lang="en-US"/>
        </a:p>
      </dgm:t>
    </dgm:pt>
    <dgm:pt modelId="{760F5220-A5A6-46DD-BDE6-658562C31265}" type="parTrans" cxnId="{B3B820F7-A37A-4FC3-B589-9201B6356BED}">
      <dgm:prSet/>
      <dgm:spPr/>
      <dgm:t>
        <a:bodyPr/>
        <a:lstStyle/>
        <a:p>
          <a:endParaRPr lang="en-US"/>
        </a:p>
      </dgm:t>
    </dgm:pt>
    <dgm:pt modelId="{4C9E2AAB-217E-4146-99CA-1A9E6E9E11C1}" type="sibTrans" cxnId="{B3B820F7-A37A-4FC3-B589-9201B6356BED}">
      <dgm:prSet/>
      <dgm:spPr/>
      <dgm:t>
        <a:bodyPr/>
        <a:lstStyle/>
        <a:p>
          <a:endParaRPr lang="en-US"/>
        </a:p>
      </dgm:t>
    </dgm:pt>
    <dgm:pt modelId="{01D52356-E3D4-4D2E-9001-B24EEB46D438}">
      <dgm:prSet phldrT="[Text]" phldr="1"/>
      <dgm:spPr/>
      <dgm:t>
        <a:bodyPr/>
        <a:lstStyle/>
        <a:p>
          <a:endParaRPr lang="en-US"/>
        </a:p>
      </dgm:t>
    </dgm:pt>
    <dgm:pt modelId="{2C8A5DF4-9798-46DB-9717-C9B204D43932}" type="parTrans" cxnId="{1FFEE937-13BF-45B2-B648-88EBCEA87762}">
      <dgm:prSet/>
      <dgm:spPr/>
      <dgm:t>
        <a:bodyPr/>
        <a:lstStyle/>
        <a:p>
          <a:endParaRPr lang="en-US"/>
        </a:p>
      </dgm:t>
    </dgm:pt>
    <dgm:pt modelId="{7469B88E-709D-4D04-8236-B7C4D1A0A04E}" type="sibTrans" cxnId="{1FFEE937-13BF-45B2-B648-88EBCEA87762}">
      <dgm:prSet/>
      <dgm:spPr/>
      <dgm:t>
        <a:bodyPr/>
        <a:lstStyle/>
        <a:p>
          <a:endParaRPr lang="en-US"/>
        </a:p>
      </dgm:t>
    </dgm:pt>
    <dgm:pt modelId="{5AC7621F-7297-4444-BEB3-0D0CEBFCD1F4}">
      <dgm:prSet phldrT="[Text]" phldr="1"/>
      <dgm:spPr/>
      <dgm:t>
        <a:bodyPr/>
        <a:lstStyle/>
        <a:p>
          <a:endParaRPr lang="en-US"/>
        </a:p>
      </dgm:t>
    </dgm:pt>
    <dgm:pt modelId="{238DCC5D-06A0-42A3-A613-EAB60121B131}" type="parTrans" cxnId="{57F86343-7CDC-44E4-BF8B-302D91B62196}">
      <dgm:prSet/>
      <dgm:spPr/>
      <dgm:t>
        <a:bodyPr/>
        <a:lstStyle/>
        <a:p>
          <a:endParaRPr lang="en-US"/>
        </a:p>
      </dgm:t>
    </dgm:pt>
    <dgm:pt modelId="{66C04F0D-E583-4789-B337-FB36BB51071C}" type="sibTrans" cxnId="{57F86343-7CDC-44E4-BF8B-302D91B62196}">
      <dgm:prSet/>
      <dgm:spPr/>
      <dgm:t>
        <a:bodyPr/>
        <a:lstStyle/>
        <a:p>
          <a:endParaRPr lang="en-US"/>
        </a:p>
      </dgm:t>
    </dgm:pt>
    <dgm:pt modelId="{2CB4BFC5-3B66-4C72-BF78-A8CEEF056B4E}">
      <dgm:prSet phldrT="[Text]" phldr="1"/>
      <dgm:spPr/>
      <dgm:t>
        <a:bodyPr/>
        <a:lstStyle/>
        <a:p>
          <a:endParaRPr lang="en-US"/>
        </a:p>
      </dgm:t>
    </dgm:pt>
    <dgm:pt modelId="{2A7CA22E-9F12-4072-93FE-69AAEB865487}" type="parTrans" cxnId="{08A169EA-EB60-4FBD-A08B-C174C8927970}">
      <dgm:prSet/>
      <dgm:spPr/>
      <dgm:t>
        <a:bodyPr/>
        <a:lstStyle/>
        <a:p>
          <a:endParaRPr lang="en-US"/>
        </a:p>
      </dgm:t>
    </dgm:pt>
    <dgm:pt modelId="{DD64A971-F45D-4B58-81D6-D77D7BA80ECA}" type="sibTrans" cxnId="{08A169EA-EB60-4FBD-A08B-C174C8927970}">
      <dgm:prSet/>
      <dgm:spPr/>
      <dgm:t>
        <a:bodyPr/>
        <a:lstStyle/>
        <a:p>
          <a:endParaRPr lang="en-US"/>
        </a:p>
      </dgm:t>
    </dgm:pt>
    <dgm:pt modelId="{34E17E32-250E-48AE-9580-C18A8D832A47}" type="pres">
      <dgm:prSet presAssocID="{F482BBB2-D3FB-40A1-B6FE-1EEF8151D7C5}" presName="Name0" presStyleCnt="0">
        <dgm:presLayoutVars>
          <dgm:chMax/>
          <dgm:chPref val="3"/>
          <dgm:dir/>
          <dgm:animOne val="branch"/>
          <dgm:animLvl val="lvl"/>
        </dgm:presLayoutVars>
      </dgm:prSet>
      <dgm:spPr/>
    </dgm:pt>
    <dgm:pt modelId="{E9E2F38D-735E-4C09-9DDC-18D1F28860E6}" type="pres">
      <dgm:prSet presAssocID="{20459C6B-741A-4E27-8386-D1A46E30CADB}" presName="composite" presStyleCnt="0"/>
      <dgm:spPr/>
    </dgm:pt>
    <dgm:pt modelId="{AC4BE2F1-0F2E-4A71-B2DA-1A648674CFA1}" type="pres">
      <dgm:prSet presAssocID="{20459C6B-741A-4E27-8386-D1A46E30CADB}" presName="FirstChild" presStyleLbl="revTx" presStyleIdx="0" presStyleCnt="6">
        <dgm:presLayoutVars>
          <dgm:chMax val="0"/>
          <dgm:chPref val="0"/>
          <dgm:bulletEnabled val="1"/>
        </dgm:presLayoutVars>
      </dgm:prSet>
      <dgm:spPr/>
    </dgm:pt>
    <dgm:pt modelId="{AE410A12-F9DB-4BA1-A21A-4B98FDCC92BF}" type="pres">
      <dgm:prSet presAssocID="{20459C6B-741A-4E27-8386-D1A46E30CADB}" presName="Parent" presStyleLbl="alignNode1" presStyleIdx="0" presStyleCnt="3">
        <dgm:presLayoutVars>
          <dgm:chMax val="3"/>
          <dgm:chPref val="3"/>
          <dgm:bulletEnabled val="1"/>
        </dgm:presLayoutVars>
      </dgm:prSet>
      <dgm:spPr/>
    </dgm:pt>
    <dgm:pt modelId="{FE4785E8-DEBD-44DA-9552-84E5AEA90D65}" type="pres">
      <dgm:prSet presAssocID="{20459C6B-741A-4E27-8386-D1A46E30CADB}" presName="Accent" presStyleLbl="parChTrans1D1" presStyleIdx="0" presStyleCnt="3"/>
      <dgm:spPr/>
    </dgm:pt>
    <dgm:pt modelId="{EB824642-8B36-4BB4-81E5-143DD54F3F29}" type="pres">
      <dgm:prSet presAssocID="{20459C6B-741A-4E27-8386-D1A46E30CADB}" presName="Child" presStyleLbl="revTx" presStyleIdx="1" presStyleCnt="6">
        <dgm:presLayoutVars>
          <dgm:chMax val="0"/>
          <dgm:chPref val="0"/>
          <dgm:bulletEnabled val="1"/>
        </dgm:presLayoutVars>
      </dgm:prSet>
      <dgm:spPr/>
    </dgm:pt>
    <dgm:pt modelId="{41E3CD90-A9F0-44E8-9706-C950CFABFBDA}" type="pres">
      <dgm:prSet presAssocID="{C96ED695-4C55-470C-AAD5-E136927298EC}" presName="sibTrans" presStyleCnt="0"/>
      <dgm:spPr/>
    </dgm:pt>
    <dgm:pt modelId="{190AA98C-75EC-48D8-9E03-0977BFF2E73F}" type="pres">
      <dgm:prSet presAssocID="{1FDA3212-5212-46DC-BF79-052BB77D1B31}" presName="composite" presStyleCnt="0"/>
      <dgm:spPr/>
    </dgm:pt>
    <dgm:pt modelId="{A4AC8035-1979-402F-9DF8-925242D1CD91}" type="pres">
      <dgm:prSet presAssocID="{1FDA3212-5212-46DC-BF79-052BB77D1B31}" presName="FirstChild" presStyleLbl="revTx" presStyleIdx="2" presStyleCnt="6">
        <dgm:presLayoutVars>
          <dgm:chMax val="0"/>
          <dgm:chPref val="0"/>
          <dgm:bulletEnabled val="1"/>
        </dgm:presLayoutVars>
      </dgm:prSet>
      <dgm:spPr/>
    </dgm:pt>
    <dgm:pt modelId="{C20F3563-18D6-4C01-B068-3FEF474DF7CF}" type="pres">
      <dgm:prSet presAssocID="{1FDA3212-5212-46DC-BF79-052BB77D1B31}" presName="Parent" presStyleLbl="alignNode1" presStyleIdx="1" presStyleCnt="3">
        <dgm:presLayoutVars>
          <dgm:chMax val="3"/>
          <dgm:chPref val="3"/>
          <dgm:bulletEnabled val="1"/>
        </dgm:presLayoutVars>
      </dgm:prSet>
      <dgm:spPr/>
    </dgm:pt>
    <dgm:pt modelId="{226F1B9C-E573-46A2-8458-955EC3C98CB6}" type="pres">
      <dgm:prSet presAssocID="{1FDA3212-5212-46DC-BF79-052BB77D1B31}" presName="Accent" presStyleLbl="parChTrans1D1" presStyleIdx="1" presStyleCnt="3"/>
      <dgm:spPr/>
    </dgm:pt>
    <dgm:pt modelId="{0D72C382-7780-4FEF-B4EC-3D0021456B74}" type="pres">
      <dgm:prSet presAssocID="{1FDA3212-5212-46DC-BF79-052BB77D1B31}" presName="Child" presStyleLbl="revTx" presStyleIdx="3" presStyleCnt="6">
        <dgm:presLayoutVars>
          <dgm:chMax val="0"/>
          <dgm:chPref val="0"/>
          <dgm:bulletEnabled val="1"/>
        </dgm:presLayoutVars>
      </dgm:prSet>
      <dgm:spPr/>
    </dgm:pt>
    <dgm:pt modelId="{E8B843FC-090A-4784-9BF5-704648276A55}" type="pres">
      <dgm:prSet presAssocID="{0184F504-62A5-41A3-A5C8-0145DCE29081}" presName="sibTrans" presStyleCnt="0"/>
      <dgm:spPr/>
    </dgm:pt>
    <dgm:pt modelId="{0AD1FDCA-0697-40A7-8F48-56AC68FED411}" type="pres">
      <dgm:prSet presAssocID="{01D52356-E3D4-4D2E-9001-B24EEB46D438}" presName="composite" presStyleCnt="0"/>
      <dgm:spPr/>
    </dgm:pt>
    <dgm:pt modelId="{F4526FAD-57FA-42DC-8F06-BA2B57416F8C}" type="pres">
      <dgm:prSet presAssocID="{01D52356-E3D4-4D2E-9001-B24EEB46D438}" presName="FirstChild" presStyleLbl="revTx" presStyleIdx="4" presStyleCnt="6">
        <dgm:presLayoutVars>
          <dgm:chMax val="0"/>
          <dgm:chPref val="0"/>
          <dgm:bulletEnabled val="1"/>
        </dgm:presLayoutVars>
      </dgm:prSet>
      <dgm:spPr/>
    </dgm:pt>
    <dgm:pt modelId="{D81B2DB2-ECE6-4694-98FE-8679AE83719B}" type="pres">
      <dgm:prSet presAssocID="{01D52356-E3D4-4D2E-9001-B24EEB46D438}" presName="Parent" presStyleLbl="alignNode1" presStyleIdx="2" presStyleCnt="3">
        <dgm:presLayoutVars>
          <dgm:chMax val="3"/>
          <dgm:chPref val="3"/>
          <dgm:bulletEnabled val="1"/>
        </dgm:presLayoutVars>
      </dgm:prSet>
      <dgm:spPr/>
    </dgm:pt>
    <dgm:pt modelId="{599B21F6-40C5-411B-A448-244EFD16B364}" type="pres">
      <dgm:prSet presAssocID="{01D52356-E3D4-4D2E-9001-B24EEB46D438}" presName="Accent" presStyleLbl="parChTrans1D1" presStyleIdx="2" presStyleCnt="3"/>
      <dgm:spPr/>
    </dgm:pt>
    <dgm:pt modelId="{3594A82E-C1D8-4DFD-A178-A995A3968619}" type="pres">
      <dgm:prSet presAssocID="{01D52356-E3D4-4D2E-9001-B24EEB46D438}" presName="Child" presStyleLbl="revTx" presStyleIdx="5" presStyleCnt="6">
        <dgm:presLayoutVars>
          <dgm:chMax val="0"/>
          <dgm:chPref val="0"/>
          <dgm:bulletEnabled val="1"/>
        </dgm:presLayoutVars>
      </dgm:prSet>
      <dgm:spPr/>
    </dgm:pt>
  </dgm:ptLst>
  <dgm:cxnLst>
    <dgm:cxn modelId="{D386DF1D-AA78-4893-A418-4290DF9B636C}" type="presOf" srcId="{01D52356-E3D4-4D2E-9001-B24EEB46D438}" destId="{D81B2DB2-ECE6-4694-98FE-8679AE83719B}" srcOrd="0" destOrd="0" presId="urn:microsoft.com/office/officeart/2011/layout/TabList"/>
    <dgm:cxn modelId="{1A0DFD1E-202D-4D2A-A578-7869E6C283AB}" srcId="{20459C6B-741A-4E27-8386-D1A46E30CADB}" destId="{54472711-F323-45BD-880D-B22A1C308DA3}" srcOrd="0" destOrd="0" parTransId="{B342AB9C-A215-4D05-B990-F1FF03025C94}" sibTransId="{59E3B18B-25F4-41D8-B7A9-6236354F680B}"/>
    <dgm:cxn modelId="{5FCC1827-6347-4796-835F-4A1646EC0757}" srcId="{20459C6B-741A-4E27-8386-D1A46E30CADB}" destId="{B54B67BF-31F8-4C1D-9600-C39F58AB7FB9}" srcOrd="1" destOrd="0" parTransId="{B22E99AD-552D-40A0-83BD-E9A7F86B9EFD}" sibTransId="{053C8963-F542-4399-934E-7570AA9908F7}"/>
    <dgm:cxn modelId="{1FFEE937-13BF-45B2-B648-88EBCEA87762}" srcId="{F482BBB2-D3FB-40A1-B6FE-1EEF8151D7C5}" destId="{01D52356-E3D4-4D2E-9001-B24EEB46D438}" srcOrd="2" destOrd="0" parTransId="{2C8A5DF4-9798-46DB-9717-C9B204D43932}" sibTransId="{7469B88E-709D-4D04-8236-B7C4D1A0A04E}"/>
    <dgm:cxn modelId="{26E8A861-7BC1-49A7-8B2F-E0B0ECE3BB3E}" type="presOf" srcId="{54472711-F323-45BD-880D-B22A1C308DA3}" destId="{AC4BE2F1-0F2E-4A71-B2DA-1A648674CFA1}" srcOrd="0" destOrd="0" presId="urn:microsoft.com/office/officeart/2011/layout/TabList"/>
    <dgm:cxn modelId="{57F86343-7CDC-44E4-BF8B-302D91B62196}" srcId="{01D52356-E3D4-4D2E-9001-B24EEB46D438}" destId="{5AC7621F-7297-4444-BEB3-0D0CEBFCD1F4}" srcOrd="0" destOrd="0" parTransId="{238DCC5D-06A0-42A3-A613-EAB60121B131}" sibTransId="{66C04F0D-E583-4789-B337-FB36BB51071C}"/>
    <dgm:cxn modelId="{119A9248-0D8D-4DCC-BF46-212DDF793772}" type="presOf" srcId="{F482BBB2-D3FB-40A1-B6FE-1EEF8151D7C5}" destId="{34E17E32-250E-48AE-9580-C18A8D832A47}" srcOrd="0" destOrd="0" presId="urn:microsoft.com/office/officeart/2011/layout/TabList"/>
    <dgm:cxn modelId="{B98D3049-D0CE-4E97-B8E6-2A84B7512F03}" srcId="{1FDA3212-5212-46DC-BF79-052BB77D1B31}" destId="{81C2DB35-6B4C-44EC-B1B9-711080CB02F9}" srcOrd="0" destOrd="0" parTransId="{DF46439B-ABB8-4A8D-9766-2DA1D9E13290}" sibTransId="{2DAD5A64-B5F9-4B76-A461-561C359FE020}"/>
    <dgm:cxn modelId="{E9721F6D-1E92-43B6-A6C5-E6E3F19F41D3}" type="presOf" srcId="{81C2DB35-6B4C-44EC-B1B9-711080CB02F9}" destId="{A4AC8035-1979-402F-9DF8-925242D1CD91}" srcOrd="0" destOrd="0" presId="urn:microsoft.com/office/officeart/2011/layout/TabList"/>
    <dgm:cxn modelId="{FF383077-0DC0-445A-98C1-A9F26D68A293}" srcId="{F482BBB2-D3FB-40A1-B6FE-1EEF8151D7C5}" destId="{1FDA3212-5212-46DC-BF79-052BB77D1B31}" srcOrd="1" destOrd="0" parTransId="{B57F0803-988D-4541-93FC-173838C65D8C}" sibTransId="{0184F504-62A5-41A3-A5C8-0145DCE29081}"/>
    <dgm:cxn modelId="{75170A8E-CCEE-4A45-8B0F-CA5239E76139}" srcId="{F482BBB2-D3FB-40A1-B6FE-1EEF8151D7C5}" destId="{20459C6B-741A-4E27-8386-D1A46E30CADB}" srcOrd="0" destOrd="0" parTransId="{D29FB4AE-20EB-4488-9354-40A3A3BC5E02}" sibTransId="{C96ED695-4C55-470C-AAD5-E136927298EC}"/>
    <dgm:cxn modelId="{1318BE8E-C914-4FC9-A9DB-B32D9D3533EF}" type="presOf" srcId="{5AC7621F-7297-4444-BEB3-0D0CEBFCD1F4}" destId="{F4526FAD-57FA-42DC-8F06-BA2B57416F8C}" srcOrd="0" destOrd="0" presId="urn:microsoft.com/office/officeart/2011/layout/TabList"/>
    <dgm:cxn modelId="{B5C61992-4F03-46B2-AC34-E9B5C06ABA2F}" type="presOf" srcId="{B54B67BF-31F8-4C1D-9600-C39F58AB7FB9}" destId="{EB824642-8B36-4BB4-81E5-143DD54F3F29}" srcOrd="0" destOrd="0" presId="urn:microsoft.com/office/officeart/2011/layout/TabList"/>
    <dgm:cxn modelId="{6D360498-354C-4E61-BB1E-2B44E0FF0FAD}" type="presOf" srcId="{2CB4BFC5-3B66-4C72-BF78-A8CEEF056B4E}" destId="{3594A82E-C1D8-4DFD-A178-A995A3968619}" srcOrd="0" destOrd="0" presId="urn:microsoft.com/office/officeart/2011/layout/TabList"/>
    <dgm:cxn modelId="{443ECCB9-8D89-41C6-8E6F-1AD103942512}" type="presOf" srcId="{094838D6-5887-4148-BE98-47653D6ACE09}" destId="{0D72C382-7780-4FEF-B4EC-3D0021456B74}" srcOrd="0" destOrd="0" presId="urn:microsoft.com/office/officeart/2011/layout/TabList"/>
    <dgm:cxn modelId="{2B2AB9BD-9191-49BB-A468-3D9D31FEBD74}" type="presOf" srcId="{1FDA3212-5212-46DC-BF79-052BB77D1B31}" destId="{C20F3563-18D6-4C01-B068-3FEF474DF7CF}" srcOrd="0" destOrd="0" presId="urn:microsoft.com/office/officeart/2011/layout/TabList"/>
    <dgm:cxn modelId="{360F35D6-4D82-422E-93A9-5A71A5323FA6}" type="presOf" srcId="{20459C6B-741A-4E27-8386-D1A46E30CADB}" destId="{AE410A12-F9DB-4BA1-A21A-4B98FDCC92BF}" srcOrd="0" destOrd="0" presId="urn:microsoft.com/office/officeart/2011/layout/TabList"/>
    <dgm:cxn modelId="{08A169EA-EB60-4FBD-A08B-C174C8927970}" srcId="{01D52356-E3D4-4D2E-9001-B24EEB46D438}" destId="{2CB4BFC5-3B66-4C72-BF78-A8CEEF056B4E}" srcOrd="1" destOrd="0" parTransId="{2A7CA22E-9F12-4072-93FE-69AAEB865487}" sibTransId="{DD64A971-F45D-4B58-81D6-D77D7BA80ECA}"/>
    <dgm:cxn modelId="{B3B820F7-A37A-4FC3-B589-9201B6356BED}" srcId="{1FDA3212-5212-46DC-BF79-052BB77D1B31}" destId="{094838D6-5887-4148-BE98-47653D6ACE09}" srcOrd="1" destOrd="0" parTransId="{760F5220-A5A6-46DD-BDE6-658562C31265}" sibTransId="{4C9E2AAB-217E-4146-99CA-1A9E6E9E11C1}"/>
    <dgm:cxn modelId="{CC06911D-DFE3-4A70-8F88-CD7FFF0E44EC}" type="presParOf" srcId="{34E17E32-250E-48AE-9580-C18A8D832A47}" destId="{E9E2F38D-735E-4C09-9DDC-18D1F28860E6}" srcOrd="0" destOrd="0" presId="urn:microsoft.com/office/officeart/2011/layout/TabList"/>
    <dgm:cxn modelId="{2C6538CB-F3DD-4CFB-B3AA-DBC5D1A45E5A}" type="presParOf" srcId="{E9E2F38D-735E-4C09-9DDC-18D1F28860E6}" destId="{AC4BE2F1-0F2E-4A71-B2DA-1A648674CFA1}" srcOrd="0" destOrd="0" presId="urn:microsoft.com/office/officeart/2011/layout/TabList"/>
    <dgm:cxn modelId="{78E91026-23DF-4F9D-9EA7-804E5E954614}" type="presParOf" srcId="{E9E2F38D-735E-4C09-9DDC-18D1F28860E6}" destId="{AE410A12-F9DB-4BA1-A21A-4B98FDCC92BF}" srcOrd="1" destOrd="0" presId="urn:microsoft.com/office/officeart/2011/layout/TabList"/>
    <dgm:cxn modelId="{0A7B4725-5943-4BF8-A474-06D084428CB9}" type="presParOf" srcId="{E9E2F38D-735E-4C09-9DDC-18D1F28860E6}" destId="{FE4785E8-DEBD-44DA-9552-84E5AEA90D65}" srcOrd="2" destOrd="0" presId="urn:microsoft.com/office/officeart/2011/layout/TabList"/>
    <dgm:cxn modelId="{E5BD4B67-67DC-4E67-91F4-DFFC57799A15}" type="presParOf" srcId="{34E17E32-250E-48AE-9580-C18A8D832A47}" destId="{EB824642-8B36-4BB4-81E5-143DD54F3F29}" srcOrd="1" destOrd="0" presId="urn:microsoft.com/office/officeart/2011/layout/TabList"/>
    <dgm:cxn modelId="{63E0BD5D-FE73-4D7B-A9C2-DFEEC9B9CA94}" type="presParOf" srcId="{34E17E32-250E-48AE-9580-C18A8D832A47}" destId="{41E3CD90-A9F0-44E8-9706-C950CFABFBDA}" srcOrd="2" destOrd="0" presId="urn:microsoft.com/office/officeart/2011/layout/TabList"/>
    <dgm:cxn modelId="{29C0902A-FE0A-4C19-851A-B012F2650400}" type="presParOf" srcId="{34E17E32-250E-48AE-9580-C18A8D832A47}" destId="{190AA98C-75EC-48D8-9E03-0977BFF2E73F}" srcOrd="3" destOrd="0" presId="urn:microsoft.com/office/officeart/2011/layout/TabList"/>
    <dgm:cxn modelId="{5434E595-AA92-41ED-945E-FD5E14BE7189}" type="presParOf" srcId="{190AA98C-75EC-48D8-9E03-0977BFF2E73F}" destId="{A4AC8035-1979-402F-9DF8-925242D1CD91}" srcOrd="0" destOrd="0" presId="urn:microsoft.com/office/officeart/2011/layout/TabList"/>
    <dgm:cxn modelId="{C90FC58C-E827-4FE7-BD04-A228D044E5FE}" type="presParOf" srcId="{190AA98C-75EC-48D8-9E03-0977BFF2E73F}" destId="{C20F3563-18D6-4C01-B068-3FEF474DF7CF}" srcOrd="1" destOrd="0" presId="urn:microsoft.com/office/officeart/2011/layout/TabList"/>
    <dgm:cxn modelId="{1A04F100-4B8E-46D7-AEB2-D47FAF8F5454}" type="presParOf" srcId="{190AA98C-75EC-48D8-9E03-0977BFF2E73F}" destId="{226F1B9C-E573-46A2-8458-955EC3C98CB6}" srcOrd="2" destOrd="0" presId="urn:microsoft.com/office/officeart/2011/layout/TabList"/>
    <dgm:cxn modelId="{33ED37FF-4A1C-4AF5-9A2C-102D26041816}" type="presParOf" srcId="{34E17E32-250E-48AE-9580-C18A8D832A47}" destId="{0D72C382-7780-4FEF-B4EC-3D0021456B74}" srcOrd="4" destOrd="0" presId="urn:microsoft.com/office/officeart/2011/layout/TabList"/>
    <dgm:cxn modelId="{EA99F106-FEF9-486A-B9AA-88C268395849}" type="presParOf" srcId="{34E17E32-250E-48AE-9580-C18A8D832A47}" destId="{E8B843FC-090A-4784-9BF5-704648276A55}" srcOrd="5" destOrd="0" presId="urn:microsoft.com/office/officeart/2011/layout/TabList"/>
    <dgm:cxn modelId="{20E92BFE-4512-488D-BB1A-3A647E74594D}" type="presParOf" srcId="{34E17E32-250E-48AE-9580-C18A8D832A47}" destId="{0AD1FDCA-0697-40A7-8F48-56AC68FED411}" srcOrd="6" destOrd="0" presId="urn:microsoft.com/office/officeart/2011/layout/TabList"/>
    <dgm:cxn modelId="{C876A91B-37CC-49F5-A44C-B594EF4F2EED}" type="presParOf" srcId="{0AD1FDCA-0697-40A7-8F48-56AC68FED411}" destId="{F4526FAD-57FA-42DC-8F06-BA2B57416F8C}" srcOrd="0" destOrd="0" presId="urn:microsoft.com/office/officeart/2011/layout/TabList"/>
    <dgm:cxn modelId="{E294A2A7-7527-4900-BD43-391E0FB88F00}" type="presParOf" srcId="{0AD1FDCA-0697-40A7-8F48-56AC68FED411}" destId="{D81B2DB2-ECE6-4694-98FE-8679AE83719B}" srcOrd="1" destOrd="0" presId="urn:microsoft.com/office/officeart/2011/layout/TabList"/>
    <dgm:cxn modelId="{8A934DB9-E989-4DE0-AB22-EB598E7E425D}" type="presParOf" srcId="{0AD1FDCA-0697-40A7-8F48-56AC68FED411}" destId="{599B21F6-40C5-411B-A448-244EFD16B364}" srcOrd="2" destOrd="0" presId="urn:microsoft.com/office/officeart/2011/layout/TabList"/>
    <dgm:cxn modelId="{2A4317CE-180A-41C3-84E5-239FEB8E78D5}" type="presParOf" srcId="{34E17E32-250E-48AE-9580-C18A8D832A47}" destId="{3594A82E-C1D8-4DFD-A178-A995A3968619}"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030736-FAF5-49C9-8031-816650C0803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D97E6B-6363-4749-BF66-F86B22877F41}">
      <dgm:prSet phldrT="[Text]" custT="1"/>
      <dgm:spPr>
        <a:solidFill>
          <a:srgbClr val="DD7E16"/>
        </a:solidFill>
      </dgm:spPr>
      <dgm:t>
        <a:bodyPr/>
        <a:lstStyle/>
        <a:p>
          <a:pPr algn="ctr"/>
          <a:r>
            <a:rPr lang="en-US" sz="3200" dirty="0">
              <a:solidFill>
                <a:schemeClr val="tx1"/>
              </a:solidFill>
              <a:latin typeface="Baskerville Old Face" panose="02020602080505020303" pitchFamily="18" charset="0"/>
            </a:rPr>
            <a:t>User ID:</a:t>
          </a:r>
        </a:p>
      </dgm:t>
    </dgm:pt>
    <dgm:pt modelId="{E409215A-C855-4061-B0EC-7256222AE550}" type="parTrans" cxnId="{9FAE8274-A679-47E4-9175-5B503BD9A44C}">
      <dgm:prSet/>
      <dgm:spPr/>
      <dgm:t>
        <a:bodyPr/>
        <a:lstStyle/>
        <a:p>
          <a:endParaRPr lang="en-US"/>
        </a:p>
      </dgm:t>
    </dgm:pt>
    <dgm:pt modelId="{0731CB7D-C229-4364-8953-045865B04397}" type="sibTrans" cxnId="{9FAE8274-A679-47E4-9175-5B503BD9A44C}">
      <dgm:prSet/>
      <dgm:spPr/>
      <dgm:t>
        <a:bodyPr/>
        <a:lstStyle/>
        <a:p>
          <a:endParaRPr lang="en-US"/>
        </a:p>
      </dgm:t>
    </dgm:pt>
    <dgm:pt modelId="{82EEAAC5-0520-423F-B5FA-3881A41E1EE2}">
      <dgm:prSet phldrT="[Text]" custT="1"/>
      <dgm:spPr/>
      <dgm:t>
        <a:bodyPr/>
        <a:lstStyle/>
        <a:p>
          <a:r>
            <a:rPr lang="en-US" sz="1600" dirty="0">
              <a:latin typeface="Times New Roman" panose="02020603050405020304" pitchFamily="18" charset="0"/>
              <a:cs typeface="Times New Roman" panose="02020603050405020304" pitchFamily="18" charset="0"/>
            </a:rPr>
            <a:t>In the login module, the user have to input the user id first which allow the user to access the further details of the program. If the user is admin so there is one unique ID of admin which we have assigned in the program so if the user is the admin so he will access the program by entering the correct admin id. While the user ID for every doctor is different .On entering the wrong user ID, the program will ask the user again to input the user id and this will continue till 5 tries. If the user failed to enter the correct user ID, then the program will end.</a:t>
          </a:r>
        </a:p>
      </dgm:t>
    </dgm:pt>
    <dgm:pt modelId="{FC406C51-5630-4D40-B98D-C218491BFCFF}" type="parTrans" cxnId="{515607BC-DF29-4563-AA26-4B9E1C4738EC}">
      <dgm:prSet/>
      <dgm:spPr/>
      <dgm:t>
        <a:bodyPr/>
        <a:lstStyle/>
        <a:p>
          <a:endParaRPr lang="en-US"/>
        </a:p>
      </dgm:t>
    </dgm:pt>
    <dgm:pt modelId="{A8F2A417-D4FF-4288-ADC3-4BF957046DAF}" type="sibTrans" cxnId="{515607BC-DF29-4563-AA26-4B9E1C4738EC}">
      <dgm:prSet/>
      <dgm:spPr/>
      <dgm:t>
        <a:bodyPr/>
        <a:lstStyle/>
        <a:p>
          <a:endParaRPr lang="en-US"/>
        </a:p>
      </dgm:t>
    </dgm:pt>
    <dgm:pt modelId="{5B62A81D-D61A-4487-A47D-5FF2FA605FEE}">
      <dgm:prSet phldrT="[Text]" custT="1"/>
      <dgm:spPr>
        <a:solidFill>
          <a:srgbClr val="DD7E16"/>
        </a:solidFill>
      </dgm:spPr>
      <dgm:t>
        <a:bodyPr/>
        <a:lstStyle/>
        <a:p>
          <a:pPr algn="ctr"/>
          <a:r>
            <a:rPr lang="en-US" sz="3200" dirty="0">
              <a:solidFill>
                <a:schemeClr val="tx1"/>
              </a:solidFill>
              <a:latin typeface="Baskerville Old Face" panose="02020602080505020303" pitchFamily="18" charset="0"/>
            </a:rPr>
            <a:t>Password:</a:t>
          </a:r>
        </a:p>
      </dgm:t>
    </dgm:pt>
    <dgm:pt modelId="{DC78F668-D4CD-467B-A5CA-252567ADB219}" type="parTrans" cxnId="{9AD00246-FFAB-4F93-B093-2BD3302E9811}">
      <dgm:prSet/>
      <dgm:spPr/>
      <dgm:t>
        <a:bodyPr/>
        <a:lstStyle/>
        <a:p>
          <a:endParaRPr lang="en-US"/>
        </a:p>
      </dgm:t>
    </dgm:pt>
    <dgm:pt modelId="{AC379117-73D6-4313-8E64-88B94BC89604}" type="sibTrans" cxnId="{9AD00246-FFAB-4F93-B093-2BD3302E9811}">
      <dgm:prSet/>
      <dgm:spPr/>
      <dgm:t>
        <a:bodyPr/>
        <a:lstStyle/>
        <a:p>
          <a:endParaRPr lang="en-US"/>
        </a:p>
      </dgm:t>
    </dgm:pt>
    <dgm:pt modelId="{8B6D4522-5A3A-444A-8BBC-B7DD07DB885F}">
      <dgm:prSet phldrT="[Text]" custT="1"/>
      <dgm:spPr/>
      <dgm:t>
        <a:bodyPr/>
        <a:lstStyle/>
        <a:p>
          <a:r>
            <a:rPr lang="en-US" sz="1800" dirty="0">
              <a:latin typeface="Times New Roman" panose="02020603050405020304" pitchFamily="18" charset="0"/>
              <a:cs typeface="Times New Roman" panose="02020603050405020304" pitchFamily="18" charset="0"/>
            </a:rPr>
            <a:t>After entering the user ID, the program will ask to enter the password which in case of wrong input ask it 5 more times and then terminates the program indicating that an unknown user is trying to access our program.</a:t>
          </a:r>
        </a:p>
      </dgm:t>
    </dgm:pt>
    <dgm:pt modelId="{1F4D4CEF-8CD8-4D2B-848A-5CFAFBCBBF46}" type="parTrans" cxnId="{25E08FF5-D40D-419E-881E-D3FBBF77249C}">
      <dgm:prSet/>
      <dgm:spPr/>
      <dgm:t>
        <a:bodyPr/>
        <a:lstStyle/>
        <a:p>
          <a:endParaRPr lang="en-US"/>
        </a:p>
      </dgm:t>
    </dgm:pt>
    <dgm:pt modelId="{B91438F7-629B-40D7-A191-091BFBFDEC97}" type="sibTrans" cxnId="{25E08FF5-D40D-419E-881E-D3FBBF77249C}">
      <dgm:prSet/>
      <dgm:spPr/>
      <dgm:t>
        <a:bodyPr/>
        <a:lstStyle/>
        <a:p>
          <a:endParaRPr lang="en-US"/>
        </a:p>
      </dgm:t>
    </dgm:pt>
    <dgm:pt modelId="{3FF19597-A534-4360-9C7F-A97CE53B35C2}" type="pres">
      <dgm:prSet presAssocID="{83030736-FAF5-49C9-8031-816650C08036}" presName="linear" presStyleCnt="0">
        <dgm:presLayoutVars>
          <dgm:animLvl val="lvl"/>
          <dgm:resizeHandles val="exact"/>
        </dgm:presLayoutVars>
      </dgm:prSet>
      <dgm:spPr/>
    </dgm:pt>
    <dgm:pt modelId="{DC1731C5-E93F-4FC9-BBB6-D406E16D9BBA}" type="pres">
      <dgm:prSet presAssocID="{14D97E6B-6363-4749-BF66-F86B22877F41}" presName="parentText" presStyleLbl="node1" presStyleIdx="0" presStyleCnt="2" custScaleX="39041" custScaleY="47709" custLinFactNeighborX="542" custLinFactNeighborY="-17934">
        <dgm:presLayoutVars>
          <dgm:chMax val="0"/>
          <dgm:bulletEnabled val="1"/>
        </dgm:presLayoutVars>
      </dgm:prSet>
      <dgm:spPr/>
    </dgm:pt>
    <dgm:pt modelId="{7789E9E8-EB05-409F-8E51-602FDBC53FC3}" type="pres">
      <dgm:prSet presAssocID="{14D97E6B-6363-4749-BF66-F86B22877F41}" presName="childText" presStyleLbl="revTx" presStyleIdx="0" presStyleCnt="2" custLinFactNeighborY="-17848">
        <dgm:presLayoutVars>
          <dgm:bulletEnabled val="1"/>
        </dgm:presLayoutVars>
      </dgm:prSet>
      <dgm:spPr/>
    </dgm:pt>
    <dgm:pt modelId="{1CD4C49B-4663-47C1-ABE4-2347533CF48A}" type="pres">
      <dgm:prSet presAssocID="{5B62A81D-D61A-4487-A47D-5FF2FA605FEE}" presName="parentText" presStyleLbl="node1" presStyleIdx="1" presStyleCnt="2" custScaleX="39386" custScaleY="45822" custLinFactNeighborX="542" custLinFactNeighborY="-15235">
        <dgm:presLayoutVars>
          <dgm:chMax val="0"/>
          <dgm:bulletEnabled val="1"/>
        </dgm:presLayoutVars>
      </dgm:prSet>
      <dgm:spPr/>
    </dgm:pt>
    <dgm:pt modelId="{420CB951-8931-453B-A866-96BB68061518}" type="pres">
      <dgm:prSet presAssocID="{5B62A81D-D61A-4487-A47D-5FF2FA605FEE}" presName="childText" presStyleLbl="revTx" presStyleIdx="1" presStyleCnt="2" custLinFactNeighborY="1309">
        <dgm:presLayoutVars>
          <dgm:bulletEnabled val="1"/>
        </dgm:presLayoutVars>
      </dgm:prSet>
      <dgm:spPr/>
    </dgm:pt>
  </dgm:ptLst>
  <dgm:cxnLst>
    <dgm:cxn modelId="{9AD00246-FFAB-4F93-B093-2BD3302E9811}" srcId="{83030736-FAF5-49C9-8031-816650C08036}" destId="{5B62A81D-D61A-4487-A47D-5FF2FA605FEE}" srcOrd="1" destOrd="0" parTransId="{DC78F668-D4CD-467B-A5CA-252567ADB219}" sibTransId="{AC379117-73D6-4313-8E64-88B94BC89604}"/>
    <dgm:cxn modelId="{72FA1A47-D652-4F2B-A85F-8C0ACAB62F8F}" type="presOf" srcId="{82EEAAC5-0520-423F-B5FA-3881A41E1EE2}" destId="{7789E9E8-EB05-409F-8E51-602FDBC53FC3}" srcOrd="0" destOrd="0" presId="urn:microsoft.com/office/officeart/2005/8/layout/vList2"/>
    <dgm:cxn modelId="{9FAE8274-A679-47E4-9175-5B503BD9A44C}" srcId="{83030736-FAF5-49C9-8031-816650C08036}" destId="{14D97E6B-6363-4749-BF66-F86B22877F41}" srcOrd="0" destOrd="0" parTransId="{E409215A-C855-4061-B0EC-7256222AE550}" sibTransId="{0731CB7D-C229-4364-8953-045865B04397}"/>
    <dgm:cxn modelId="{FB5C7C83-8EB2-4123-9653-C6E70F21418C}" type="presOf" srcId="{14D97E6B-6363-4749-BF66-F86B22877F41}" destId="{DC1731C5-E93F-4FC9-BBB6-D406E16D9BBA}" srcOrd="0" destOrd="0" presId="urn:microsoft.com/office/officeart/2005/8/layout/vList2"/>
    <dgm:cxn modelId="{66EBCD99-4D03-4CE1-A007-BC9DD9D17CE9}" type="presOf" srcId="{8B6D4522-5A3A-444A-8BBC-B7DD07DB885F}" destId="{420CB951-8931-453B-A866-96BB68061518}" srcOrd="0" destOrd="0" presId="urn:microsoft.com/office/officeart/2005/8/layout/vList2"/>
    <dgm:cxn modelId="{D078E6B0-39C4-48D6-B38D-F1A06A4A0E57}" type="presOf" srcId="{5B62A81D-D61A-4487-A47D-5FF2FA605FEE}" destId="{1CD4C49B-4663-47C1-ABE4-2347533CF48A}" srcOrd="0" destOrd="0" presId="urn:microsoft.com/office/officeart/2005/8/layout/vList2"/>
    <dgm:cxn modelId="{515607BC-DF29-4563-AA26-4B9E1C4738EC}" srcId="{14D97E6B-6363-4749-BF66-F86B22877F41}" destId="{82EEAAC5-0520-423F-B5FA-3881A41E1EE2}" srcOrd="0" destOrd="0" parTransId="{FC406C51-5630-4D40-B98D-C218491BFCFF}" sibTransId="{A8F2A417-D4FF-4288-ADC3-4BF957046DAF}"/>
    <dgm:cxn modelId="{62CF0FD3-9227-4935-9C1D-93207735DA3F}" type="presOf" srcId="{83030736-FAF5-49C9-8031-816650C08036}" destId="{3FF19597-A534-4360-9C7F-A97CE53B35C2}" srcOrd="0" destOrd="0" presId="urn:microsoft.com/office/officeart/2005/8/layout/vList2"/>
    <dgm:cxn modelId="{25E08FF5-D40D-419E-881E-D3FBBF77249C}" srcId="{5B62A81D-D61A-4487-A47D-5FF2FA605FEE}" destId="{8B6D4522-5A3A-444A-8BBC-B7DD07DB885F}" srcOrd="0" destOrd="0" parTransId="{1F4D4CEF-8CD8-4D2B-848A-5CFAFBCBBF46}" sibTransId="{B91438F7-629B-40D7-A191-091BFBFDEC97}"/>
    <dgm:cxn modelId="{51D2E5AF-E7F6-49B7-AF68-4FF82892ECB8}" type="presParOf" srcId="{3FF19597-A534-4360-9C7F-A97CE53B35C2}" destId="{DC1731C5-E93F-4FC9-BBB6-D406E16D9BBA}" srcOrd="0" destOrd="0" presId="urn:microsoft.com/office/officeart/2005/8/layout/vList2"/>
    <dgm:cxn modelId="{8A7F8B59-335D-4D1D-B1AE-646016047BF0}" type="presParOf" srcId="{3FF19597-A534-4360-9C7F-A97CE53B35C2}" destId="{7789E9E8-EB05-409F-8E51-602FDBC53FC3}" srcOrd="1" destOrd="0" presId="urn:microsoft.com/office/officeart/2005/8/layout/vList2"/>
    <dgm:cxn modelId="{7B1D59D9-CC0D-4742-B19A-715BAC036598}" type="presParOf" srcId="{3FF19597-A534-4360-9C7F-A97CE53B35C2}" destId="{1CD4C49B-4663-47C1-ABE4-2347533CF48A}" srcOrd="2" destOrd="0" presId="urn:microsoft.com/office/officeart/2005/8/layout/vList2"/>
    <dgm:cxn modelId="{42F4EB12-D95E-4682-87BF-9622BB56710B}" type="presParOf" srcId="{3FF19597-A534-4360-9C7F-A97CE53B35C2}" destId="{420CB951-8931-453B-A866-96BB68061518}"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D3224D-D3BB-4B24-9D4F-6D16C825A327}" type="doc">
      <dgm:prSet loTypeId="urn:microsoft.com/office/officeart/2005/8/layout/radial4" loCatId="relationship" qsTypeId="urn:microsoft.com/office/officeart/2005/8/quickstyle/simple4" qsCatId="simple" csTypeId="urn:microsoft.com/office/officeart/2005/8/colors/accent0_3" csCatId="mainScheme" phldr="1"/>
      <dgm:spPr/>
      <dgm:t>
        <a:bodyPr/>
        <a:lstStyle/>
        <a:p>
          <a:endParaRPr lang="en-US"/>
        </a:p>
      </dgm:t>
    </dgm:pt>
    <dgm:pt modelId="{0B95A43A-A932-40B8-85DD-9CE7B5EA884F}">
      <dgm:prSet phldrT="[Text]"/>
      <dgm:spPr/>
      <dgm:t>
        <a:bodyPr/>
        <a:lstStyle/>
        <a:p>
          <a:r>
            <a:rPr lang="en-US" dirty="0"/>
            <a:t>Admin</a:t>
          </a:r>
        </a:p>
      </dgm:t>
    </dgm:pt>
    <dgm:pt modelId="{67A8F5BD-A4C4-4DF9-8870-648CE3339CF4}" type="sibTrans" cxnId="{993E7908-1642-49CD-848B-D7927D08CE48}">
      <dgm:prSet/>
      <dgm:spPr/>
      <dgm:t>
        <a:bodyPr/>
        <a:lstStyle/>
        <a:p>
          <a:endParaRPr lang="en-US"/>
        </a:p>
      </dgm:t>
    </dgm:pt>
    <dgm:pt modelId="{A8707841-B2E6-4A00-A0D7-6BA9851B02C5}" type="parTrans" cxnId="{993E7908-1642-49CD-848B-D7927D08CE48}">
      <dgm:prSet/>
      <dgm:spPr/>
      <dgm:t>
        <a:bodyPr/>
        <a:lstStyle/>
        <a:p>
          <a:endParaRPr lang="en-US"/>
        </a:p>
      </dgm:t>
    </dgm:pt>
    <dgm:pt modelId="{9A7931EE-0B1F-40C8-93EC-9A8D820331C0}">
      <dgm:prSet phldrT="[Text]" custT="1"/>
      <dgm:spPr/>
      <dgm:t>
        <a:bodyPr/>
        <a:lstStyle/>
        <a:p>
          <a:pPr algn="ctr"/>
          <a:r>
            <a:rPr lang="en-US" sz="1800" dirty="0"/>
            <a:t>Book Appointments</a:t>
          </a:r>
        </a:p>
      </dgm:t>
    </dgm:pt>
    <dgm:pt modelId="{7C06ADB9-3337-404E-80EF-ED6D48D64976}" type="sibTrans" cxnId="{376F6B1C-41E7-4E9C-B8B3-5860431FB182}">
      <dgm:prSet/>
      <dgm:spPr/>
      <dgm:t>
        <a:bodyPr/>
        <a:lstStyle/>
        <a:p>
          <a:endParaRPr lang="en-US"/>
        </a:p>
      </dgm:t>
    </dgm:pt>
    <dgm:pt modelId="{A8184856-1BEF-446B-8BF3-2D23E907B9E4}" type="parTrans" cxnId="{376F6B1C-41E7-4E9C-B8B3-5860431FB182}">
      <dgm:prSet/>
      <dgm:spPr/>
      <dgm:t>
        <a:bodyPr/>
        <a:lstStyle/>
        <a:p>
          <a:endParaRPr lang="en-US"/>
        </a:p>
      </dgm:t>
    </dgm:pt>
    <dgm:pt modelId="{EBC51E07-A561-42A6-A7A9-0D71045826A8}">
      <dgm:prSet phldrT="[Text]" custT="1"/>
      <dgm:spPr/>
      <dgm:t>
        <a:bodyPr/>
        <a:lstStyle/>
        <a:p>
          <a:r>
            <a:rPr lang="en-US" sz="1800" dirty="0"/>
            <a:t>Update Staff Records</a:t>
          </a:r>
        </a:p>
      </dgm:t>
    </dgm:pt>
    <dgm:pt modelId="{2D07A3D8-A215-4370-BF48-D0DA9FE43FA9}" type="sibTrans" cxnId="{9E7632F5-733E-4259-8D03-E76B3310EAC4}">
      <dgm:prSet/>
      <dgm:spPr/>
      <dgm:t>
        <a:bodyPr/>
        <a:lstStyle/>
        <a:p>
          <a:endParaRPr lang="en-US"/>
        </a:p>
      </dgm:t>
    </dgm:pt>
    <dgm:pt modelId="{E5E95185-A67C-4285-A440-3C62B350927D}" type="parTrans" cxnId="{9E7632F5-733E-4259-8D03-E76B3310EAC4}">
      <dgm:prSet/>
      <dgm:spPr/>
      <dgm:t>
        <a:bodyPr/>
        <a:lstStyle/>
        <a:p>
          <a:endParaRPr lang="en-US"/>
        </a:p>
      </dgm:t>
    </dgm:pt>
    <dgm:pt modelId="{762BACAE-94AA-4B5C-8128-3A204F3DD540}">
      <dgm:prSet phldrT="[Text]" custT="1"/>
      <dgm:spPr/>
      <dgm:t>
        <a:bodyPr/>
        <a:lstStyle/>
        <a:p>
          <a:r>
            <a:rPr lang="en-US" sz="1800" dirty="0"/>
            <a:t>View Patient’s Report </a:t>
          </a:r>
        </a:p>
      </dgm:t>
    </dgm:pt>
    <dgm:pt modelId="{BD6CDB7F-39C3-4277-B812-C8AA16234646}" type="sibTrans" cxnId="{3746696A-2E75-4D8F-BE8D-67E14EE3BFAE}">
      <dgm:prSet/>
      <dgm:spPr/>
      <dgm:t>
        <a:bodyPr/>
        <a:lstStyle/>
        <a:p>
          <a:endParaRPr lang="en-US"/>
        </a:p>
      </dgm:t>
    </dgm:pt>
    <dgm:pt modelId="{EC0932A8-E428-450F-B40B-5E92DA73B923}" type="parTrans" cxnId="{3746696A-2E75-4D8F-BE8D-67E14EE3BFAE}">
      <dgm:prSet/>
      <dgm:spPr/>
      <dgm:t>
        <a:bodyPr/>
        <a:lstStyle/>
        <a:p>
          <a:endParaRPr lang="en-US"/>
        </a:p>
      </dgm:t>
    </dgm:pt>
    <dgm:pt modelId="{FE5EB10A-F8AE-4040-ABF5-000B522078DC}">
      <dgm:prSet phldrT="[Text]" custT="1"/>
      <dgm:spPr/>
      <dgm:t>
        <a:bodyPr/>
        <a:lstStyle/>
        <a:p>
          <a:r>
            <a:rPr lang="en-US" sz="1800" dirty="0"/>
            <a:t>Check Bill</a:t>
          </a:r>
        </a:p>
      </dgm:t>
    </dgm:pt>
    <dgm:pt modelId="{011D2186-E0A2-419D-9408-C5B6BF7D80CF}" type="sibTrans" cxnId="{FFC2CD39-6EB5-42DA-919D-0D53C9D84628}">
      <dgm:prSet/>
      <dgm:spPr/>
      <dgm:t>
        <a:bodyPr/>
        <a:lstStyle/>
        <a:p>
          <a:endParaRPr lang="en-US"/>
        </a:p>
      </dgm:t>
    </dgm:pt>
    <dgm:pt modelId="{29B28ECE-2664-432E-91D5-D02B4F4B83F9}" type="parTrans" cxnId="{FFC2CD39-6EB5-42DA-919D-0D53C9D84628}">
      <dgm:prSet/>
      <dgm:spPr/>
      <dgm:t>
        <a:bodyPr/>
        <a:lstStyle/>
        <a:p>
          <a:endParaRPr lang="en-US"/>
        </a:p>
      </dgm:t>
    </dgm:pt>
    <dgm:pt modelId="{35943F45-C571-4BC2-B89B-DF76AC81ED7A}" type="pres">
      <dgm:prSet presAssocID="{B3D3224D-D3BB-4B24-9D4F-6D16C825A327}" presName="cycle" presStyleCnt="0">
        <dgm:presLayoutVars>
          <dgm:chMax val="1"/>
          <dgm:dir/>
          <dgm:animLvl val="ctr"/>
          <dgm:resizeHandles val="exact"/>
        </dgm:presLayoutVars>
      </dgm:prSet>
      <dgm:spPr/>
    </dgm:pt>
    <dgm:pt modelId="{3B6E32CA-AC63-4B20-9D4E-E0E8CC70BCD8}" type="pres">
      <dgm:prSet presAssocID="{0B95A43A-A932-40B8-85DD-9CE7B5EA884F}" presName="centerShape" presStyleLbl="node0" presStyleIdx="0" presStyleCnt="1"/>
      <dgm:spPr/>
    </dgm:pt>
    <dgm:pt modelId="{5BB4FCCE-B5FF-474B-A147-FE8810C50E14}" type="pres">
      <dgm:prSet presAssocID="{A8184856-1BEF-446B-8BF3-2D23E907B9E4}" presName="parTrans" presStyleLbl="bgSibTrans2D1" presStyleIdx="0" presStyleCnt="4"/>
      <dgm:spPr/>
    </dgm:pt>
    <dgm:pt modelId="{26BEEE98-AB78-4B9A-BC88-86B13A4FAD31}" type="pres">
      <dgm:prSet presAssocID="{9A7931EE-0B1F-40C8-93EC-9A8D820331C0}" presName="node" presStyleLbl="node1" presStyleIdx="0" presStyleCnt="4">
        <dgm:presLayoutVars>
          <dgm:bulletEnabled val="1"/>
        </dgm:presLayoutVars>
      </dgm:prSet>
      <dgm:spPr/>
    </dgm:pt>
    <dgm:pt modelId="{1184A196-05D8-42BC-80E7-C6713B77ABA5}" type="pres">
      <dgm:prSet presAssocID="{E5E95185-A67C-4285-A440-3C62B350927D}" presName="parTrans" presStyleLbl="bgSibTrans2D1" presStyleIdx="1" presStyleCnt="4"/>
      <dgm:spPr/>
    </dgm:pt>
    <dgm:pt modelId="{B55C2E3B-F8EA-498E-9C51-61C608412421}" type="pres">
      <dgm:prSet presAssocID="{EBC51E07-A561-42A6-A7A9-0D71045826A8}" presName="node" presStyleLbl="node1" presStyleIdx="1" presStyleCnt="4" custRadScaleRad="100124" custRadScaleInc="-336">
        <dgm:presLayoutVars>
          <dgm:bulletEnabled val="1"/>
        </dgm:presLayoutVars>
      </dgm:prSet>
      <dgm:spPr/>
    </dgm:pt>
    <dgm:pt modelId="{1D4756CC-9249-4BBE-8C25-6C477DD42AF4}" type="pres">
      <dgm:prSet presAssocID="{EC0932A8-E428-450F-B40B-5E92DA73B923}" presName="parTrans" presStyleLbl="bgSibTrans2D1" presStyleIdx="2" presStyleCnt="4"/>
      <dgm:spPr/>
    </dgm:pt>
    <dgm:pt modelId="{B44CEBAD-1EA1-47BE-9988-5644F410030F}" type="pres">
      <dgm:prSet presAssocID="{762BACAE-94AA-4B5C-8128-3A204F3DD540}" presName="node" presStyleLbl="node1" presStyleIdx="2" presStyleCnt="4">
        <dgm:presLayoutVars>
          <dgm:bulletEnabled val="1"/>
        </dgm:presLayoutVars>
      </dgm:prSet>
      <dgm:spPr/>
    </dgm:pt>
    <dgm:pt modelId="{36D044F0-6A5F-4CE1-8ED3-D99922577310}" type="pres">
      <dgm:prSet presAssocID="{29B28ECE-2664-432E-91D5-D02B4F4B83F9}" presName="parTrans" presStyleLbl="bgSibTrans2D1" presStyleIdx="3" presStyleCnt="4"/>
      <dgm:spPr/>
    </dgm:pt>
    <dgm:pt modelId="{158FBC64-565C-4A26-8C53-850AD17199D9}" type="pres">
      <dgm:prSet presAssocID="{FE5EB10A-F8AE-4040-ABF5-000B522078DC}" presName="node" presStyleLbl="node1" presStyleIdx="3" presStyleCnt="4">
        <dgm:presLayoutVars>
          <dgm:bulletEnabled val="1"/>
        </dgm:presLayoutVars>
      </dgm:prSet>
      <dgm:spPr/>
    </dgm:pt>
  </dgm:ptLst>
  <dgm:cxnLst>
    <dgm:cxn modelId="{993E7908-1642-49CD-848B-D7927D08CE48}" srcId="{B3D3224D-D3BB-4B24-9D4F-6D16C825A327}" destId="{0B95A43A-A932-40B8-85DD-9CE7B5EA884F}" srcOrd="0" destOrd="0" parTransId="{A8707841-B2E6-4A00-A0D7-6BA9851B02C5}" sibTransId="{67A8F5BD-A4C4-4DF9-8870-648CE3339CF4}"/>
    <dgm:cxn modelId="{93E71E16-E369-42CB-B518-03E40C3BC519}" type="presOf" srcId="{9A7931EE-0B1F-40C8-93EC-9A8D820331C0}" destId="{26BEEE98-AB78-4B9A-BC88-86B13A4FAD31}" srcOrd="0" destOrd="0" presId="urn:microsoft.com/office/officeart/2005/8/layout/radial4"/>
    <dgm:cxn modelId="{376F6B1C-41E7-4E9C-B8B3-5860431FB182}" srcId="{0B95A43A-A932-40B8-85DD-9CE7B5EA884F}" destId="{9A7931EE-0B1F-40C8-93EC-9A8D820331C0}" srcOrd="0" destOrd="0" parTransId="{A8184856-1BEF-446B-8BF3-2D23E907B9E4}" sibTransId="{7C06ADB9-3337-404E-80EF-ED6D48D64976}"/>
    <dgm:cxn modelId="{FFC2CD39-6EB5-42DA-919D-0D53C9D84628}" srcId="{0B95A43A-A932-40B8-85DD-9CE7B5EA884F}" destId="{FE5EB10A-F8AE-4040-ABF5-000B522078DC}" srcOrd="3" destOrd="0" parTransId="{29B28ECE-2664-432E-91D5-D02B4F4B83F9}" sibTransId="{011D2186-E0A2-419D-9408-C5B6BF7D80CF}"/>
    <dgm:cxn modelId="{3746696A-2E75-4D8F-BE8D-67E14EE3BFAE}" srcId="{0B95A43A-A932-40B8-85DD-9CE7B5EA884F}" destId="{762BACAE-94AA-4B5C-8128-3A204F3DD540}" srcOrd="2" destOrd="0" parTransId="{EC0932A8-E428-450F-B40B-5E92DA73B923}" sibTransId="{BD6CDB7F-39C3-4277-B812-C8AA16234646}"/>
    <dgm:cxn modelId="{3CCA3156-EF15-4429-A915-2FAABD214D5D}" type="presOf" srcId="{EBC51E07-A561-42A6-A7A9-0D71045826A8}" destId="{B55C2E3B-F8EA-498E-9C51-61C608412421}" srcOrd="0" destOrd="0" presId="urn:microsoft.com/office/officeart/2005/8/layout/radial4"/>
    <dgm:cxn modelId="{2722E15A-B438-414E-8999-B6E20CECC43F}" type="presOf" srcId="{EC0932A8-E428-450F-B40B-5E92DA73B923}" destId="{1D4756CC-9249-4BBE-8C25-6C477DD42AF4}" srcOrd="0" destOrd="0" presId="urn:microsoft.com/office/officeart/2005/8/layout/radial4"/>
    <dgm:cxn modelId="{76EDCA8B-34FF-4941-BECB-355FA324AC38}" type="presOf" srcId="{B3D3224D-D3BB-4B24-9D4F-6D16C825A327}" destId="{35943F45-C571-4BC2-B89B-DF76AC81ED7A}" srcOrd="0" destOrd="0" presId="urn:microsoft.com/office/officeart/2005/8/layout/radial4"/>
    <dgm:cxn modelId="{B635EF8E-1C74-498A-ABE6-659FD9BCDB07}" type="presOf" srcId="{0B95A43A-A932-40B8-85DD-9CE7B5EA884F}" destId="{3B6E32CA-AC63-4B20-9D4E-E0E8CC70BCD8}" srcOrd="0" destOrd="0" presId="urn:microsoft.com/office/officeart/2005/8/layout/radial4"/>
    <dgm:cxn modelId="{9B22BC8F-B755-4F58-8960-19FB713DE062}" type="presOf" srcId="{762BACAE-94AA-4B5C-8128-3A204F3DD540}" destId="{B44CEBAD-1EA1-47BE-9988-5644F410030F}" srcOrd="0" destOrd="0" presId="urn:microsoft.com/office/officeart/2005/8/layout/radial4"/>
    <dgm:cxn modelId="{7BECC5BA-D00C-47F1-81D3-09A8188D6724}" type="presOf" srcId="{A8184856-1BEF-446B-8BF3-2D23E907B9E4}" destId="{5BB4FCCE-B5FF-474B-A147-FE8810C50E14}" srcOrd="0" destOrd="0" presId="urn:microsoft.com/office/officeart/2005/8/layout/radial4"/>
    <dgm:cxn modelId="{00EBE8D3-EDEC-4EA9-9A22-146037C0AF11}" type="presOf" srcId="{FE5EB10A-F8AE-4040-ABF5-000B522078DC}" destId="{158FBC64-565C-4A26-8C53-850AD17199D9}" srcOrd="0" destOrd="0" presId="urn:microsoft.com/office/officeart/2005/8/layout/radial4"/>
    <dgm:cxn modelId="{87432FDD-B266-4AE0-A894-F5A407B3AF90}" type="presOf" srcId="{E5E95185-A67C-4285-A440-3C62B350927D}" destId="{1184A196-05D8-42BC-80E7-C6713B77ABA5}" srcOrd="0" destOrd="0" presId="urn:microsoft.com/office/officeart/2005/8/layout/radial4"/>
    <dgm:cxn modelId="{7E3543F1-128D-481B-B457-495D29D4D846}" type="presOf" srcId="{29B28ECE-2664-432E-91D5-D02B4F4B83F9}" destId="{36D044F0-6A5F-4CE1-8ED3-D99922577310}" srcOrd="0" destOrd="0" presId="urn:microsoft.com/office/officeart/2005/8/layout/radial4"/>
    <dgm:cxn modelId="{9E7632F5-733E-4259-8D03-E76B3310EAC4}" srcId="{0B95A43A-A932-40B8-85DD-9CE7B5EA884F}" destId="{EBC51E07-A561-42A6-A7A9-0D71045826A8}" srcOrd="1" destOrd="0" parTransId="{E5E95185-A67C-4285-A440-3C62B350927D}" sibTransId="{2D07A3D8-A215-4370-BF48-D0DA9FE43FA9}"/>
    <dgm:cxn modelId="{B1FD2ECF-3C1A-4CDA-9B10-E67E1AC903AD}" type="presParOf" srcId="{35943F45-C571-4BC2-B89B-DF76AC81ED7A}" destId="{3B6E32CA-AC63-4B20-9D4E-E0E8CC70BCD8}" srcOrd="0" destOrd="0" presId="urn:microsoft.com/office/officeart/2005/8/layout/radial4"/>
    <dgm:cxn modelId="{F9E0EA18-0BA4-4822-BB9F-2B66134832AA}" type="presParOf" srcId="{35943F45-C571-4BC2-B89B-DF76AC81ED7A}" destId="{5BB4FCCE-B5FF-474B-A147-FE8810C50E14}" srcOrd="1" destOrd="0" presId="urn:microsoft.com/office/officeart/2005/8/layout/radial4"/>
    <dgm:cxn modelId="{D8D226CF-7F46-456E-A29B-07E7D69D9295}" type="presParOf" srcId="{35943F45-C571-4BC2-B89B-DF76AC81ED7A}" destId="{26BEEE98-AB78-4B9A-BC88-86B13A4FAD31}" srcOrd="2" destOrd="0" presId="urn:microsoft.com/office/officeart/2005/8/layout/radial4"/>
    <dgm:cxn modelId="{71DEE9E2-03DB-4782-A235-99E2F8C9884C}" type="presParOf" srcId="{35943F45-C571-4BC2-B89B-DF76AC81ED7A}" destId="{1184A196-05D8-42BC-80E7-C6713B77ABA5}" srcOrd="3" destOrd="0" presId="urn:microsoft.com/office/officeart/2005/8/layout/radial4"/>
    <dgm:cxn modelId="{14119D7C-1BAC-40E2-AB5D-6217B8122E1B}" type="presParOf" srcId="{35943F45-C571-4BC2-B89B-DF76AC81ED7A}" destId="{B55C2E3B-F8EA-498E-9C51-61C608412421}" srcOrd="4" destOrd="0" presId="urn:microsoft.com/office/officeart/2005/8/layout/radial4"/>
    <dgm:cxn modelId="{6EE53E35-EDF6-422F-BA9C-CEA91AED4585}" type="presParOf" srcId="{35943F45-C571-4BC2-B89B-DF76AC81ED7A}" destId="{1D4756CC-9249-4BBE-8C25-6C477DD42AF4}" srcOrd="5" destOrd="0" presId="urn:microsoft.com/office/officeart/2005/8/layout/radial4"/>
    <dgm:cxn modelId="{26633039-5885-4E2C-ABA1-512D793DE13F}" type="presParOf" srcId="{35943F45-C571-4BC2-B89B-DF76AC81ED7A}" destId="{B44CEBAD-1EA1-47BE-9988-5644F410030F}" srcOrd="6" destOrd="0" presId="urn:microsoft.com/office/officeart/2005/8/layout/radial4"/>
    <dgm:cxn modelId="{D718E5F0-3246-4A51-9B9A-4D7D92019E5F}" type="presParOf" srcId="{35943F45-C571-4BC2-B89B-DF76AC81ED7A}" destId="{36D044F0-6A5F-4CE1-8ED3-D99922577310}" srcOrd="7" destOrd="0" presId="urn:microsoft.com/office/officeart/2005/8/layout/radial4"/>
    <dgm:cxn modelId="{0308CA73-5E0E-4A4D-A028-15E69C7E707C}" type="presParOf" srcId="{35943F45-C571-4BC2-B89B-DF76AC81ED7A}" destId="{158FBC64-565C-4A26-8C53-850AD17199D9}"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D3224D-D3BB-4B24-9D4F-6D16C825A327}" type="doc">
      <dgm:prSet loTypeId="urn:microsoft.com/office/officeart/2005/8/layout/radial4" loCatId="relationship" qsTypeId="urn:microsoft.com/office/officeart/2005/8/quickstyle/simple4" qsCatId="simple" csTypeId="urn:microsoft.com/office/officeart/2005/8/colors/accent0_3" csCatId="mainScheme" phldr="1"/>
      <dgm:spPr/>
      <dgm:t>
        <a:bodyPr/>
        <a:lstStyle/>
        <a:p>
          <a:endParaRPr lang="en-US"/>
        </a:p>
      </dgm:t>
    </dgm:pt>
    <dgm:pt modelId="{0B95A43A-A932-40B8-85DD-9CE7B5EA884F}">
      <dgm:prSet phldrT="[Text]"/>
      <dgm:spPr/>
      <dgm:t>
        <a:bodyPr/>
        <a:lstStyle/>
        <a:p>
          <a:r>
            <a:rPr lang="en-US" dirty="0"/>
            <a:t>Doctor </a:t>
          </a:r>
        </a:p>
      </dgm:t>
    </dgm:pt>
    <dgm:pt modelId="{67A8F5BD-A4C4-4DF9-8870-648CE3339CF4}" type="sibTrans" cxnId="{993E7908-1642-49CD-848B-D7927D08CE48}">
      <dgm:prSet/>
      <dgm:spPr/>
      <dgm:t>
        <a:bodyPr/>
        <a:lstStyle/>
        <a:p>
          <a:endParaRPr lang="en-US"/>
        </a:p>
      </dgm:t>
    </dgm:pt>
    <dgm:pt modelId="{A8707841-B2E6-4A00-A0D7-6BA9851B02C5}" type="parTrans" cxnId="{993E7908-1642-49CD-848B-D7927D08CE48}">
      <dgm:prSet/>
      <dgm:spPr/>
      <dgm:t>
        <a:bodyPr/>
        <a:lstStyle/>
        <a:p>
          <a:endParaRPr lang="en-US"/>
        </a:p>
      </dgm:t>
    </dgm:pt>
    <dgm:pt modelId="{9A7931EE-0B1F-40C8-93EC-9A8D820331C0}">
      <dgm:prSet phldrT="[Text]" custT="1"/>
      <dgm:spPr/>
      <dgm:t>
        <a:bodyPr/>
        <a:lstStyle/>
        <a:p>
          <a:r>
            <a:rPr lang="en-US" sz="1200" dirty="0"/>
            <a:t>View Appointments </a:t>
          </a:r>
        </a:p>
      </dgm:t>
    </dgm:pt>
    <dgm:pt modelId="{7C06ADB9-3337-404E-80EF-ED6D48D64976}" type="sibTrans" cxnId="{376F6B1C-41E7-4E9C-B8B3-5860431FB182}">
      <dgm:prSet/>
      <dgm:spPr/>
      <dgm:t>
        <a:bodyPr/>
        <a:lstStyle/>
        <a:p>
          <a:endParaRPr lang="en-US"/>
        </a:p>
      </dgm:t>
    </dgm:pt>
    <dgm:pt modelId="{A8184856-1BEF-446B-8BF3-2D23E907B9E4}" type="parTrans" cxnId="{376F6B1C-41E7-4E9C-B8B3-5860431FB182}">
      <dgm:prSet/>
      <dgm:spPr/>
      <dgm:t>
        <a:bodyPr/>
        <a:lstStyle/>
        <a:p>
          <a:endParaRPr lang="en-US"/>
        </a:p>
      </dgm:t>
    </dgm:pt>
    <dgm:pt modelId="{EBC51E07-A561-42A6-A7A9-0D71045826A8}">
      <dgm:prSet phldrT="[Text]" custT="1"/>
      <dgm:spPr/>
      <dgm:t>
        <a:bodyPr/>
        <a:lstStyle/>
        <a:p>
          <a:r>
            <a:rPr lang="en-US" sz="1200" dirty="0"/>
            <a:t>Search current patient records </a:t>
          </a:r>
        </a:p>
      </dgm:t>
    </dgm:pt>
    <dgm:pt modelId="{2D07A3D8-A215-4370-BF48-D0DA9FE43FA9}" type="sibTrans" cxnId="{9E7632F5-733E-4259-8D03-E76B3310EAC4}">
      <dgm:prSet/>
      <dgm:spPr/>
      <dgm:t>
        <a:bodyPr/>
        <a:lstStyle/>
        <a:p>
          <a:endParaRPr lang="en-US"/>
        </a:p>
      </dgm:t>
    </dgm:pt>
    <dgm:pt modelId="{E5E95185-A67C-4285-A440-3C62B350927D}" type="parTrans" cxnId="{9E7632F5-733E-4259-8D03-E76B3310EAC4}">
      <dgm:prSet/>
      <dgm:spPr/>
      <dgm:t>
        <a:bodyPr/>
        <a:lstStyle/>
        <a:p>
          <a:endParaRPr lang="en-US"/>
        </a:p>
      </dgm:t>
    </dgm:pt>
    <dgm:pt modelId="{DC228D9E-3B33-4129-B4D2-46AAC89ACB80}">
      <dgm:prSet phldrT="[Text]" custT="1"/>
      <dgm:spPr/>
      <dgm:t>
        <a:bodyPr/>
        <a:lstStyle/>
        <a:p>
          <a:r>
            <a:rPr lang="en-US" sz="1200" dirty="0"/>
            <a:t>Edit patient records</a:t>
          </a:r>
        </a:p>
      </dgm:t>
    </dgm:pt>
    <dgm:pt modelId="{1133817C-0AE7-41E7-906D-6CA3583F5545}" type="sibTrans" cxnId="{E09C40E4-454B-4832-8D86-8A23203D85BF}">
      <dgm:prSet/>
      <dgm:spPr/>
      <dgm:t>
        <a:bodyPr/>
        <a:lstStyle/>
        <a:p>
          <a:endParaRPr lang="en-US"/>
        </a:p>
      </dgm:t>
    </dgm:pt>
    <dgm:pt modelId="{F4CDC01F-BCC5-4B52-9144-73AE95AA2502}" type="parTrans" cxnId="{E09C40E4-454B-4832-8D86-8A23203D85BF}">
      <dgm:prSet/>
      <dgm:spPr/>
      <dgm:t>
        <a:bodyPr/>
        <a:lstStyle/>
        <a:p>
          <a:endParaRPr lang="en-US"/>
        </a:p>
      </dgm:t>
    </dgm:pt>
    <dgm:pt modelId="{3939BBA4-45DE-4551-A633-CAEBA01CAD5C}">
      <dgm:prSet phldrT="[Text]" custT="1"/>
      <dgm:spPr/>
      <dgm:t>
        <a:bodyPr/>
        <a:lstStyle/>
        <a:p>
          <a:r>
            <a:rPr lang="en-US" sz="1200" dirty="0"/>
            <a:t>Prescribe medicines</a:t>
          </a:r>
        </a:p>
      </dgm:t>
    </dgm:pt>
    <dgm:pt modelId="{0190F12D-09AA-4974-91E1-E2CCF20A0B11}" type="sibTrans" cxnId="{10945242-9A90-48F4-8543-995096D3C370}">
      <dgm:prSet/>
      <dgm:spPr/>
      <dgm:t>
        <a:bodyPr/>
        <a:lstStyle/>
        <a:p>
          <a:endParaRPr lang="en-US"/>
        </a:p>
      </dgm:t>
    </dgm:pt>
    <dgm:pt modelId="{37DA5149-D769-47AC-9658-B574D5EF4C6D}" type="parTrans" cxnId="{10945242-9A90-48F4-8543-995096D3C370}">
      <dgm:prSet/>
      <dgm:spPr/>
      <dgm:t>
        <a:bodyPr/>
        <a:lstStyle/>
        <a:p>
          <a:endParaRPr lang="en-US"/>
        </a:p>
      </dgm:t>
    </dgm:pt>
    <dgm:pt modelId="{762BACAE-94AA-4B5C-8128-3A204F3DD540}">
      <dgm:prSet phldrT="[Text]" custT="1"/>
      <dgm:spPr/>
      <dgm:t>
        <a:bodyPr/>
        <a:lstStyle/>
        <a:p>
          <a:r>
            <a:rPr lang="en-US" sz="1200" dirty="0"/>
            <a:t>Delete patient records </a:t>
          </a:r>
        </a:p>
      </dgm:t>
    </dgm:pt>
    <dgm:pt modelId="{BD6CDB7F-39C3-4277-B812-C8AA16234646}" type="sibTrans" cxnId="{3746696A-2E75-4D8F-BE8D-67E14EE3BFAE}">
      <dgm:prSet/>
      <dgm:spPr/>
      <dgm:t>
        <a:bodyPr/>
        <a:lstStyle/>
        <a:p>
          <a:endParaRPr lang="en-US"/>
        </a:p>
      </dgm:t>
    </dgm:pt>
    <dgm:pt modelId="{EC0932A8-E428-450F-B40B-5E92DA73B923}" type="parTrans" cxnId="{3746696A-2E75-4D8F-BE8D-67E14EE3BFAE}">
      <dgm:prSet/>
      <dgm:spPr/>
      <dgm:t>
        <a:bodyPr/>
        <a:lstStyle/>
        <a:p>
          <a:endParaRPr lang="en-US"/>
        </a:p>
      </dgm:t>
    </dgm:pt>
    <dgm:pt modelId="{FE5EB10A-F8AE-4040-ABF5-000B522078DC}">
      <dgm:prSet phldrT="[Text]" custT="1"/>
      <dgm:spPr/>
      <dgm:t>
        <a:bodyPr/>
        <a:lstStyle/>
        <a:p>
          <a:r>
            <a:rPr lang="en-US" sz="1200" dirty="0"/>
            <a:t>Draw salary</a:t>
          </a:r>
        </a:p>
      </dgm:t>
    </dgm:pt>
    <dgm:pt modelId="{011D2186-E0A2-419D-9408-C5B6BF7D80CF}" type="sibTrans" cxnId="{FFC2CD39-6EB5-42DA-919D-0D53C9D84628}">
      <dgm:prSet/>
      <dgm:spPr/>
      <dgm:t>
        <a:bodyPr/>
        <a:lstStyle/>
        <a:p>
          <a:endParaRPr lang="en-US"/>
        </a:p>
      </dgm:t>
    </dgm:pt>
    <dgm:pt modelId="{29B28ECE-2664-432E-91D5-D02B4F4B83F9}" type="parTrans" cxnId="{FFC2CD39-6EB5-42DA-919D-0D53C9D84628}">
      <dgm:prSet/>
      <dgm:spPr/>
      <dgm:t>
        <a:bodyPr/>
        <a:lstStyle/>
        <a:p>
          <a:endParaRPr lang="en-US"/>
        </a:p>
      </dgm:t>
    </dgm:pt>
    <dgm:pt modelId="{35943F45-C571-4BC2-B89B-DF76AC81ED7A}" type="pres">
      <dgm:prSet presAssocID="{B3D3224D-D3BB-4B24-9D4F-6D16C825A327}" presName="cycle" presStyleCnt="0">
        <dgm:presLayoutVars>
          <dgm:chMax val="1"/>
          <dgm:dir/>
          <dgm:animLvl val="ctr"/>
          <dgm:resizeHandles val="exact"/>
        </dgm:presLayoutVars>
      </dgm:prSet>
      <dgm:spPr/>
    </dgm:pt>
    <dgm:pt modelId="{3B6E32CA-AC63-4B20-9D4E-E0E8CC70BCD8}" type="pres">
      <dgm:prSet presAssocID="{0B95A43A-A932-40B8-85DD-9CE7B5EA884F}" presName="centerShape" presStyleLbl="node0" presStyleIdx="0" presStyleCnt="1"/>
      <dgm:spPr/>
    </dgm:pt>
    <dgm:pt modelId="{5BB4FCCE-B5FF-474B-A147-FE8810C50E14}" type="pres">
      <dgm:prSet presAssocID="{A8184856-1BEF-446B-8BF3-2D23E907B9E4}" presName="parTrans" presStyleLbl="bgSibTrans2D1" presStyleIdx="0" presStyleCnt="6"/>
      <dgm:spPr/>
    </dgm:pt>
    <dgm:pt modelId="{26BEEE98-AB78-4B9A-BC88-86B13A4FAD31}" type="pres">
      <dgm:prSet presAssocID="{9A7931EE-0B1F-40C8-93EC-9A8D820331C0}" presName="node" presStyleLbl="node1" presStyleIdx="0" presStyleCnt="6">
        <dgm:presLayoutVars>
          <dgm:bulletEnabled val="1"/>
        </dgm:presLayoutVars>
      </dgm:prSet>
      <dgm:spPr/>
    </dgm:pt>
    <dgm:pt modelId="{1184A196-05D8-42BC-80E7-C6713B77ABA5}" type="pres">
      <dgm:prSet presAssocID="{E5E95185-A67C-4285-A440-3C62B350927D}" presName="parTrans" presStyleLbl="bgSibTrans2D1" presStyleIdx="1" presStyleCnt="6"/>
      <dgm:spPr/>
    </dgm:pt>
    <dgm:pt modelId="{B55C2E3B-F8EA-498E-9C51-61C608412421}" type="pres">
      <dgm:prSet presAssocID="{EBC51E07-A561-42A6-A7A9-0D71045826A8}" presName="node" presStyleLbl="node1" presStyleIdx="1" presStyleCnt="6">
        <dgm:presLayoutVars>
          <dgm:bulletEnabled val="1"/>
        </dgm:presLayoutVars>
      </dgm:prSet>
      <dgm:spPr/>
    </dgm:pt>
    <dgm:pt modelId="{DB90F071-5152-42B6-B358-6FD9F0EB2753}" type="pres">
      <dgm:prSet presAssocID="{F4CDC01F-BCC5-4B52-9144-73AE95AA2502}" presName="parTrans" presStyleLbl="bgSibTrans2D1" presStyleIdx="2" presStyleCnt="6"/>
      <dgm:spPr/>
    </dgm:pt>
    <dgm:pt modelId="{A345D051-80D1-407C-A435-4712740594DD}" type="pres">
      <dgm:prSet presAssocID="{DC228D9E-3B33-4129-B4D2-46AAC89ACB80}" presName="node" presStyleLbl="node1" presStyleIdx="2" presStyleCnt="6" custRadScaleRad="99824" custRadScaleInc="-2316">
        <dgm:presLayoutVars>
          <dgm:bulletEnabled val="1"/>
        </dgm:presLayoutVars>
      </dgm:prSet>
      <dgm:spPr/>
    </dgm:pt>
    <dgm:pt modelId="{FA0CDD72-5850-411F-A065-E46C92A61077}" type="pres">
      <dgm:prSet presAssocID="{37DA5149-D769-47AC-9658-B574D5EF4C6D}" presName="parTrans" presStyleLbl="bgSibTrans2D1" presStyleIdx="3" presStyleCnt="6"/>
      <dgm:spPr/>
    </dgm:pt>
    <dgm:pt modelId="{0D0AE82B-9F27-48E0-888B-01D88B142B89}" type="pres">
      <dgm:prSet presAssocID="{3939BBA4-45DE-4551-A633-CAEBA01CAD5C}" presName="node" presStyleLbl="node1" presStyleIdx="3" presStyleCnt="6">
        <dgm:presLayoutVars>
          <dgm:bulletEnabled val="1"/>
        </dgm:presLayoutVars>
      </dgm:prSet>
      <dgm:spPr/>
    </dgm:pt>
    <dgm:pt modelId="{1D4756CC-9249-4BBE-8C25-6C477DD42AF4}" type="pres">
      <dgm:prSet presAssocID="{EC0932A8-E428-450F-B40B-5E92DA73B923}" presName="parTrans" presStyleLbl="bgSibTrans2D1" presStyleIdx="4" presStyleCnt="6"/>
      <dgm:spPr/>
    </dgm:pt>
    <dgm:pt modelId="{B44CEBAD-1EA1-47BE-9988-5644F410030F}" type="pres">
      <dgm:prSet presAssocID="{762BACAE-94AA-4B5C-8128-3A204F3DD540}" presName="node" presStyleLbl="node1" presStyleIdx="4" presStyleCnt="6">
        <dgm:presLayoutVars>
          <dgm:bulletEnabled val="1"/>
        </dgm:presLayoutVars>
      </dgm:prSet>
      <dgm:spPr/>
    </dgm:pt>
    <dgm:pt modelId="{36D044F0-6A5F-4CE1-8ED3-D99922577310}" type="pres">
      <dgm:prSet presAssocID="{29B28ECE-2664-432E-91D5-D02B4F4B83F9}" presName="parTrans" presStyleLbl="bgSibTrans2D1" presStyleIdx="5" presStyleCnt="6"/>
      <dgm:spPr/>
    </dgm:pt>
    <dgm:pt modelId="{158FBC64-565C-4A26-8C53-850AD17199D9}" type="pres">
      <dgm:prSet presAssocID="{FE5EB10A-F8AE-4040-ABF5-000B522078DC}" presName="node" presStyleLbl="node1" presStyleIdx="5" presStyleCnt="6">
        <dgm:presLayoutVars>
          <dgm:bulletEnabled val="1"/>
        </dgm:presLayoutVars>
      </dgm:prSet>
      <dgm:spPr/>
    </dgm:pt>
  </dgm:ptLst>
  <dgm:cxnLst>
    <dgm:cxn modelId="{993E7908-1642-49CD-848B-D7927D08CE48}" srcId="{B3D3224D-D3BB-4B24-9D4F-6D16C825A327}" destId="{0B95A43A-A932-40B8-85DD-9CE7B5EA884F}" srcOrd="0" destOrd="0" parTransId="{A8707841-B2E6-4A00-A0D7-6BA9851B02C5}" sibTransId="{67A8F5BD-A4C4-4DF9-8870-648CE3339CF4}"/>
    <dgm:cxn modelId="{93E71E16-E369-42CB-B518-03E40C3BC519}" type="presOf" srcId="{9A7931EE-0B1F-40C8-93EC-9A8D820331C0}" destId="{26BEEE98-AB78-4B9A-BC88-86B13A4FAD31}" srcOrd="0" destOrd="0" presId="urn:microsoft.com/office/officeart/2005/8/layout/radial4"/>
    <dgm:cxn modelId="{376F6B1C-41E7-4E9C-B8B3-5860431FB182}" srcId="{0B95A43A-A932-40B8-85DD-9CE7B5EA884F}" destId="{9A7931EE-0B1F-40C8-93EC-9A8D820331C0}" srcOrd="0" destOrd="0" parTransId="{A8184856-1BEF-446B-8BF3-2D23E907B9E4}" sibTransId="{7C06ADB9-3337-404E-80EF-ED6D48D64976}"/>
    <dgm:cxn modelId="{A54B192B-6D7F-4039-BB5C-4A894E1F2886}" type="presOf" srcId="{3939BBA4-45DE-4551-A633-CAEBA01CAD5C}" destId="{0D0AE82B-9F27-48E0-888B-01D88B142B89}" srcOrd="0" destOrd="0" presId="urn:microsoft.com/office/officeart/2005/8/layout/radial4"/>
    <dgm:cxn modelId="{FFC2CD39-6EB5-42DA-919D-0D53C9D84628}" srcId="{0B95A43A-A932-40B8-85DD-9CE7B5EA884F}" destId="{FE5EB10A-F8AE-4040-ABF5-000B522078DC}" srcOrd="5" destOrd="0" parTransId="{29B28ECE-2664-432E-91D5-D02B4F4B83F9}" sibTransId="{011D2186-E0A2-419D-9408-C5B6BF7D80CF}"/>
    <dgm:cxn modelId="{10945242-9A90-48F4-8543-995096D3C370}" srcId="{0B95A43A-A932-40B8-85DD-9CE7B5EA884F}" destId="{3939BBA4-45DE-4551-A633-CAEBA01CAD5C}" srcOrd="3" destOrd="0" parTransId="{37DA5149-D769-47AC-9658-B574D5EF4C6D}" sibTransId="{0190F12D-09AA-4974-91E1-E2CCF20A0B11}"/>
    <dgm:cxn modelId="{3746696A-2E75-4D8F-BE8D-67E14EE3BFAE}" srcId="{0B95A43A-A932-40B8-85DD-9CE7B5EA884F}" destId="{762BACAE-94AA-4B5C-8128-3A204F3DD540}" srcOrd="4" destOrd="0" parTransId="{EC0932A8-E428-450F-B40B-5E92DA73B923}" sibTransId="{BD6CDB7F-39C3-4277-B812-C8AA16234646}"/>
    <dgm:cxn modelId="{3CCA3156-EF15-4429-A915-2FAABD214D5D}" type="presOf" srcId="{EBC51E07-A561-42A6-A7A9-0D71045826A8}" destId="{B55C2E3B-F8EA-498E-9C51-61C608412421}" srcOrd="0" destOrd="0" presId="urn:microsoft.com/office/officeart/2005/8/layout/radial4"/>
    <dgm:cxn modelId="{2722E15A-B438-414E-8999-B6E20CECC43F}" type="presOf" srcId="{EC0932A8-E428-450F-B40B-5E92DA73B923}" destId="{1D4756CC-9249-4BBE-8C25-6C477DD42AF4}" srcOrd="0" destOrd="0" presId="urn:microsoft.com/office/officeart/2005/8/layout/radial4"/>
    <dgm:cxn modelId="{AFA7798A-25FD-4439-B158-8A2F00D7D58A}" type="presOf" srcId="{DC228D9E-3B33-4129-B4D2-46AAC89ACB80}" destId="{A345D051-80D1-407C-A435-4712740594DD}" srcOrd="0" destOrd="0" presId="urn:microsoft.com/office/officeart/2005/8/layout/radial4"/>
    <dgm:cxn modelId="{76EDCA8B-34FF-4941-BECB-355FA324AC38}" type="presOf" srcId="{B3D3224D-D3BB-4B24-9D4F-6D16C825A327}" destId="{35943F45-C571-4BC2-B89B-DF76AC81ED7A}" srcOrd="0" destOrd="0" presId="urn:microsoft.com/office/officeart/2005/8/layout/radial4"/>
    <dgm:cxn modelId="{B635EF8E-1C74-498A-ABE6-659FD9BCDB07}" type="presOf" srcId="{0B95A43A-A932-40B8-85DD-9CE7B5EA884F}" destId="{3B6E32CA-AC63-4B20-9D4E-E0E8CC70BCD8}" srcOrd="0" destOrd="0" presId="urn:microsoft.com/office/officeart/2005/8/layout/radial4"/>
    <dgm:cxn modelId="{9B22BC8F-B755-4F58-8960-19FB713DE062}" type="presOf" srcId="{762BACAE-94AA-4B5C-8128-3A204F3DD540}" destId="{B44CEBAD-1EA1-47BE-9988-5644F410030F}" srcOrd="0" destOrd="0" presId="urn:microsoft.com/office/officeart/2005/8/layout/radial4"/>
    <dgm:cxn modelId="{60348796-3E87-47BE-9B5F-E1783D640D14}" type="presOf" srcId="{F4CDC01F-BCC5-4B52-9144-73AE95AA2502}" destId="{DB90F071-5152-42B6-B358-6FD9F0EB2753}" srcOrd="0" destOrd="0" presId="urn:microsoft.com/office/officeart/2005/8/layout/radial4"/>
    <dgm:cxn modelId="{7BECC5BA-D00C-47F1-81D3-09A8188D6724}" type="presOf" srcId="{A8184856-1BEF-446B-8BF3-2D23E907B9E4}" destId="{5BB4FCCE-B5FF-474B-A147-FE8810C50E14}" srcOrd="0" destOrd="0" presId="urn:microsoft.com/office/officeart/2005/8/layout/radial4"/>
    <dgm:cxn modelId="{00EBE8D3-EDEC-4EA9-9A22-146037C0AF11}" type="presOf" srcId="{FE5EB10A-F8AE-4040-ABF5-000B522078DC}" destId="{158FBC64-565C-4A26-8C53-850AD17199D9}" srcOrd="0" destOrd="0" presId="urn:microsoft.com/office/officeart/2005/8/layout/radial4"/>
    <dgm:cxn modelId="{161760D5-2D94-4700-90AB-0FE30D2FE437}" type="presOf" srcId="{37DA5149-D769-47AC-9658-B574D5EF4C6D}" destId="{FA0CDD72-5850-411F-A065-E46C92A61077}" srcOrd="0" destOrd="0" presId="urn:microsoft.com/office/officeart/2005/8/layout/radial4"/>
    <dgm:cxn modelId="{87432FDD-B266-4AE0-A894-F5A407B3AF90}" type="presOf" srcId="{E5E95185-A67C-4285-A440-3C62B350927D}" destId="{1184A196-05D8-42BC-80E7-C6713B77ABA5}" srcOrd="0" destOrd="0" presId="urn:microsoft.com/office/officeart/2005/8/layout/radial4"/>
    <dgm:cxn modelId="{E09C40E4-454B-4832-8D86-8A23203D85BF}" srcId="{0B95A43A-A932-40B8-85DD-9CE7B5EA884F}" destId="{DC228D9E-3B33-4129-B4D2-46AAC89ACB80}" srcOrd="2" destOrd="0" parTransId="{F4CDC01F-BCC5-4B52-9144-73AE95AA2502}" sibTransId="{1133817C-0AE7-41E7-906D-6CA3583F5545}"/>
    <dgm:cxn modelId="{7E3543F1-128D-481B-B457-495D29D4D846}" type="presOf" srcId="{29B28ECE-2664-432E-91D5-D02B4F4B83F9}" destId="{36D044F0-6A5F-4CE1-8ED3-D99922577310}" srcOrd="0" destOrd="0" presId="urn:microsoft.com/office/officeart/2005/8/layout/radial4"/>
    <dgm:cxn modelId="{9E7632F5-733E-4259-8D03-E76B3310EAC4}" srcId="{0B95A43A-A932-40B8-85DD-9CE7B5EA884F}" destId="{EBC51E07-A561-42A6-A7A9-0D71045826A8}" srcOrd="1" destOrd="0" parTransId="{E5E95185-A67C-4285-A440-3C62B350927D}" sibTransId="{2D07A3D8-A215-4370-BF48-D0DA9FE43FA9}"/>
    <dgm:cxn modelId="{B1FD2ECF-3C1A-4CDA-9B10-E67E1AC903AD}" type="presParOf" srcId="{35943F45-C571-4BC2-B89B-DF76AC81ED7A}" destId="{3B6E32CA-AC63-4B20-9D4E-E0E8CC70BCD8}" srcOrd="0" destOrd="0" presId="urn:microsoft.com/office/officeart/2005/8/layout/radial4"/>
    <dgm:cxn modelId="{F9E0EA18-0BA4-4822-BB9F-2B66134832AA}" type="presParOf" srcId="{35943F45-C571-4BC2-B89B-DF76AC81ED7A}" destId="{5BB4FCCE-B5FF-474B-A147-FE8810C50E14}" srcOrd="1" destOrd="0" presId="urn:microsoft.com/office/officeart/2005/8/layout/radial4"/>
    <dgm:cxn modelId="{D8D226CF-7F46-456E-A29B-07E7D69D9295}" type="presParOf" srcId="{35943F45-C571-4BC2-B89B-DF76AC81ED7A}" destId="{26BEEE98-AB78-4B9A-BC88-86B13A4FAD31}" srcOrd="2" destOrd="0" presId="urn:microsoft.com/office/officeart/2005/8/layout/radial4"/>
    <dgm:cxn modelId="{71DEE9E2-03DB-4782-A235-99E2F8C9884C}" type="presParOf" srcId="{35943F45-C571-4BC2-B89B-DF76AC81ED7A}" destId="{1184A196-05D8-42BC-80E7-C6713B77ABA5}" srcOrd="3" destOrd="0" presId="urn:microsoft.com/office/officeart/2005/8/layout/radial4"/>
    <dgm:cxn modelId="{14119D7C-1BAC-40E2-AB5D-6217B8122E1B}" type="presParOf" srcId="{35943F45-C571-4BC2-B89B-DF76AC81ED7A}" destId="{B55C2E3B-F8EA-498E-9C51-61C608412421}" srcOrd="4" destOrd="0" presId="urn:microsoft.com/office/officeart/2005/8/layout/radial4"/>
    <dgm:cxn modelId="{22A0A0EC-453D-4ED6-851C-B8E79A4754B4}" type="presParOf" srcId="{35943F45-C571-4BC2-B89B-DF76AC81ED7A}" destId="{DB90F071-5152-42B6-B358-6FD9F0EB2753}" srcOrd="5" destOrd="0" presId="urn:microsoft.com/office/officeart/2005/8/layout/radial4"/>
    <dgm:cxn modelId="{DFE39778-CA79-4DA0-8F91-FD551D4D60B6}" type="presParOf" srcId="{35943F45-C571-4BC2-B89B-DF76AC81ED7A}" destId="{A345D051-80D1-407C-A435-4712740594DD}" srcOrd="6" destOrd="0" presId="urn:microsoft.com/office/officeart/2005/8/layout/radial4"/>
    <dgm:cxn modelId="{8D026EEA-7400-40F7-A290-D94DDC980834}" type="presParOf" srcId="{35943F45-C571-4BC2-B89B-DF76AC81ED7A}" destId="{FA0CDD72-5850-411F-A065-E46C92A61077}" srcOrd="7" destOrd="0" presId="urn:microsoft.com/office/officeart/2005/8/layout/radial4"/>
    <dgm:cxn modelId="{99FC1A5F-A045-4D91-AB96-A8BE45FCF480}" type="presParOf" srcId="{35943F45-C571-4BC2-B89B-DF76AC81ED7A}" destId="{0D0AE82B-9F27-48E0-888B-01D88B142B89}" srcOrd="8" destOrd="0" presId="urn:microsoft.com/office/officeart/2005/8/layout/radial4"/>
    <dgm:cxn modelId="{6EE53E35-EDF6-422F-BA9C-CEA91AED4585}" type="presParOf" srcId="{35943F45-C571-4BC2-B89B-DF76AC81ED7A}" destId="{1D4756CC-9249-4BBE-8C25-6C477DD42AF4}" srcOrd="9" destOrd="0" presId="urn:microsoft.com/office/officeart/2005/8/layout/radial4"/>
    <dgm:cxn modelId="{26633039-5885-4E2C-ABA1-512D793DE13F}" type="presParOf" srcId="{35943F45-C571-4BC2-B89B-DF76AC81ED7A}" destId="{B44CEBAD-1EA1-47BE-9988-5644F410030F}" srcOrd="10" destOrd="0" presId="urn:microsoft.com/office/officeart/2005/8/layout/radial4"/>
    <dgm:cxn modelId="{D718E5F0-3246-4A51-9B9A-4D7D92019E5F}" type="presParOf" srcId="{35943F45-C571-4BC2-B89B-DF76AC81ED7A}" destId="{36D044F0-6A5F-4CE1-8ED3-D99922577310}" srcOrd="11" destOrd="0" presId="urn:microsoft.com/office/officeart/2005/8/layout/radial4"/>
    <dgm:cxn modelId="{0308CA73-5E0E-4A4D-A028-15E69C7E707C}" type="presParOf" srcId="{35943F45-C571-4BC2-B89B-DF76AC81ED7A}" destId="{158FBC64-565C-4A26-8C53-850AD17199D9}"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D3224D-D3BB-4B24-9D4F-6D16C825A327}" type="doc">
      <dgm:prSet loTypeId="urn:microsoft.com/office/officeart/2005/8/layout/radial4" loCatId="relationship" qsTypeId="urn:microsoft.com/office/officeart/2005/8/quickstyle/simple4" qsCatId="simple" csTypeId="urn:microsoft.com/office/officeart/2005/8/colors/accent0_3" csCatId="mainScheme" phldr="1"/>
      <dgm:spPr/>
      <dgm:t>
        <a:bodyPr/>
        <a:lstStyle/>
        <a:p>
          <a:endParaRPr lang="en-US"/>
        </a:p>
      </dgm:t>
    </dgm:pt>
    <dgm:pt modelId="{0B95A43A-A932-40B8-85DD-9CE7B5EA884F}">
      <dgm:prSet phldrT="[Text]"/>
      <dgm:spPr/>
      <dgm:t>
        <a:bodyPr/>
        <a:lstStyle/>
        <a:p>
          <a:r>
            <a:rPr lang="en-US" dirty="0"/>
            <a:t>New patient</a:t>
          </a:r>
        </a:p>
      </dgm:t>
    </dgm:pt>
    <dgm:pt modelId="{67A8F5BD-A4C4-4DF9-8870-648CE3339CF4}" type="sibTrans" cxnId="{993E7908-1642-49CD-848B-D7927D08CE48}">
      <dgm:prSet/>
      <dgm:spPr/>
      <dgm:t>
        <a:bodyPr/>
        <a:lstStyle/>
        <a:p>
          <a:endParaRPr lang="en-US"/>
        </a:p>
      </dgm:t>
    </dgm:pt>
    <dgm:pt modelId="{A8707841-B2E6-4A00-A0D7-6BA9851B02C5}" type="parTrans" cxnId="{993E7908-1642-49CD-848B-D7927D08CE48}">
      <dgm:prSet/>
      <dgm:spPr/>
      <dgm:t>
        <a:bodyPr/>
        <a:lstStyle/>
        <a:p>
          <a:endParaRPr lang="en-US"/>
        </a:p>
      </dgm:t>
    </dgm:pt>
    <dgm:pt modelId="{3939BBA4-45DE-4551-A633-CAEBA01CAD5C}">
      <dgm:prSet phldrT="[Text]"/>
      <dgm:spPr/>
      <dgm:t>
        <a:bodyPr/>
        <a:lstStyle/>
        <a:p>
          <a:r>
            <a:rPr lang="en-US" dirty="0"/>
            <a:t>Book an appointment</a:t>
          </a:r>
        </a:p>
      </dgm:t>
    </dgm:pt>
    <dgm:pt modelId="{0190F12D-09AA-4974-91E1-E2CCF20A0B11}" type="sibTrans" cxnId="{10945242-9A90-48F4-8543-995096D3C370}">
      <dgm:prSet/>
      <dgm:spPr/>
      <dgm:t>
        <a:bodyPr/>
        <a:lstStyle/>
        <a:p>
          <a:endParaRPr lang="en-US"/>
        </a:p>
      </dgm:t>
    </dgm:pt>
    <dgm:pt modelId="{37DA5149-D769-47AC-9658-B574D5EF4C6D}" type="parTrans" cxnId="{10945242-9A90-48F4-8543-995096D3C370}">
      <dgm:prSet/>
      <dgm:spPr/>
      <dgm:t>
        <a:bodyPr/>
        <a:lstStyle/>
        <a:p>
          <a:endParaRPr lang="en-US"/>
        </a:p>
      </dgm:t>
    </dgm:pt>
    <dgm:pt modelId="{762BACAE-94AA-4B5C-8128-3A204F3DD540}">
      <dgm:prSet phldrT="[Text]"/>
      <dgm:spPr/>
      <dgm:t>
        <a:bodyPr/>
        <a:lstStyle/>
        <a:p>
          <a:r>
            <a:rPr lang="en-US" dirty="0"/>
            <a:t>Check doctor’s timing</a:t>
          </a:r>
        </a:p>
      </dgm:t>
    </dgm:pt>
    <dgm:pt modelId="{BD6CDB7F-39C3-4277-B812-C8AA16234646}" type="sibTrans" cxnId="{3746696A-2E75-4D8F-BE8D-67E14EE3BFAE}">
      <dgm:prSet/>
      <dgm:spPr/>
      <dgm:t>
        <a:bodyPr/>
        <a:lstStyle/>
        <a:p>
          <a:endParaRPr lang="en-US"/>
        </a:p>
      </dgm:t>
    </dgm:pt>
    <dgm:pt modelId="{EC0932A8-E428-450F-B40B-5E92DA73B923}" type="parTrans" cxnId="{3746696A-2E75-4D8F-BE8D-67E14EE3BFAE}">
      <dgm:prSet/>
      <dgm:spPr/>
      <dgm:t>
        <a:bodyPr/>
        <a:lstStyle/>
        <a:p>
          <a:endParaRPr lang="en-US"/>
        </a:p>
      </dgm:t>
    </dgm:pt>
    <dgm:pt modelId="{FE5EB10A-F8AE-4040-ABF5-000B522078DC}">
      <dgm:prSet phldrT="[Text]"/>
      <dgm:spPr/>
      <dgm:t>
        <a:bodyPr/>
        <a:lstStyle/>
        <a:p>
          <a:r>
            <a:rPr lang="en-US" dirty="0"/>
            <a:t>Get Hospital’s Information</a:t>
          </a:r>
        </a:p>
      </dgm:t>
    </dgm:pt>
    <dgm:pt modelId="{011D2186-E0A2-419D-9408-C5B6BF7D80CF}" type="sibTrans" cxnId="{FFC2CD39-6EB5-42DA-919D-0D53C9D84628}">
      <dgm:prSet/>
      <dgm:spPr/>
      <dgm:t>
        <a:bodyPr/>
        <a:lstStyle/>
        <a:p>
          <a:endParaRPr lang="en-US"/>
        </a:p>
      </dgm:t>
    </dgm:pt>
    <dgm:pt modelId="{29B28ECE-2664-432E-91D5-D02B4F4B83F9}" type="parTrans" cxnId="{FFC2CD39-6EB5-42DA-919D-0D53C9D84628}">
      <dgm:prSet/>
      <dgm:spPr/>
      <dgm:t>
        <a:bodyPr/>
        <a:lstStyle/>
        <a:p>
          <a:endParaRPr lang="en-US"/>
        </a:p>
      </dgm:t>
    </dgm:pt>
    <dgm:pt modelId="{35943F45-C571-4BC2-B89B-DF76AC81ED7A}" type="pres">
      <dgm:prSet presAssocID="{B3D3224D-D3BB-4B24-9D4F-6D16C825A327}" presName="cycle" presStyleCnt="0">
        <dgm:presLayoutVars>
          <dgm:chMax val="1"/>
          <dgm:dir/>
          <dgm:animLvl val="ctr"/>
          <dgm:resizeHandles val="exact"/>
        </dgm:presLayoutVars>
      </dgm:prSet>
      <dgm:spPr/>
    </dgm:pt>
    <dgm:pt modelId="{3B6E32CA-AC63-4B20-9D4E-E0E8CC70BCD8}" type="pres">
      <dgm:prSet presAssocID="{0B95A43A-A932-40B8-85DD-9CE7B5EA884F}" presName="centerShape" presStyleLbl="node0" presStyleIdx="0" presStyleCnt="1"/>
      <dgm:spPr/>
    </dgm:pt>
    <dgm:pt modelId="{FA0CDD72-5850-411F-A065-E46C92A61077}" type="pres">
      <dgm:prSet presAssocID="{37DA5149-D769-47AC-9658-B574D5EF4C6D}" presName="parTrans" presStyleLbl="bgSibTrans2D1" presStyleIdx="0" presStyleCnt="3"/>
      <dgm:spPr/>
    </dgm:pt>
    <dgm:pt modelId="{0D0AE82B-9F27-48E0-888B-01D88B142B89}" type="pres">
      <dgm:prSet presAssocID="{3939BBA4-45DE-4551-A633-CAEBA01CAD5C}" presName="node" presStyleLbl="node1" presStyleIdx="0" presStyleCnt="3">
        <dgm:presLayoutVars>
          <dgm:bulletEnabled val="1"/>
        </dgm:presLayoutVars>
      </dgm:prSet>
      <dgm:spPr/>
    </dgm:pt>
    <dgm:pt modelId="{1D4756CC-9249-4BBE-8C25-6C477DD42AF4}" type="pres">
      <dgm:prSet presAssocID="{EC0932A8-E428-450F-B40B-5E92DA73B923}" presName="parTrans" presStyleLbl="bgSibTrans2D1" presStyleIdx="1" presStyleCnt="3"/>
      <dgm:spPr/>
    </dgm:pt>
    <dgm:pt modelId="{B44CEBAD-1EA1-47BE-9988-5644F410030F}" type="pres">
      <dgm:prSet presAssocID="{762BACAE-94AA-4B5C-8128-3A204F3DD540}" presName="node" presStyleLbl="node1" presStyleIdx="1" presStyleCnt="3">
        <dgm:presLayoutVars>
          <dgm:bulletEnabled val="1"/>
        </dgm:presLayoutVars>
      </dgm:prSet>
      <dgm:spPr/>
    </dgm:pt>
    <dgm:pt modelId="{36D044F0-6A5F-4CE1-8ED3-D99922577310}" type="pres">
      <dgm:prSet presAssocID="{29B28ECE-2664-432E-91D5-D02B4F4B83F9}" presName="parTrans" presStyleLbl="bgSibTrans2D1" presStyleIdx="2" presStyleCnt="3"/>
      <dgm:spPr/>
    </dgm:pt>
    <dgm:pt modelId="{158FBC64-565C-4A26-8C53-850AD17199D9}" type="pres">
      <dgm:prSet presAssocID="{FE5EB10A-F8AE-4040-ABF5-000B522078DC}" presName="node" presStyleLbl="node1" presStyleIdx="2" presStyleCnt="3">
        <dgm:presLayoutVars>
          <dgm:bulletEnabled val="1"/>
        </dgm:presLayoutVars>
      </dgm:prSet>
      <dgm:spPr/>
    </dgm:pt>
  </dgm:ptLst>
  <dgm:cxnLst>
    <dgm:cxn modelId="{993E7908-1642-49CD-848B-D7927D08CE48}" srcId="{B3D3224D-D3BB-4B24-9D4F-6D16C825A327}" destId="{0B95A43A-A932-40B8-85DD-9CE7B5EA884F}" srcOrd="0" destOrd="0" parTransId="{A8707841-B2E6-4A00-A0D7-6BA9851B02C5}" sibTransId="{67A8F5BD-A4C4-4DF9-8870-648CE3339CF4}"/>
    <dgm:cxn modelId="{A54B192B-6D7F-4039-BB5C-4A894E1F2886}" type="presOf" srcId="{3939BBA4-45DE-4551-A633-CAEBA01CAD5C}" destId="{0D0AE82B-9F27-48E0-888B-01D88B142B89}" srcOrd="0" destOrd="0" presId="urn:microsoft.com/office/officeart/2005/8/layout/radial4"/>
    <dgm:cxn modelId="{FFC2CD39-6EB5-42DA-919D-0D53C9D84628}" srcId="{0B95A43A-A932-40B8-85DD-9CE7B5EA884F}" destId="{FE5EB10A-F8AE-4040-ABF5-000B522078DC}" srcOrd="2" destOrd="0" parTransId="{29B28ECE-2664-432E-91D5-D02B4F4B83F9}" sibTransId="{011D2186-E0A2-419D-9408-C5B6BF7D80CF}"/>
    <dgm:cxn modelId="{10945242-9A90-48F4-8543-995096D3C370}" srcId="{0B95A43A-A932-40B8-85DD-9CE7B5EA884F}" destId="{3939BBA4-45DE-4551-A633-CAEBA01CAD5C}" srcOrd="0" destOrd="0" parTransId="{37DA5149-D769-47AC-9658-B574D5EF4C6D}" sibTransId="{0190F12D-09AA-4974-91E1-E2CCF20A0B11}"/>
    <dgm:cxn modelId="{3746696A-2E75-4D8F-BE8D-67E14EE3BFAE}" srcId="{0B95A43A-A932-40B8-85DD-9CE7B5EA884F}" destId="{762BACAE-94AA-4B5C-8128-3A204F3DD540}" srcOrd="1" destOrd="0" parTransId="{EC0932A8-E428-450F-B40B-5E92DA73B923}" sibTransId="{BD6CDB7F-39C3-4277-B812-C8AA16234646}"/>
    <dgm:cxn modelId="{2722E15A-B438-414E-8999-B6E20CECC43F}" type="presOf" srcId="{EC0932A8-E428-450F-B40B-5E92DA73B923}" destId="{1D4756CC-9249-4BBE-8C25-6C477DD42AF4}" srcOrd="0" destOrd="0" presId="urn:microsoft.com/office/officeart/2005/8/layout/radial4"/>
    <dgm:cxn modelId="{76EDCA8B-34FF-4941-BECB-355FA324AC38}" type="presOf" srcId="{B3D3224D-D3BB-4B24-9D4F-6D16C825A327}" destId="{35943F45-C571-4BC2-B89B-DF76AC81ED7A}" srcOrd="0" destOrd="0" presId="urn:microsoft.com/office/officeart/2005/8/layout/radial4"/>
    <dgm:cxn modelId="{B635EF8E-1C74-498A-ABE6-659FD9BCDB07}" type="presOf" srcId="{0B95A43A-A932-40B8-85DD-9CE7B5EA884F}" destId="{3B6E32CA-AC63-4B20-9D4E-E0E8CC70BCD8}" srcOrd="0" destOrd="0" presId="urn:microsoft.com/office/officeart/2005/8/layout/radial4"/>
    <dgm:cxn modelId="{9B22BC8F-B755-4F58-8960-19FB713DE062}" type="presOf" srcId="{762BACAE-94AA-4B5C-8128-3A204F3DD540}" destId="{B44CEBAD-1EA1-47BE-9988-5644F410030F}" srcOrd="0" destOrd="0" presId="urn:microsoft.com/office/officeart/2005/8/layout/radial4"/>
    <dgm:cxn modelId="{00EBE8D3-EDEC-4EA9-9A22-146037C0AF11}" type="presOf" srcId="{FE5EB10A-F8AE-4040-ABF5-000B522078DC}" destId="{158FBC64-565C-4A26-8C53-850AD17199D9}" srcOrd="0" destOrd="0" presId="urn:microsoft.com/office/officeart/2005/8/layout/radial4"/>
    <dgm:cxn modelId="{161760D5-2D94-4700-90AB-0FE30D2FE437}" type="presOf" srcId="{37DA5149-D769-47AC-9658-B574D5EF4C6D}" destId="{FA0CDD72-5850-411F-A065-E46C92A61077}" srcOrd="0" destOrd="0" presId="urn:microsoft.com/office/officeart/2005/8/layout/radial4"/>
    <dgm:cxn modelId="{7E3543F1-128D-481B-B457-495D29D4D846}" type="presOf" srcId="{29B28ECE-2664-432E-91D5-D02B4F4B83F9}" destId="{36D044F0-6A5F-4CE1-8ED3-D99922577310}" srcOrd="0" destOrd="0" presId="urn:microsoft.com/office/officeart/2005/8/layout/radial4"/>
    <dgm:cxn modelId="{B1FD2ECF-3C1A-4CDA-9B10-E67E1AC903AD}" type="presParOf" srcId="{35943F45-C571-4BC2-B89B-DF76AC81ED7A}" destId="{3B6E32CA-AC63-4B20-9D4E-E0E8CC70BCD8}" srcOrd="0" destOrd="0" presId="urn:microsoft.com/office/officeart/2005/8/layout/radial4"/>
    <dgm:cxn modelId="{8D026EEA-7400-40F7-A290-D94DDC980834}" type="presParOf" srcId="{35943F45-C571-4BC2-B89B-DF76AC81ED7A}" destId="{FA0CDD72-5850-411F-A065-E46C92A61077}" srcOrd="1" destOrd="0" presId="urn:microsoft.com/office/officeart/2005/8/layout/radial4"/>
    <dgm:cxn modelId="{99FC1A5F-A045-4D91-AB96-A8BE45FCF480}" type="presParOf" srcId="{35943F45-C571-4BC2-B89B-DF76AC81ED7A}" destId="{0D0AE82B-9F27-48E0-888B-01D88B142B89}" srcOrd="2" destOrd="0" presId="urn:microsoft.com/office/officeart/2005/8/layout/radial4"/>
    <dgm:cxn modelId="{6EE53E35-EDF6-422F-BA9C-CEA91AED4585}" type="presParOf" srcId="{35943F45-C571-4BC2-B89B-DF76AC81ED7A}" destId="{1D4756CC-9249-4BBE-8C25-6C477DD42AF4}" srcOrd="3" destOrd="0" presId="urn:microsoft.com/office/officeart/2005/8/layout/radial4"/>
    <dgm:cxn modelId="{26633039-5885-4E2C-ABA1-512D793DE13F}" type="presParOf" srcId="{35943F45-C571-4BC2-B89B-DF76AC81ED7A}" destId="{B44CEBAD-1EA1-47BE-9988-5644F410030F}" srcOrd="4" destOrd="0" presId="urn:microsoft.com/office/officeart/2005/8/layout/radial4"/>
    <dgm:cxn modelId="{D718E5F0-3246-4A51-9B9A-4D7D92019E5F}" type="presParOf" srcId="{35943F45-C571-4BC2-B89B-DF76AC81ED7A}" destId="{36D044F0-6A5F-4CE1-8ED3-D99922577310}" srcOrd="5" destOrd="0" presId="urn:microsoft.com/office/officeart/2005/8/layout/radial4"/>
    <dgm:cxn modelId="{0308CA73-5E0E-4A4D-A028-15E69C7E707C}" type="presParOf" srcId="{35943F45-C571-4BC2-B89B-DF76AC81ED7A}" destId="{158FBC64-565C-4A26-8C53-850AD17199D9}"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D3224D-D3BB-4B24-9D4F-6D16C825A327}" type="doc">
      <dgm:prSet loTypeId="urn:microsoft.com/office/officeart/2005/8/layout/radial4" loCatId="relationship" qsTypeId="urn:microsoft.com/office/officeart/2005/8/quickstyle/simple4" qsCatId="simple" csTypeId="urn:microsoft.com/office/officeart/2005/8/colors/accent0_3" csCatId="mainScheme" phldr="1"/>
      <dgm:spPr/>
      <dgm:t>
        <a:bodyPr/>
        <a:lstStyle/>
        <a:p>
          <a:endParaRPr lang="en-US"/>
        </a:p>
      </dgm:t>
    </dgm:pt>
    <dgm:pt modelId="{0B95A43A-A932-40B8-85DD-9CE7B5EA884F}">
      <dgm:prSet phldrT="[Text]"/>
      <dgm:spPr/>
      <dgm:t>
        <a:bodyPr/>
        <a:lstStyle/>
        <a:p>
          <a:r>
            <a:rPr lang="en-US" dirty="0"/>
            <a:t>Old patient</a:t>
          </a:r>
        </a:p>
      </dgm:t>
    </dgm:pt>
    <dgm:pt modelId="{67A8F5BD-A4C4-4DF9-8870-648CE3339CF4}" type="sibTrans" cxnId="{993E7908-1642-49CD-848B-D7927D08CE48}">
      <dgm:prSet/>
      <dgm:spPr/>
      <dgm:t>
        <a:bodyPr/>
        <a:lstStyle/>
        <a:p>
          <a:endParaRPr lang="en-US"/>
        </a:p>
      </dgm:t>
    </dgm:pt>
    <dgm:pt modelId="{A8707841-B2E6-4A00-A0D7-6BA9851B02C5}" type="parTrans" cxnId="{993E7908-1642-49CD-848B-D7927D08CE48}">
      <dgm:prSet/>
      <dgm:spPr/>
      <dgm:t>
        <a:bodyPr/>
        <a:lstStyle/>
        <a:p>
          <a:endParaRPr lang="en-US"/>
        </a:p>
      </dgm:t>
    </dgm:pt>
    <dgm:pt modelId="{3939BBA4-45DE-4551-A633-CAEBA01CAD5C}">
      <dgm:prSet phldrT="[Text]" custT="1"/>
      <dgm:spPr/>
      <dgm:t>
        <a:bodyPr/>
        <a:lstStyle/>
        <a:p>
          <a:r>
            <a:rPr lang="en-US" sz="1500" dirty="0"/>
            <a:t>View my report</a:t>
          </a:r>
        </a:p>
      </dgm:t>
    </dgm:pt>
    <dgm:pt modelId="{0190F12D-09AA-4974-91E1-E2CCF20A0B11}" type="sibTrans" cxnId="{10945242-9A90-48F4-8543-995096D3C370}">
      <dgm:prSet/>
      <dgm:spPr/>
      <dgm:t>
        <a:bodyPr/>
        <a:lstStyle/>
        <a:p>
          <a:endParaRPr lang="en-US"/>
        </a:p>
      </dgm:t>
    </dgm:pt>
    <dgm:pt modelId="{37DA5149-D769-47AC-9658-B574D5EF4C6D}" type="parTrans" cxnId="{10945242-9A90-48F4-8543-995096D3C370}">
      <dgm:prSet/>
      <dgm:spPr/>
      <dgm:t>
        <a:bodyPr/>
        <a:lstStyle/>
        <a:p>
          <a:endParaRPr lang="en-US"/>
        </a:p>
      </dgm:t>
    </dgm:pt>
    <dgm:pt modelId="{762BACAE-94AA-4B5C-8128-3A204F3DD540}">
      <dgm:prSet phldrT="[Text]" custT="1"/>
      <dgm:spPr/>
      <dgm:t>
        <a:bodyPr/>
        <a:lstStyle/>
        <a:p>
          <a:r>
            <a:rPr lang="en-US" sz="1500" dirty="0"/>
            <a:t>View payment history</a:t>
          </a:r>
        </a:p>
      </dgm:t>
    </dgm:pt>
    <dgm:pt modelId="{BD6CDB7F-39C3-4277-B812-C8AA16234646}" type="sibTrans" cxnId="{3746696A-2E75-4D8F-BE8D-67E14EE3BFAE}">
      <dgm:prSet/>
      <dgm:spPr/>
      <dgm:t>
        <a:bodyPr/>
        <a:lstStyle/>
        <a:p>
          <a:endParaRPr lang="en-US"/>
        </a:p>
      </dgm:t>
    </dgm:pt>
    <dgm:pt modelId="{EC0932A8-E428-450F-B40B-5E92DA73B923}" type="parTrans" cxnId="{3746696A-2E75-4D8F-BE8D-67E14EE3BFAE}">
      <dgm:prSet/>
      <dgm:spPr/>
      <dgm:t>
        <a:bodyPr/>
        <a:lstStyle/>
        <a:p>
          <a:endParaRPr lang="en-US"/>
        </a:p>
      </dgm:t>
    </dgm:pt>
    <dgm:pt modelId="{FE5EB10A-F8AE-4040-ABF5-000B522078DC}">
      <dgm:prSet phldrT="[Text]" custT="1"/>
      <dgm:spPr/>
      <dgm:t>
        <a:bodyPr/>
        <a:lstStyle/>
        <a:p>
          <a:r>
            <a:rPr lang="en-US" sz="1500" dirty="0"/>
            <a:t>Book new appointment</a:t>
          </a:r>
        </a:p>
      </dgm:t>
    </dgm:pt>
    <dgm:pt modelId="{011D2186-E0A2-419D-9408-C5B6BF7D80CF}" type="sibTrans" cxnId="{FFC2CD39-6EB5-42DA-919D-0D53C9D84628}">
      <dgm:prSet/>
      <dgm:spPr/>
      <dgm:t>
        <a:bodyPr/>
        <a:lstStyle/>
        <a:p>
          <a:endParaRPr lang="en-US"/>
        </a:p>
      </dgm:t>
    </dgm:pt>
    <dgm:pt modelId="{29B28ECE-2664-432E-91D5-D02B4F4B83F9}" type="parTrans" cxnId="{FFC2CD39-6EB5-42DA-919D-0D53C9D84628}">
      <dgm:prSet/>
      <dgm:spPr/>
      <dgm:t>
        <a:bodyPr/>
        <a:lstStyle/>
        <a:p>
          <a:endParaRPr lang="en-US"/>
        </a:p>
      </dgm:t>
    </dgm:pt>
    <dgm:pt modelId="{35943F45-C571-4BC2-B89B-DF76AC81ED7A}" type="pres">
      <dgm:prSet presAssocID="{B3D3224D-D3BB-4B24-9D4F-6D16C825A327}" presName="cycle" presStyleCnt="0">
        <dgm:presLayoutVars>
          <dgm:chMax val="1"/>
          <dgm:dir/>
          <dgm:animLvl val="ctr"/>
          <dgm:resizeHandles val="exact"/>
        </dgm:presLayoutVars>
      </dgm:prSet>
      <dgm:spPr/>
    </dgm:pt>
    <dgm:pt modelId="{3B6E32CA-AC63-4B20-9D4E-E0E8CC70BCD8}" type="pres">
      <dgm:prSet presAssocID="{0B95A43A-A932-40B8-85DD-9CE7B5EA884F}" presName="centerShape" presStyleLbl="node0" presStyleIdx="0" presStyleCnt="1"/>
      <dgm:spPr/>
    </dgm:pt>
    <dgm:pt modelId="{FA0CDD72-5850-411F-A065-E46C92A61077}" type="pres">
      <dgm:prSet presAssocID="{37DA5149-D769-47AC-9658-B574D5EF4C6D}" presName="parTrans" presStyleLbl="bgSibTrans2D1" presStyleIdx="0" presStyleCnt="3"/>
      <dgm:spPr/>
    </dgm:pt>
    <dgm:pt modelId="{0D0AE82B-9F27-48E0-888B-01D88B142B89}" type="pres">
      <dgm:prSet presAssocID="{3939BBA4-45DE-4551-A633-CAEBA01CAD5C}" presName="node" presStyleLbl="node1" presStyleIdx="0" presStyleCnt="3">
        <dgm:presLayoutVars>
          <dgm:bulletEnabled val="1"/>
        </dgm:presLayoutVars>
      </dgm:prSet>
      <dgm:spPr/>
    </dgm:pt>
    <dgm:pt modelId="{1D4756CC-9249-4BBE-8C25-6C477DD42AF4}" type="pres">
      <dgm:prSet presAssocID="{EC0932A8-E428-450F-B40B-5E92DA73B923}" presName="parTrans" presStyleLbl="bgSibTrans2D1" presStyleIdx="1" presStyleCnt="3"/>
      <dgm:spPr/>
    </dgm:pt>
    <dgm:pt modelId="{B44CEBAD-1EA1-47BE-9988-5644F410030F}" type="pres">
      <dgm:prSet presAssocID="{762BACAE-94AA-4B5C-8128-3A204F3DD540}" presName="node" presStyleLbl="node1" presStyleIdx="1" presStyleCnt="3">
        <dgm:presLayoutVars>
          <dgm:bulletEnabled val="1"/>
        </dgm:presLayoutVars>
      </dgm:prSet>
      <dgm:spPr/>
    </dgm:pt>
    <dgm:pt modelId="{36D044F0-6A5F-4CE1-8ED3-D99922577310}" type="pres">
      <dgm:prSet presAssocID="{29B28ECE-2664-432E-91D5-D02B4F4B83F9}" presName="parTrans" presStyleLbl="bgSibTrans2D1" presStyleIdx="2" presStyleCnt="3"/>
      <dgm:spPr/>
    </dgm:pt>
    <dgm:pt modelId="{158FBC64-565C-4A26-8C53-850AD17199D9}" type="pres">
      <dgm:prSet presAssocID="{FE5EB10A-F8AE-4040-ABF5-000B522078DC}" presName="node" presStyleLbl="node1" presStyleIdx="2" presStyleCnt="3">
        <dgm:presLayoutVars>
          <dgm:bulletEnabled val="1"/>
        </dgm:presLayoutVars>
      </dgm:prSet>
      <dgm:spPr/>
    </dgm:pt>
  </dgm:ptLst>
  <dgm:cxnLst>
    <dgm:cxn modelId="{993E7908-1642-49CD-848B-D7927D08CE48}" srcId="{B3D3224D-D3BB-4B24-9D4F-6D16C825A327}" destId="{0B95A43A-A932-40B8-85DD-9CE7B5EA884F}" srcOrd="0" destOrd="0" parTransId="{A8707841-B2E6-4A00-A0D7-6BA9851B02C5}" sibTransId="{67A8F5BD-A4C4-4DF9-8870-648CE3339CF4}"/>
    <dgm:cxn modelId="{A54B192B-6D7F-4039-BB5C-4A894E1F2886}" type="presOf" srcId="{3939BBA4-45DE-4551-A633-CAEBA01CAD5C}" destId="{0D0AE82B-9F27-48E0-888B-01D88B142B89}" srcOrd="0" destOrd="0" presId="urn:microsoft.com/office/officeart/2005/8/layout/radial4"/>
    <dgm:cxn modelId="{FFC2CD39-6EB5-42DA-919D-0D53C9D84628}" srcId="{0B95A43A-A932-40B8-85DD-9CE7B5EA884F}" destId="{FE5EB10A-F8AE-4040-ABF5-000B522078DC}" srcOrd="2" destOrd="0" parTransId="{29B28ECE-2664-432E-91D5-D02B4F4B83F9}" sibTransId="{011D2186-E0A2-419D-9408-C5B6BF7D80CF}"/>
    <dgm:cxn modelId="{10945242-9A90-48F4-8543-995096D3C370}" srcId="{0B95A43A-A932-40B8-85DD-9CE7B5EA884F}" destId="{3939BBA4-45DE-4551-A633-CAEBA01CAD5C}" srcOrd="0" destOrd="0" parTransId="{37DA5149-D769-47AC-9658-B574D5EF4C6D}" sibTransId="{0190F12D-09AA-4974-91E1-E2CCF20A0B11}"/>
    <dgm:cxn modelId="{3746696A-2E75-4D8F-BE8D-67E14EE3BFAE}" srcId="{0B95A43A-A932-40B8-85DD-9CE7B5EA884F}" destId="{762BACAE-94AA-4B5C-8128-3A204F3DD540}" srcOrd="1" destOrd="0" parTransId="{EC0932A8-E428-450F-B40B-5E92DA73B923}" sibTransId="{BD6CDB7F-39C3-4277-B812-C8AA16234646}"/>
    <dgm:cxn modelId="{2722E15A-B438-414E-8999-B6E20CECC43F}" type="presOf" srcId="{EC0932A8-E428-450F-B40B-5E92DA73B923}" destId="{1D4756CC-9249-4BBE-8C25-6C477DD42AF4}" srcOrd="0" destOrd="0" presId="urn:microsoft.com/office/officeart/2005/8/layout/radial4"/>
    <dgm:cxn modelId="{76EDCA8B-34FF-4941-BECB-355FA324AC38}" type="presOf" srcId="{B3D3224D-D3BB-4B24-9D4F-6D16C825A327}" destId="{35943F45-C571-4BC2-B89B-DF76AC81ED7A}" srcOrd="0" destOrd="0" presId="urn:microsoft.com/office/officeart/2005/8/layout/radial4"/>
    <dgm:cxn modelId="{B635EF8E-1C74-498A-ABE6-659FD9BCDB07}" type="presOf" srcId="{0B95A43A-A932-40B8-85DD-9CE7B5EA884F}" destId="{3B6E32CA-AC63-4B20-9D4E-E0E8CC70BCD8}" srcOrd="0" destOrd="0" presId="urn:microsoft.com/office/officeart/2005/8/layout/radial4"/>
    <dgm:cxn modelId="{9B22BC8F-B755-4F58-8960-19FB713DE062}" type="presOf" srcId="{762BACAE-94AA-4B5C-8128-3A204F3DD540}" destId="{B44CEBAD-1EA1-47BE-9988-5644F410030F}" srcOrd="0" destOrd="0" presId="urn:microsoft.com/office/officeart/2005/8/layout/radial4"/>
    <dgm:cxn modelId="{00EBE8D3-EDEC-4EA9-9A22-146037C0AF11}" type="presOf" srcId="{FE5EB10A-F8AE-4040-ABF5-000B522078DC}" destId="{158FBC64-565C-4A26-8C53-850AD17199D9}" srcOrd="0" destOrd="0" presId="urn:microsoft.com/office/officeart/2005/8/layout/radial4"/>
    <dgm:cxn modelId="{161760D5-2D94-4700-90AB-0FE30D2FE437}" type="presOf" srcId="{37DA5149-D769-47AC-9658-B574D5EF4C6D}" destId="{FA0CDD72-5850-411F-A065-E46C92A61077}" srcOrd="0" destOrd="0" presId="urn:microsoft.com/office/officeart/2005/8/layout/radial4"/>
    <dgm:cxn modelId="{7E3543F1-128D-481B-B457-495D29D4D846}" type="presOf" srcId="{29B28ECE-2664-432E-91D5-D02B4F4B83F9}" destId="{36D044F0-6A5F-4CE1-8ED3-D99922577310}" srcOrd="0" destOrd="0" presId="urn:microsoft.com/office/officeart/2005/8/layout/radial4"/>
    <dgm:cxn modelId="{B1FD2ECF-3C1A-4CDA-9B10-E67E1AC903AD}" type="presParOf" srcId="{35943F45-C571-4BC2-B89B-DF76AC81ED7A}" destId="{3B6E32CA-AC63-4B20-9D4E-E0E8CC70BCD8}" srcOrd="0" destOrd="0" presId="urn:microsoft.com/office/officeart/2005/8/layout/radial4"/>
    <dgm:cxn modelId="{8D026EEA-7400-40F7-A290-D94DDC980834}" type="presParOf" srcId="{35943F45-C571-4BC2-B89B-DF76AC81ED7A}" destId="{FA0CDD72-5850-411F-A065-E46C92A61077}" srcOrd="1" destOrd="0" presId="urn:microsoft.com/office/officeart/2005/8/layout/radial4"/>
    <dgm:cxn modelId="{99FC1A5F-A045-4D91-AB96-A8BE45FCF480}" type="presParOf" srcId="{35943F45-C571-4BC2-B89B-DF76AC81ED7A}" destId="{0D0AE82B-9F27-48E0-888B-01D88B142B89}" srcOrd="2" destOrd="0" presId="urn:microsoft.com/office/officeart/2005/8/layout/radial4"/>
    <dgm:cxn modelId="{6EE53E35-EDF6-422F-BA9C-CEA91AED4585}" type="presParOf" srcId="{35943F45-C571-4BC2-B89B-DF76AC81ED7A}" destId="{1D4756CC-9249-4BBE-8C25-6C477DD42AF4}" srcOrd="3" destOrd="0" presId="urn:microsoft.com/office/officeart/2005/8/layout/radial4"/>
    <dgm:cxn modelId="{26633039-5885-4E2C-ABA1-512D793DE13F}" type="presParOf" srcId="{35943F45-C571-4BC2-B89B-DF76AC81ED7A}" destId="{B44CEBAD-1EA1-47BE-9988-5644F410030F}" srcOrd="4" destOrd="0" presId="urn:microsoft.com/office/officeart/2005/8/layout/radial4"/>
    <dgm:cxn modelId="{D718E5F0-3246-4A51-9B9A-4D7D92019E5F}" type="presParOf" srcId="{35943F45-C571-4BC2-B89B-DF76AC81ED7A}" destId="{36D044F0-6A5F-4CE1-8ED3-D99922577310}" srcOrd="5" destOrd="0" presId="urn:microsoft.com/office/officeart/2005/8/layout/radial4"/>
    <dgm:cxn modelId="{0308CA73-5E0E-4A4D-A028-15E69C7E707C}" type="presParOf" srcId="{35943F45-C571-4BC2-B89B-DF76AC81ED7A}" destId="{158FBC64-565C-4A26-8C53-850AD17199D9}" srcOrd="6"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CC93E-679B-4EB0-B97D-2D0C45A265DB}">
      <dsp:nvSpPr>
        <dsp:cNvPr id="0" name=""/>
        <dsp:cNvSpPr/>
      </dsp:nvSpPr>
      <dsp:spPr>
        <a:xfrm>
          <a:off x="744" y="145603"/>
          <a:ext cx="2902148" cy="1741289"/>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Login</a:t>
          </a:r>
        </a:p>
      </dsp:txBody>
      <dsp:txXfrm>
        <a:off x="744" y="145603"/>
        <a:ext cx="2902148" cy="1741289"/>
      </dsp:txXfrm>
    </dsp:sp>
    <dsp:sp modelId="{05E0F69D-6456-4201-8C2E-E922914EB64F}">
      <dsp:nvSpPr>
        <dsp:cNvPr id="0" name=""/>
        <dsp:cNvSpPr/>
      </dsp:nvSpPr>
      <dsp:spPr>
        <a:xfrm>
          <a:off x="3193107" y="145603"/>
          <a:ext cx="2902148" cy="1741289"/>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Admin</a:t>
          </a:r>
        </a:p>
      </dsp:txBody>
      <dsp:txXfrm>
        <a:off x="3193107" y="145603"/>
        <a:ext cx="2902148" cy="1741289"/>
      </dsp:txXfrm>
    </dsp:sp>
    <dsp:sp modelId="{5ECA1DBC-B3D1-4077-90BC-4FD2A22AF62E}">
      <dsp:nvSpPr>
        <dsp:cNvPr id="0" name=""/>
        <dsp:cNvSpPr/>
      </dsp:nvSpPr>
      <dsp:spPr>
        <a:xfrm>
          <a:off x="744" y="2177107"/>
          <a:ext cx="2902148" cy="1741289"/>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Doctor</a:t>
          </a:r>
        </a:p>
      </dsp:txBody>
      <dsp:txXfrm>
        <a:off x="744" y="2177107"/>
        <a:ext cx="2902148" cy="1741289"/>
      </dsp:txXfrm>
    </dsp:sp>
    <dsp:sp modelId="{425A02C6-DAD0-4E74-B27C-E75D374B5E8F}">
      <dsp:nvSpPr>
        <dsp:cNvPr id="0" name=""/>
        <dsp:cNvSpPr/>
      </dsp:nvSpPr>
      <dsp:spPr>
        <a:xfrm>
          <a:off x="3193107" y="2177107"/>
          <a:ext cx="2902148" cy="1741289"/>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Patient</a:t>
          </a:r>
        </a:p>
      </dsp:txBody>
      <dsp:txXfrm>
        <a:off x="3193107" y="2177107"/>
        <a:ext cx="2902148" cy="1741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B21F6-40C5-411B-A448-244EFD16B364}">
      <dsp:nvSpPr>
        <dsp:cNvPr id="0" name=""/>
        <dsp:cNvSpPr/>
      </dsp:nvSpPr>
      <dsp:spPr>
        <a:xfrm>
          <a:off x="0" y="3530884"/>
          <a:ext cx="6778625"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6F1B9C-E573-46A2-8458-955EC3C98CB6}">
      <dsp:nvSpPr>
        <dsp:cNvPr id="0" name=""/>
        <dsp:cNvSpPr/>
      </dsp:nvSpPr>
      <dsp:spPr>
        <a:xfrm>
          <a:off x="0" y="2014313"/>
          <a:ext cx="6778625"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4785E8-DEBD-44DA-9552-84E5AEA90D65}">
      <dsp:nvSpPr>
        <dsp:cNvPr id="0" name=""/>
        <dsp:cNvSpPr/>
      </dsp:nvSpPr>
      <dsp:spPr>
        <a:xfrm>
          <a:off x="0" y="497742"/>
          <a:ext cx="6778625"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4BE2F1-0F2E-4A71-B2DA-1A648674CFA1}">
      <dsp:nvSpPr>
        <dsp:cNvPr id="0" name=""/>
        <dsp:cNvSpPr/>
      </dsp:nvSpPr>
      <dsp:spPr>
        <a:xfrm>
          <a:off x="1762442" y="554"/>
          <a:ext cx="5016182" cy="4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a:lnSpc>
              <a:spcPct val="90000"/>
            </a:lnSpc>
            <a:spcBef>
              <a:spcPct val="0"/>
            </a:spcBef>
            <a:spcAft>
              <a:spcPct val="35000"/>
            </a:spcAft>
            <a:buNone/>
          </a:pPr>
          <a:endParaRPr lang="en-US" sz="2900" kern="1200"/>
        </a:p>
      </dsp:txBody>
      <dsp:txXfrm>
        <a:off x="1762442" y="554"/>
        <a:ext cx="5016182" cy="497187"/>
      </dsp:txXfrm>
    </dsp:sp>
    <dsp:sp modelId="{AE410A12-F9DB-4BA1-A21A-4B98FDCC92BF}">
      <dsp:nvSpPr>
        <dsp:cNvPr id="0" name=""/>
        <dsp:cNvSpPr/>
      </dsp:nvSpPr>
      <dsp:spPr>
        <a:xfrm>
          <a:off x="0" y="554"/>
          <a:ext cx="1762442" cy="497187"/>
        </a:xfrm>
        <a:prstGeom prst="round2SameRect">
          <a:avLst>
            <a:gd name="adj1" fmla="val 16670"/>
            <a:gd name="adj2" fmla="val 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4275" y="24829"/>
        <a:ext cx="1713892" cy="472912"/>
      </dsp:txXfrm>
    </dsp:sp>
    <dsp:sp modelId="{EB824642-8B36-4BB4-81E5-143DD54F3F29}">
      <dsp:nvSpPr>
        <dsp:cNvPr id="0" name=""/>
        <dsp:cNvSpPr/>
      </dsp:nvSpPr>
      <dsp:spPr>
        <a:xfrm>
          <a:off x="0" y="497742"/>
          <a:ext cx="6778625" cy="994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a:p>
      </dsp:txBody>
      <dsp:txXfrm>
        <a:off x="0" y="497742"/>
        <a:ext cx="6778625" cy="994524"/>
      </dsp:txXfrm>
    </dsp:sp>
    <dsp:sp modelId="{A4AC8035-1979-402F-9DF8-925242D1CD91}">
      <dsp:nvSpPr>
        <dsp:cNvPr id="0" name=""/>
        <dsp:cNvSpPr/>
      </dsp:nvSpPr>
      <dsp:spPr>
        <a:xfrm>
          <a:off x="1762442" y="1517125"/>
          <a:ext cx="5016182" cy="4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a:lnSpc>
              <a:spcPct val="90000"/>
            </a:lnSpc>
            <a:spcBef>
              <a:spcPct val="0"/>
            </a:spcBef>
            <a:spcAft>
              <a:spcPct val="35000"/>
            </a:spcAft>
            <a:buNone/>
          </a:pPr>
          <a:endParaRPr lang="en-US" sz="2900" kern="1200"/>
        </a:p>
      </dsp:txBody>
      <dsp:txXfrm>
        <a:off x="1762442" y="1517125"/>
        <a:ext cx="5016182" cy="497187"/>
      </dsp:txXfrm>
    </dsp:sp>
    <dsp:sp modelId="{C20F3563-18D6-4C01-B068-3FEF474DF7CF}">
      <dsp:nvSpPr>
        <dsp:cNvPr id="0" name=""/>
        <dsp:cNvSpPr/>
      </dsp:nvSpPr>
      <dsp:spPr>
        <a:xfrm>
          <a:off x="0" y="1517125"/>
          <a:ext cx="1762442" cy="497187"/>
        </a:xfrm>
        <a:prstGeom prst="round2SameRect">
          <a:avLst>
            <a:gd name="adj1" fmla="val 16670"/>
            <a:gd name="adj2" fmla="val 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4275" y="1541400"/>
        <a:ext cx="1713892" cy="472912"/>
      </dsp:txXfrm>
    </dsp:sp>
    <dsp:sp modelId="{0D72C382-7780-4FEF-B4EC-3D0021456B74}">
      <dsp:nvSpPr>
        <dsp:cNvPr id="0" name=""/>
        <dsp:cNvSpPr/>
      </dsp:nvSpPr>
      <dsp:spPr>
        <a:xfrm>
          <a:off x="0" y="2014313"/>
          <a:ext cx="6778625" cy="994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a:p>
      </dsp:txBody>
      <dsp:txXfrm>
        <a:off x="0" y="2014313"/>
        <a:ext cx="6778625" cy="994524"/>
      </dsp:txXfrm>
    </dsp:sp>
    <dsp:sp modelId="{F4526FAD-57FA-42DC-8F06-BA2B57416F8C}">
      <dsp:nvSpPr>
        <dsp:cNvPr id="0" name=""/>
        <dsp:cNvSpPr/>
      </dsp:nvSpPr>
      <dsp:spPr>
        <a:xfrm>
          <a:off x="1762442" y="3033696"/>
          <a:ext cx="5016182" cy="4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a:lnSpc>
              <a:spcPct val="90000"/>
            </a:lnSpc>
            <a:spcBef>
              <a:spcPct val="0"/>
            </a:spcBef>
            <a:spcAft>
              <a:spcPct val="35000"/>
            </a:spcAft>
            <a:buNone/>
          </a:pPr>
          <a:endParaRPr lang="en-US" sz="2900" kern="1200"/>
        </a:p>
      </dsp:txBody>
      <dsp:txXfrm>
        <a:off x="1762442" y="3033696"/>
        <a:ext cx="5016182" cy="497187"/>
      </dsp:txXfrm>
    </dsp:sp>
    <dsp:sp modelId="{D81B2DB2-ECE6-4694-98FE-8679AE83719B}">
      <dsp:nvSpPr>
        <dsp:cNvPr id="0" name=""/>
        <dsp:cNvSpPr/>
      </dsp:nvSpPr>
      <dsp:spPr>
        <a:xfrm>
          <a:off x="0" y="3033696"/>
          <a:ext cx="1762442" cy="497187"/>
        </a:xfrm>
        <a:prstGeom prst="round2SameRect">
          <a:avLst>
            <a:gd name="adj1" fmla="val 16670"/>
            <a:gd name="adj2" fmla="val 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4275" y="3057971"/>
        <a:ext cx="1713892" cy="472912"/>
      </dsp:txXfrm>
    </dsp:sp>
    <dsp:sp modelId="{3594A82E-C1D8-4DFD-A178-A995A3968619}">
      <dsp:nvSpPr>
        <dsp:cNvPr id="0" name=""/>
        <dsp:cNvSpPr/>
      </dsp:nvSpPr>
      <dsp:spPr>
        <a:xfrm>
          <a:off x="0" y="3530884"/>
          <a:ext cx="6778625" cy="994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a:p>
      </dsp:txBody>
      <dsp:txXfrm>
        <a:off x="0" y="3530884"/>
        <a:ext cx="6778625" cy="994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731C5-E93F-4FC9-BBB6-D406E16D9BBA}">
      <dsp:nvSpPr>
        <dsp:cNvPr id="0" name=""/>
        <dsp:cNvSpPr/>
      </dsp:nvSpPr>
      <dsp:spPr>
        <a:xfrm>
          <a:off x="2099668" y="153206"/>
          <a:ext cx="2642462" cy="571591"/>
        </a:xfrm>
        <a:prstGeom prst="roundRect">
          <a:avLst/>
        </a:prstGeom>
        <a:solidFill>
          <a:srgbClr val="DD7E1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Baskerville Old Face" panose="02020602080505020303" pitchFamily="18" charset="0"/>
            </a:rPr>
            <a:t>User ID:</a:t>
          </a:r>
        </a:p>
      </dsp:txBody>
      <dsp:txXfrm>
        <a:off x="2127571" y="181109"/>
        <a:ext cx="2586656" cy="515785"/>
      </dsp:txXfrm>
    </dsp:sp>
    <dsp:sp modelId="{7789E9E8-EB05-409F-8E51-602FDBC53FC3}">
      <dsp:nvSpPr>
        <dsp:cNvPr id="0" name=""/>
        <dsp:cNvSpPr/>
      </dsp:nvSpPr>
      <dsp:spPr>
        <a:xfrm>
          <a:off x="0" y="825771"/>
          <a:ext cx="6768430" cy="175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89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latin typeface="Times New Roman" panose="02020603050405020304" pitchFamily="18" charset="0"/>
              <a:cs typeface="Times New Roman" panose="02020603050405020304" pitchFamily="18" charset="0"/>
            </a:rPr>
            <a:t>In the login module, the user have to input the user id first which allow the user to access the further details of the program. If the user is admin so there is one unique ID of admin which we have assigned in the program so if the user is the admin so he will access the program by entering the correct admin id. While the user ID for every doctor is different .On entering the wrong user ID, the program will ask the user again to input the user id and this will continue till 5 tries. If the user failed to enter the correct user ID, then the program will end.</a:t>
          </a:r>
        </a:p>
      </dsp:txBody>
      <dsp:txXfrm>
        <a:off x="0" y="825771"/>
        <a:ext cx="6768430" cy="1755360"/>
      </dsp:txXfrm>
    </dsp:sp>
    <dsp:sp modelId="{1CD4C49B-4663-47C1-ABE4-2347533CF48A}">
      <dsp:nvSpPr>
        <dsp:cNvPr id="0" name=""/>
        <dsp:cNvSpPr/>
      </dsp:nvSpPr>
      <dsp:spPr>
        <a:xfrm>
          <a:off x="2087992" y="2633498"/>
          <a:ext cx="2665813" cy="548984"/>
        </a:xfrm>
        <a:prstGeom prst="roundRect">
          <a:avLst/>
        </a:prstGeom>
        <a:solidFill>
          <a:srgbClr val="DD7E1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Baskerville Old Face" panose="02020602080505020303" pitchFamily="18" charset="0"/>
            </a:rPr>
            <a:t>Password:</a:t>
          </a:r>
        </a:p>
      </dsp:txBody>
      <dsp:txXfrm>
        <a:off x="2114791" y="2660297"/>
        <a:ext cx="2612215" cy="495386"/>
      </dsp:txXfrm>
    </dsp:sp>
    <dsp:sp modelId="{420CB951-8931-453B-A866-96BB68061518}">
      <dsp:nvSpPr>
        <dsp:cNvPr id="0" name=""/>
        <dsp:cNvSpPr/>
      </dsp:nvSpPr>
      <dsp:spPr>
        <a:xfrm>
          <a:off x="0" y="3359631"/>
          <a:ext cx="676843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89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latin typeface="Times New Roman" panose="02020603050405020304" pitchFamily="18" charset="0"/>
              <a:cs typeface="Times New Roman" panose="02020603050405020304" pitchFamily="18" charset="0"/>
            </a:rPr>
            <a:t>After entering the user ID, the program will ask to enter the password which in case of wrong input ask it 5 more times and then terminates the program indicating that an unknown user is trying to access our program.</a:t>
          </a:r>
        </a:p>
      </dsp:txBody>
      <dsp:txXfrm>
        <a:off x="0" y="3359631"/>
        <a:ext cx="6768430" cy="1059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E32CA-AC63-4B20-9D4E-E0E8CC70BCD8}">
      <dsp:nvSpPr>
        <dsp:cNvPr id="0" name=""/>
        <dsp:cNvSpPr/>
      </dsp:nvSpPr>
      <dsp:spPr>
        <a:xfrm>
          <a:off x="2225040" y="2172962"/>
          <a:ext cx="1645920" cy="16459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Admin</a:t>
          </a:r>
        </a:p>
      </dsp:txBody>
      <dsp:txXfrm>
        <a:off x="2466079" y="2414001"/>
        <a:ext cx="1163842" cy="1163842"/>
      </dsp:txXfrm>
    </dsp:sp>
    <dsp:sp modelId="{5BB4FCCE-B5FF-474B-A147-FE8810C50E14}">
      <dsp:nvSpPr>
        <dsp:cNvPr id="0" name=""/>
        <dsp:cNvSpPr/>
      </dsp:nvSpPr>
      <dsp:spPr>
        <a:xfrm rot="11700000">
          <a:off x="758329" y="2340572"/>
          <a:ext cx="1438394" cy="469087"/>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BEEE98-AB78-4B9A-BC88-86B13A4FAD31}">
      <dsp:nvSpPr>
        <dsp:cNvPr id="0" name=""/>
        <dsp:cNvSpPr/>
      </dsp:nvSpPr>
      <dsp:spPr>
        <a:xfrm>
          <a:off x="1023" y="1763524"/>
          <a:ext cx="1563624" cy="125089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Book Appointments</a:t>
          </a:r>
        </a:p>
      </dsp:txBody>
      <dsp:txXfrm>
        <a:off x="37661" y="1800162"/>
        <a:ext cx="1490348" cy="1177623"/>
      </dsp:txXfrm>
    </dsp:sp>
    <dsp:sp modelId="{1184A196-05D8-42BC-80E7-C6713B77ABA5}">
      <dsp:nvSpPr>
        <dsp:cNvPr id="0" name=""/>
        <dsp:cNvSpPr/>
      </dsp:nvSpPr>
      <dsp:spPr>
        <a:xfrm rot="14690928">
          <a:off x="1635767" y="1288267"/>
          <a:ext cx="1441142" cy="469087"/>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5C2E3B-F8EA-498E-9C51-61C608412421}">
      <dsp:nvSpPr>
        <dsp:cNvPr id="0" name=""/>
        <dsp:cNvSpPr/>
      </dsp:nvSpPr>
      <dsp:spPr>
        <a:xfrm>
          <a:off x="1268277" y="245107"/>
          <a:ext cx="1563624" cy="125089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Update Staff Records</a:t>
          </a:r>
        </a:p>
      </dsp:txBody>
      <dsp:txXfrm>
        <a:off x="1304915" y="281745"/>
        <a:ext cx="1490348" cy="1177623"/>
      </dsp:txXfrm>
    </dsp:sp>
    <dsp:sp modelId="{1D4756CC-9249-4BBE-8C25-6C477DD42AF4}">
      <dsp:nvSpPr>
        <dsp:cNvPr id="0" name=""/>
        <dsp:cNvSpPr/>
      </dsp:nvSpPr>
      <dsp:spPr>
        <a:xfrm rot="17700000">
          <a:off x="3015926" y="1287837"/>
          <a:ext cx="1438394" cy="469087"/>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4CEBAD-1EA1-47BE-9988-5644F410030F}">
      <dsp:nvSpPr>
        <dsp:cNvPr id="0" name=""/>
        <dsp:cNvSpPr/>
      </dsp:nvSpPr>
      <dsp:spPr>
        <a:xfrm>
          <a:off x="3257257" y="245117"/>
          <a:ext cx="1563624" cy="125089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View Patient’s Report </a:t>
          </a:r>
        </a:p>
      </dsp:txBody>
      <dsp:txXfrm>
        <a:off x="3293895" y="281755"/>
        <a:ext cx="1490348" cy="1177623"/>
      </dsp:txXfrm>
    </dsp:sp>
    <dsp:sp modelId="{36D044F0-6A5F-4CE1-8ED3-D99922577310}">
      <dsp:nvSpPr>
        <dsp:cNvPr id="0" name=""/>
        <dsp:cNvSpPr/>
      </dsp:nvSpPr>
      <dsp:spPr>
        <a:xfrm rot="20700000">
          <a:off x="3899275" y="2340572"/>
          <a:ext cx="1438394" cy="469087"/>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58FBC64-565C-4A26-8C53-850AD17199D9}">
      <dsp:nvSpPr>
        <dsp:cNvPr id="0" name=""/>
        <dsp:cNvSpPr/>
      </dsp:nvSpPr>
      <dsp:spPr>
        <a:xfrm>
          <a:off x="4531352" y="1763524"/>
          <a:ext cx="1563624" cy="125089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Check Bill</a:t>
          </a:r>
        </a:p>
      </dsp:txBody>
      <dsp:txXfrm>
        <a:off x="4567990" y="1800162"/>
        <a:ext cx="1490348" cy="11776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E32CA-AC63-4B20-9D4E-E0E8CC70BCD8}">
      <dsp:nvSpPr>
        <dsp:cNvPr id="0" name=""/>
        <dsp:cNvSpPr/>
      </dsp:nvSpPr>
      <dsp:spPr>
        <a:xfrm>
          <a:off x="2231469" y="2213151"/>
          <a:ext cx="1633061" cy="1633061"/>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Doctor </a:t>
          </a:r>
        </a:p>
      </dsp:txBody>
      <dsp:txXfrm>
        <a:off x="2470625" y="2452307"/>
        <a:ext cx="1154749" cy="1154749"/>
      </dsp:txXfrm>
    </dsp:sp>
    <dsp:sp modelId="{5BB4FCCE-B5FF-474B-A147-FE8810C50E14}">
      <dsp:nvSpPr>
        <dsp:cNvPr id="0" name=""/>
        <dsp:cNvSpPr/>
      </dsp:nvSpPr>
      <dsp:spPr>
        <a:xfrm rot="10800000">
          <a:off x="572187" y="2796970"/>
          <a:ext cx="1568021" cy="4654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BEEE98-AB78-4B9A-BC88-86B13A4FAD31}">
      <dsp:nvSpPr>
        <dsp:cNvPr id="0" name=""/>
        <dsp:cNvSpPr/>
      </dsp:nvSpPr>
      <dsp:spPr>
        <a:xfrm>
          <a:off x="615" y="2572425"/>
          <a:ext cx="1143142" cy="914514"/>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View Appointments </a:t>
          </a:r>
        </a:p>
      </dsp:txBody>
      <dsp:txXfrm>
        <a:off x="27400" y="2599210"/>
        <a:ext cx="1089572" cy="860944"/>
      </dsp:txXfrm>
    </dsp:sp>
    <dsp:sp modelId="{1184A196-05D8-42BC-80E7-C6713B77ABA5}">
      <dsp:nvSpPr>
        <dsp:cNvPr id="0" name=""/>
        <dsp:cNvSpPr/>
      </dsp:nvSpPr>
      <dsp:spPr>
        <a:xfrm rot="12960000">
          <a:off x="895292" y="1802554"/>
          <a:ext cx="1568021" cy="4654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5C2E3B-F8EA-498E-9C51-61C608412421}">
      <dsp:nvSpPr>
        <dsp:cNvPr id="0" name=""/>
        <dsp:cNvSpPr/>
      </dsp:nvSpPr>
      <dsp:spPr>
        <a:xfrm>
          <a:off x="473453" y="1117178"/>
          <a:ext cx="1143142" cy="914514"/>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Search current patient records </a:t>
          </a:r>
        </a:p>
      </dsp:txBody>
      <dsp:txXfrm>
        <a:off x="500238" y="1143963"/>
        <a:ext cx="1089572" cy="860944"/>
      </dsp:txXfrm>
    </dsp:sp>
    <dsp:sp modelId="{DB90F071-5152-42B6-B358-6FD9F0EB2753}">
      <dsp:nvSpPr>
        <dsp:cNvPr id="0" name=""/>
        <dsp:cNvSpPr/>
      </dsp:nvSpPr>
      <dsp:spPr>
        <a:xfrm rot="15078312">
          <a:off x="1724516" y="1196606"/>
          <a:ext cx="1563903" cy="4654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345D051-80D1-407C-A435-4712740594DD}">
      <dsp:nvSpPr>
        <dsp:cNvPr id="0" name=""/>
        <dsp:cNvSpPr/>
      </dsp:nvSpPr>
      <dsp:spPr>
        <a:xfrm>
          <a:off x="1684260" y="231365"/>
          <a:ext cx="1143142" cy="914514"/>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Edit patient records</a:t>
          </a:r>
        </a:p>
      </dsp:txBody>
      <dsp:txXfrm>
        <a:off x="1711045" y="258150"/>
        <a:ext cx="1089572" cy="860944"/>
      </dsp:txXfrm>
    </dsp:sp>
    <dsp:sp modelId="{FA0CDD72-5850-411F-A065-E46C92A61077}">
      <dsp:nvSpPr>
        <dsp:cNvPr id="0" name=""/>
        <dsp:cNvSpPr/>
      </dsp:nvSpPr>
      <dsp:spPr>
        <a:xfrm rot="17280000">
          <a:off x="2786784" y="1187971"/>
          <a:ext cx="1568021" cy="4654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0AE82B-9F27-48E0-888B-01D88B142B89}">
      <dsp:nvSpPr>
        <dsp:cNvPr id="0" name=""/>
        <dsp:cNvSpPr/>
      </dsp:nvSpPr>
      <dsp:spPr>
        <a:xfrm>
          <a:off x="3241496" y="217787"/>
          <a:ext cx="1143142" cy="914514"/>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Prescribe medicines</a:t>
          </a:r>
        </a:p>
      </dsp:txBody>
      <dsp:txXfrm>
        <a:off x="3268281" y="244572"/>
        <a:ext cx="1089572" cy="860944"/>
      </dsp:txXfrm>
    </dsp:sp>
    <dsp:sp modelId="{1D4756CC-9249-4BBE-8C25-6C477DD42AF4}">
      <dsp:nvSpPr>
        <dsp:cNvPr id="0" name=""/>
        <dsp:cNvSpPr/>
      </dsp:nvSpPr>
      <dsp:spPr>
        <a:xfrm rot="19440000">
          <a:off x="3632685" y="1802554"/>
          <a:ext cx="1568021" cy="4654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4CEBAD-1EA1-47BE-9988-5644F410030F}">
      <dsp:nvSpPr>
        <dsp:cNvPr id="0" name=""/>
        <dsp:cNvSpPr/>
      </dsp:nvSpPr>
      <dsp:spPr>
        <a:xfrm>
          <a:off x="4479403" y="1117178"/>
          <a:ext cx="1143142" cy="914514"/>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Delete patient records </a:t>
          </a:r>
        </a:p>
      </dsp:txBody>
      <dsp:txXfrm>
        <a:off x="4506188" y="1143963"/>
        <a:ext cx="1089572" cy="860944"/>
      </dsp:txXfrm>
    </dsp:sp>
    <dsp:sp modelId="{36D044F0-6A5F-4CE1-8ED3-D99922577310}">
      <dsp:nvSpPr>
        <dsp:cNvPr id="0" name=""/>
        <dsp:cNvSpPr/>
      </dsp:nvSpPr>
      <dsp:spPr>
        <a:xfrm>
          <a:off x="3955791" y="2796970"/>
          <a:ext cx="1568021" cy="4654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58FBC64-565C-4A26-8C53-850AD17199D9}">
      <dsp:nvSpPr>
        <dsp:cNvPr id="0" name=""/>
        <dsp:cNvSpPr/>
      </dsp:nvSpPr>
      <dsp:spPr>
        <a:xfrm>
          <a:off x="4952241" y="2572425"/>
          <a:ext cx="1143142" cy="914514"/>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Draw salary</a:t>
          </a:r>
        </a:p>
      </dsp:txBody>
      <dsp:txXfrm>
        <a:off x="4979026" y="2599210"/>
        <a:ext cx="1089572" cy="8609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E32CA-AC63-4B20-9D4E-E0E8CC70BCD8}">
      <dsp:nvSpPr>
        <dsp:cNvPr id="0" name=""/>
        <dsp:cNvSpPr/>
      </dsp:nvSpPr>
      <dsp:spPr>
        <a:xfrm>
          <a:off x="2152341" y="1482918"/>
          <a:ext cx="1245340" cy="124534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New patient</a:t>
          </a:r>
        </a:p>
      </dsp:txBody>
      <dsp:txXfrm>
        <a:off x="2334717" y="1665294"/>
        <a:ext cx="880588" cy="880588"/>
      </dsp:txXfrm>
    </dsp:sp>
    <dsp:sp modelId="{FA0CDD72-5850-411F-A065-E46C92A61077}">
      <dsp:nvSpPr>
        <dsp:cNvPr id="0" name=""/>
        <dsp:cNvSpPr/>
      </dsp:nvSpPr>
      <dsp:spPr>
        <a:xfrm rot="12900000">
          <a:off x="1352291" y="1265722"/>
          <a:ext cx="953415" cy="3549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0AE82B-9F27-48E0-888B-01D88B142B89}">
      <dsp:nvSpPr>
        <dsp:cNvPr id="0" name=""/>
        <dsp:cNvSpPr/>
      </dsp:nvSpPr>
      <dsp:spPr>
        <a:xfrm>
          <a:off x="846966" y="696525"/>
          <a:ext cx="1183073" cy="9464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Book an appointment</a:t>
          </a:r>
        </a:p>
      </dsp:txBody>
      <dsp:txXfrm>
        <a:off x="874687" y="724246"/>
        <a:ext cx="1127631" cy="891017"/>
      </dsp:txXfrm>
    </dsp:sp>
    <dsp:sp modelId="{1D4756CC-9249-4BBE-8C25-6C477DD42AF4}">
      <dsp:nvSpPr>
        <dsp:cNvPr id="0" name=""/>
        <dsp:cNvSpPr/>
      </dsp:nvSpPr>
      <dsp:spPr>
        <a:xfrm rot="16200000">
          <a:off x="2298304" y="773259"/>
          <a:ext cx="953415" cy="3549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4CEBAD-1EA1-47BE-9988-5644F410030F}">
      <dsp:nvSpPr>
        <dsp:cNvPr id="0" name=""/>
        <dsp:cNvSpPr/>
      </dsp:nvSpPr>
      <dsp:spPr>
        <a:xfrm>
          <a:off x="2183475" y="783"/>
          <a:ext cx="1183073" cy="9464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Check doctor’s timing</a:t>
          </a:r>
        </a:p>
      </dsp:txBody>
      <dsp:txXfrm>
        <a:off x="2211196" y="28504"/>
        <a:ext cx="1127631" cy="891017"/>
      </dsp:txXfrm>
    </dsp:sp>
    <dsp:sp modelId="{36D044F0-6A5F-4CE1-8ED3-D99922577310}">
      <dsp:nvSpPr>
        <dsp:cNvPr id="0" name=""/>
        <dsp:cNvSpPr/>
      </dsp:nvSpPr>
      <dsp:spPr>
        <a:xfrm rot="19500000">
          <a:off x="3244316" y="1265722"/>
          <a:ext cx="953415" cy="3549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58FBC64-565C-4A26-8C53-850AD17199D9}">
      <dsp:nvSpPr>
        <dsp:cNvPr id="0" name=""/>
        <dsp:cNvSpPr/>
      </dsp:nvSpPr>
      <dsp:spPr>
        <a:xfrm>
          <a:off x="3519983" y="696525"/>
          <a:ext cx="1183073" cy="9464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Get Hospital’s Information</a:t>
          </a:r>
        </a:p>
      </dsp:txBody>
      <dsp:txXfrm>
        <a:off x="3547704" y="724246"/>
        <a:ext cx="1127631" cy="8910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E32CA-AC63-4B20-9D4E-E0E8CC70BCD8}">
      <dsp:nvSpPr>
        <dsp:cNvPr id="0" name=""/>
        <dsp:cNvSpPr/>
      </dsp:nvSpPr>
      <dsp:spPr>
        <a:xfrm>
          <a:off x="2152341" y="1482918"/>
          <a:ext cx="1245340" cy="124534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Old patient</a:t>
          </a:r>
        </a:p>
      </dsp:txBody>
      <dsp:txXfrm>
        <a:off x="2334717" y="1665294"/>
        <a:ext cx="880588" cy="880588"/>
      </dsp:txXfrm>
    </dsp:sp>
    <dsp:sp modelId="{FA0CDD72-5850-411F-A065-E46C92A61077}">
      <dsp:nvSpPr>
        <dsp:cNvPr id="0" name=""/>
        <dsp:cNvSpPr/>
      </dsp:nvSpPr>
      <dsp:spPr>
        <a:xfrm rot="12900000">
          <a:off x="1352291" y="1265722"/>
          <a:ext cx="953415" cy="3549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0AE82B-9F27-48E0-888B-01D88B142B89}">
      <dsp:nvSpPr>
        <dsp:cNvPr id="0" name=""/>
        <dsp:cNvSpPr/>
      </dsp:nvSpPr>
      <dsp:spPr>
        <a:xfrm>
          <a:off x="846966" y="696525"/>
          <a:ext cx="1183073" cy="9464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View my report</a:t>
          </a:r>
        </a:p>
      </dsp:txBody>
      <dsp:txXfrm>
        <a:off x="874687" y="724246"/>
        <a:ext cx="1127631" cy="891017"/>
      </dsp:txXfrm>
    </dsp:sp>
    <dsp:sp modelId="{1D4756CC-9249-4BBE-8C25-6C477DD42AF4}">
      <dsp:nvSpPr>
        <dsp:cNvPr id="0" name=""/>
        <dsp:cNvSpPr/>
      </dsp:nvSpPr>
      <dsp:spPr>
        <a:xfrm rot="16200000">
          <a:off x="2298304" y="773259"/>
          <a:ext cx="953415" cy="3549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4CEBAD-1EA1-47BE-9988-5644F410030F}">
      <dsp:nvSpPr>
        <dsp:cNvPr id="0" name=""/>
        <dsp:cNvSpPr/>
      </dsp:nvSpPr>
      <dsp:spPr>
        <a:xfrm>
          <a:off x="2183475" y="783"/>
          <a:ext cx="1183073" cy="9464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View payment history</a:t>
          </a:r>
        </a:p>
      </dsp:txBody>
      <dsp:txXfrm>
        <a:off x="2211196" y="28504"/>
        <a:ext cx="1127631" cy="891017"/>
      </dsp:txXfrm>
    </dsp:sp>
    <dsp:sp modelId="{36D044F0-6A5F-4CE1-8ED3-D99922577310}">
      <dsp:nvSpPr>
        <dsp:cNvPr id="0" name=""/>
        <dsp:cNvSpPr/>
      </dsp:nvSpPr>
      <dsp:spPr>
        <a:xfrm rot="19500000">
          <a:off x="3244316" y="1265722"/>
          <a:ext cx="953415" cy="354922"/>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58FBC64-565C-4A26-8C53-850AD17199D9}">
      <dsp:nvSpPr>
        <dsp:cNvPr id="0" name=""/>
        <dsp:cNvSpPr/>
      </dsp:nvSpPr>
      <dsp:spPr>
        <a:xfrm>
          <a:off x="3519983" y="696525"/>
          <a:ext cx="1183073" cy="9464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Book new appointment</a:t>
          </a:r>
        </a:p>
      </dsp:txBody>
      <dsp:txXfrm>
        <a:off x="3547704" y="724246"/>
        <a:ext cx="1127631" cy="8910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017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defRPr>
            </a:lvl1pPr>
          </a:lstStyle>
          <a:p>
            <a:fld id="{15FB32CF-CF81-42B4-A629-FCC3A4BEB52A}" type="slidenum">
              <a:rPr lang="ru-RU"/>
              <a:pPr/>
              <a:t>‹#›</a:t>
            </a:fld>
            <a:endParaRPr lang="ru-RU"/>
          </a:p>
        </p:txBody>
      </p:sp>
    </p:spTree>
    <p:extLst>
      <p:ext uri="{BB962C8B-B14F-4D97-AF65-F5344CB8AC3E}">
        <p14:creationId xmlns:p14="http://schemas.microsoft.com/office/powerpoint/2010/main" val="10848657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411413" y="4076700"/>
            <a:ext cx="4321175" cy="1368425"/>
          </a:xfrm>
          <a:effectLst>
            <a:outerShdw dist="17961" dir="2700000" algn="ctr" rotWithShape="0">
              <a:schemeClr val="bg2"/>
            </a:outerShdw>
          </a:effectLst>
        </p:spPr>
        <p:txBody>
          <a:bodyPr/>
          <a:lstStyle>
            <a:lvl1pPr>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411413" y="5516563"/>
            <a:ext cx="4321175" cy="719137"/>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416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125538"/>
            <a:ext cx="2051050" cy="53990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1125538"/>
            <a:ext cx="6003925" cy="5399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91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2AC0212C-56D6-4F08-B168-A31A7FE55643}" type="slidenum">
              <a:rPr lang="ru-RU"/>
              <a:pPr/>
              <a:t>‹#›</a:t>
            </a:fld>
            <a:endParaRPr lang="ru-RU"/>
          </a:p>
        </p:txBody>
      </p:sp>
    </p:spTree>
    <p:extLst>
      <p:ext uri="{BB962C8B-B14F-4D97-AF65-F5344CB8AC3E}">
        <p14:creationId xmlns:p14="http://schemas.microsoft.com/office/powerpoint/2010/main" val="427716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5AEFA40-26F4-408E-915A-20BE615BEAA9}" type="slidenum">
              <a:rPr lang="ru-RU"/>
              <a:pPr/>
              <a:t>‹#›</a:t>
            </a:fld>
            <a:endParaRPr lang="ru-RU"/>
          </a:p>
        </p:txBody>
      </p:sp>
    </p:spTree>
    <p:extLst>
      <p:ext uri="{BB962C8B-B14F-4D97-AF65-F5344CB8AC3E}">
        <p14:creationId xmlns:p14="http://schemas.microsoft.com/office/powerpoint/2010/main" val="1680263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6C04E36-A46F-4056-B795-B4B47A6A2E24}" type="slidenum">
              <a:rPr lang="ru-RU"/>
              <a:pPr/>
              <a:t>‹#›</a:t>
            </a:fld>
            <a:endParaRPr lang="ru-RU"/>
          </a:p>
        </p:txBody>
      </p:sp>
    </p:spTree>
    <p:extLst>
      <p:ext uri="{BB962C8B-B14F-4D97-AF65-F5344CB8AC3E}">
        <p14:creationId xmlns:p14="http://schemas.microsoft.com/office/powerpoint/2010/main" val="3581142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29789AA0-BA82-494C-9E4E-0EC8FA50E69D}" type="slidenum">
              <a:rPr lang="ru-RU"/>
              <a:pPr/>
              <a:t>‹#›</a:t>
            </a:fld>
            <a:endParaRPr lang="ru-RU"/>
          </a:p>
        </p:txBody>
      </p:sp>
    </p:spTree>
    <p:extLst>
      <p:ext uri="{BB962C8B-B14F-4D97-AF65-F5344CB8AC3E}">
        <p14:creationId xmlns:p14="http://schemas.microsoft.com/office/powerpoint/2010/main" val="3302826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99EBE070-8202-48C0-8282-A3C06C79BC80}" type="slidenum">
              <a:rPr lang="ru-RU"/>
              <a:pPr/>
              <a:t>‹#›</a:t>
            </a:fld>
            <a:endParaRPr lang="ru-RU"/>
          </a:p>
        </p:txBody>
      </p:sp>
    </p:spTree>
    <p:extLst>
      <p:ext uri="{BB962C8B-B14F-4D97-AF65-F5344CB8AC3E}">
        <p14:creationId xmlns:p14="http://schemas.microsoft.com/office/powerpoint/2010/main" val="1293732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82980017-1F54-48A7-B545-4E43136DF56B}" type="slidenum">
              <a:rPr lang="ru-RU"/>
              <a:pPr/>
              <a:t>‹#›</a:t>
            </a:fld>
            <a:endParaRPr lang="ru-RU"/>
          </a:p>
        </p:txBody>
      </p:sp>
    </p:spTree>
    <p:extLst>
      <p:ext uri="{BB962C8B-B14F-4D97-AF65-F5344CB8AC3E}">
        <p14:creationId xmlns:p14="http://schemas.microsoft.com/office/powerpoint/2010/main" val="3483042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8C9B0D03-3D10-46D1-84A7-C2A8F0811669}" type="slidenum">
              <a:rPr lang="ru-RU"/>
              <a:pPr/>
              <a:t>‹#›</a:t>
            </a:fld>
            <a:endParaRPr lang="ru-RU"/>
          </a:p>
        </p:txBody>
      </p:sp>
    </p:spTree>
    <p:extLst>
      <p:ext uri="{BB962C8B-B14F-4D97-AF65-F5344CB8AC3E}">
        <p14:creationId xmlns:p14="http://schemas.microsoft.com/office/powerpoint/2010/main" val="1435868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AD43350D-B8C3-4630-8309-0E1CCA1BE8B3}" type="slidenum">
              <a:rPr lang="ru-RU"/>
              <a:pPr/>
              <a:t>‹#›</a:t>
            </a:fld>
            <a:endParaRPr lang="ru-RU"/>
          </a:p>
        </p:txBody>
      </p:sp>
    </p:spTree>
    <p:extLst>
      <p:ext uri="{BB962C8B-B14F-4D97-AF65-F5344CB8AC3E}">
        <p14:creationId xmlns:p14="http://schemas.microsoft.com/office/powerpoint/2010/main" val="233971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8224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D00B0C2E-8C87-46B4-9FCA-8E125E4A2A84}" type="slidenum">
              <a:rPr lang="ru-RU"/>
              <a:pPr/>
              <a:t>‹#›</a:t>
            </a:fld>
            <a:endParaRPr lang="ru-RU"/>
          </a:p>
        </p:txBody>
      </p:sp>
    </p:spTree>
    <p:extLst>
      <p:ext uri="{BB962C8B-B14F-4D97-AF65-F5344CB8AC3E}">
        <p14:creationId xmlns:p14="http://schemas.microsoft.com/office/powerpoint/2010/main" val="4144138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9A36257-5393-47C7-A1EA-50178DD5EEB6}" type="slidenum">
              <a:rPr lang="ru-RU"/>
              <a:pPr/>
              <a:t>‹#›</a:t>
            </a:fld>
            <a:endParaRPr lang="ru-RU"/>
          </a:p>
        </p:txBody>
      </p:sp>
    </p:spTree>
    <p:extLst>
      <p:ext uri="{BB962C8B-B14F-4D97-AF65-F5344CB8AC3E}">
        <p14:creationId xmlns:p14="http://schemas.microsoft.com/office/powerpoint/2010/main" val="4164997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577DEA9-109A-4E15-9DF7-DEA2DE32AB07}" type="slidenum">
              <a:rPr lang="ru-RU"/>
              <a:pPr/>
              <a:t>‹#›</a:t>
            </a:fld>
            <a:endParaRPr lang="ru-RU"/>
          </a:p>
        </p:txBody>
      </p:sp>
    </p:spTree>
    <p:extLst>
      <p:ext uri="{BB962C8B-B14F-4D97-AF65-F5344CB8AC3E}">
        <p14:creationId xmlns:p14="http://schemas.microsoft.com/office/powerpoint/2010/main" val="296557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5197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2205038"/>
            <a:ext cx="4027487"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05038"/>
            <a:ext cx="4027488"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51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43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20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924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6164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125538"/>
            <a:ext cx="82073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468313" y="2205038"/>
            <a:ext cx="820737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ea typeface="굴림" charset="-127"/>
        </a:defRPr>
      </a:lvl2pPr>
      <a:lvl3pPr algn="l" rtl="0" eaLnBrk="1" fontAlgn="base" hangingPunct="1">
        <a:spcBef>
          <a:spcPct val="0"/>
        </a:spcBef>
        <a:spcAft>
          <a:spcPct val="0"/>
        </a:spcAft>
        <a:defRPr sz="3600">
          <a:solidFill>
            <a:schemeClr val="bg1"/>
          </a:solidFill>
          <a:latin typeface="Futura LT Book" pitchFamily="2" charset="0"/>
          <a:ea typeface="굴림" charset="-127"/>
        </a:defRPr>
      </a:lvl3pPr>
      <a:lvl4pPr algn="l" rtl="0" eaLnBrk="1" fontAlgn="base" hangingPunct="1">
        <a:spcBef>
          <a:spcPct val="0"/>
        </a:spcBef>
        <a:spcAft>
          <a:spcPct val="0"/>
        </a:spcAft>
        <a:defRPr sz="3600">
          <a:solidFill>
            <a:schemeClr val="bg1"/>
          </a:solidFill>
          <a:latin typeface="Futura LT Book" pitchFamily="2" charset="0"/>
          <a:ea typeface="굴림" charset="-127"/>
        </a:defRPr>
      </a:lvl4pPr>
      <a:lvl5pPr algn="l" rtl="0" eaLnBrk="1" fontAlgn="base" hangingPunct="1">
        <a:spcBef>
          <a:spcPct val="0"/>
        </a:spcBef>
        <a:spcAft>
          <a:spcPct val="0"/>
        </a:spcAft>
        <a:defRPr sz="3600">
          <a:solidFill>
            <a:schemeClr val="bg1"/>
          </a:solidFill>
          <a:latin typeface="Futura LT Book" pitchFamily="2" charset="0"/>
          <a:ea typeface="굴림" charset="-127"/>
        </a:defRPr>
      </a:lvl5pPr>
      <a:lvl6pPr marL="457200" algn="l" rtl="0" eaLnBrk="1" fontAlgn="base" hangingPunct="1">
        <a:spcBef>
          <a:spcPct val="0"/>
        </a:spcBef>
        <a:spcAft>
          <a:spcPct val="0"/>
        </a:spcAft>
        <a:defRPr sz="3600">
          <a:solidFill>
            <a:schemeClr val="bg1"/>
          </a:solidFill>
          <a:latin typeface="Futura LT Book" pitchFamily="2" charset="0"/>
          <a:ea typeface="굴림" charset="-127"/>
        </a:defRPr>
      </a:lvl6pPr>
      <a:lvl7pPr marL="914400" algn="l" rtl="0" eaLnBrk="1" fontAlgn="base" hangingPunct="1">
        <a:spcBef>
          <a:spcPct val="0"/>
        </a:spcBef>
        <a:spcAft>
          <a:spcPct val="0"/>
        </a:spcAft>
        <a:defRPr sz="3600">
          <a:solidFill>
            <a:schemeClr val="bg1"/>
          </a:solidFill>
          <a:latin typeface="Futura LT Book" pitchFamily="2" charset="0"/>
          <a:ea typeface="굴림" charset="-127"/>
        </a:defRPr>
      </a:lvl7pPr>
      <a:lvl8pPr marL="1371600" algn="l" rtl="0" eaLnBrk="1" fontAlgn="base" hangingPunct="1">
        <a:spcBef>
          <a:spcPct val="0"/>
        </a:spcBef>
        <a:spcAft>
          <a:spcPct val="0"/>
        </a:spcAft>
        <a:defRPr sz="3600">
          <a:solidFill>
            <a:schemeClr val="bg1"/>
          </a:solidFill>
          <a:latin typeface="Futura LT Book" pitchFamily="2" charset="0"/>
          <a:ea typeface="굴림" charset="-127"/>
        </a:defRPr>
      </a:lvl8pPr>
      <a:lvl9pPr marL="1828800" algn="l" rtl="0" eaLnBrk="1" fontAlgn="base" hangingPunct="1">
        <a:spcBef>
          <a:spcPct val="0"/>
        </a:spcBef>
        <a:spcAft>
          <a:spcPct val="0"/>
        </a:spcAft>
        <a:defRPr sz="36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808DE21B-D882-40DB-B356-90534372F72F}"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chart" Target="../charts/chart1.xml"/><Relationship Id="rId1" Type="http://schemas.openxmlformats.org/officeDocument/2006/relationships/slideLayout" Target="../slideLayouts/slideLayout13.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755576" y="3068960"/>
            <a:ext cx="9145015" cy="1728787"/>
          </a:xfrm>
        </p:spPr>
        <p:txBody>
          <a:bodyPr/>
          <a:lstStyle/>
          <a:p>
            <a:r>
              <a:rPr lang="en-US" dirty="0"/>
              <a:t>HOSPITAL MANAGEMENT SYSTEM </a:t>
            </a:r>
          </a:p>
        </p:txBody>
      </p:sp>
      <p:sp>
        <p:nvSpPr>
          <p:cNvPr id="34829" name="Rectangle 13"/>
          <p:cNvSpPr>
            <a:spLocks noGrp="1" noChangeArrowheads="1"/>
          </p:cNvSpPr>
          <p:nvPr>
            <p:ph type="subTitle" idx="1"/>
          </p:nvPr>
        </p:nvSpPr>
        <p:spPr>
          <a:xfrm>
            <a:off x="590968" y="4437112"/>
            <a:ext cx="5334000" cy="2088232"/>
          </a:xfrm>
        </p:spPr>
        <p:txBody>
          <a:bodyPr/>
          <a:lstStyle/>
          <a:p>
            <a:r>
              <a:rPr lang="en-US" dirty="0"/>
              <a:t>Group Members:</a:t>
            </a:r>
          </a:p>
          <a:p>
            <a:pPr marL="342900" indent="-342900">
              <a:buFont typeface="Arial" panose="020B0604020202020204" pitchFamily="34" charset="0"/>
              <a:buChar char="•"/>
            </a:pPr>
            <a:r>
              <a:rPr lang="en-US" dirty="0"/>
              <a:t>Ayesha Zia 20K-414</a:t>
            </a:r>
          </a:p>
          <a:p>
            <a:pPr marL="342900" indent="-342900">
              <a:buFont typeface="Arial" panose="020B0604020202020204" pitchFamily="34" charset="0"/>
              <a:buChar char="•"/>
            </a:pPr>
            <a:r>
              <a:rPr lang="en-US" dirty="0"/>
              <a:t>Syeda Ravia Ejaz 20K-0246</a:t>
            </a:r>
          </a:p>
          <a:p>
            <a:pPr marL="342900" indent="-342900">
              <a:buFont typeface="Arial" panose="020B0604020202020204" pitchFamily="34" charset="0"/>
              <a:buChar char="•"/>
            </a:pPr>
            <a:r>
              <a:rPr lang="en-US" dirty="0"/>
              <a:t>Hira Asif 20K-0337</a:t>
            </a:r>
          </a:p>
          <a:p>
            <a:endParaRPr lang="uk-U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127-0834-4625-B7C4-9A8065A15E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715479-EE3E-44B4-A26C-3BF90505FB04}"/>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8EC8DE08-183B-4DF5-9D81-54C46FA2DB19}"/>
              </a:ext>
            </a:extLst>
          </p:cNvPr>
          <p:cNvSpPr txBox="1">
            <a:spLocks noChangeArrowheads="1"/>
          </p:cNvSpPr>
          <p:nvPr/>
        </p:nvSpPr>
        <p:spPr bwMode="auto">
          <a:xfrm>
            <a:off x="1763689" y="0"/>
            <a:ext cx="7416824"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3600" kern="0" dirty="0">
                <a:solidFill>
                  <a:schemeClr val="tx2">
                    <a:lumMod val="95000"/>
                    <a:lumOff val="5000"/>
                  </a:schemeClr>
                </a:solidFill>
                <a:latin typeface="Algerian" panose="04020705040A02060702" pitchFamily="82" charset="0"/>
              </a:rPr>
              <a:t>THE DOCTOR MODULE</a:t>
            </a:r>
          </a:p>
          <a:p>
            <a:pPr marL="0" indent="0">
              <a:buNone/>
            </a:pPr>
            <a:r>
              <a:rPr lang="en-US" sz="2600" u="sng" kern="0" dirty="0">
                <a:solidFill>
                  <a:schemeClr val="tx2">
                    <a:lumMod val="95000"/>
                    <a:lumOff val="5000"/>
                  </a:schemeClr>
                </a:solidFill>
              </a:rPr>
              <a:t>1.View Appointment:</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The doctor can view the appointments that have been entered and saved by the admin in a text file known as “Appointments”. As the doctor selects the view appointments option, the text file is opened and all its contents are displayed for the doctor in the form of patient ID, name, and date of appointment.</a:t>
            </a:r>
          </a:p>
          <a:p>
            <a:pPr marL="0" indent="0">
              <a:buNone/>
            </a:pPr>
            <a:r>
              <a:rPr lang="en-US" sz="2600" u="sng" kern="0" dirty="0">
                <a:solidFill>
                  <a:schemeClr val="tx2">
                    <a:lumMod val="95000"/>
                    <a:lumOff val="5000"/>
                  </a:schemeClr>
                </a:solidFill>
              </a:rPr>
              <a:t>2. Search patient record:</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The doctor can search through patient records to view patient reports by entering patient ID. Upon the input of correct ID the respective patient report with all the patient details will be displayed. </a:t>
            </a:r>
          </a:p>
          <a:p>
            <a:pPr marL="0" indent="0">
              <a:buNone/>
            </a:pPr>
            <a:r>
              <a:rPr lang="en-US" sz="2600" u="sng" kern="0" dirty="0">
                <a:solidFill>
                  <a:schemeClr val="tx2">
                    <a:lumMod val="95000"/>
                    <a:lumOff val="5000"/>
                  </a:schemeClr>
                </a:solidFill>
              </a:rPr>
              <a:t>3.Edit patient record:</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The doctor can open the patient’s file by entering patient ID to edit the file by entering the diagnosis information of the patient which includes symptoms observed, disease diagnosed and any other additional information. The information entered will then be saved in the  patient’s file.</a:t>
            </a: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63589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3688" y="-2134"/>
            <a:ext cx="7380312" cy="6894195"/>
          </a:xfrm>
          <a:prstGeom prst="rect">
            <a:avLst/>
          </a:prstGeom>
          <a:gradFill flip="none" rotWithShape="1">
            <a:gsLst>
              <a:gs pos="0">
                <a:srgbClr val="F6AB00">
                  <a:shade val="30000"/>
                  <a:satMod val="115000"/>
                </a:srgbClr>
              </a:gs>
              <a:gs pos="50000">
                <a:srgbClr val="F6AB00">
                  <a:shade val="67500"/>
                  <a:satMod val="115000"/>
                </a:srgbClr>
              </a:gs>
              <a:gs pos="100000">
                <a:srgbClr val="F6AB00">
                  <a:shade val="100000"/>
                  <a:satMod val="115000"/>
                </a:srgbClr>
              </a:gs>
            </a:gsLst>
            <a:path path="circle">
              <a:fillToRect l="100000" t="100000"/>
            </a:path>
            <a:tileRect r="-100000" b="-100000"/>
          </a:gradFill>
        </p:spPr>
        <p:txBody>
          <a:bodyPr wrap="square" rtlCol="0">
            <a:spAutoFit/>
          </a:bodyPr>
          <a:lstStyle/>
          <a:p>
            <a:pPr algn="ctr"/>
            <a:r>
              <a:rPr lang="en-US" sz="4000" kern="0" dirty="0">
                <a:solidFill>
                  <a:schemeClr val="tx2">
                    <a:lumMod val="95000"/>
                    <a:lumOff val="5000"/>
                  </a:schemeClr>
                </a:solidFill>
                <a:latin typeface="Algerian" panose="04020705040A02060702" pitchFamily="82" charset="0"/>
              </a:rPr>
              <a:t>THE DOCTOR MODULE</a:t>
            </a:r>
          </a:p>
          <a:p>
            <a:pPr algn="ctr"/>
            <a:endParaRPr lang="en-US" sz="22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r>
              <a:rPr lang="en-US" sz="2600" u="sng" kern="0" dirty="0">
                <a:solidFill>
                  <a:schemeClr val="tx2">
                    <a:lumMod val="95000"/>
                    <a:lumOff val="5000"/>
                  </a:schemeClr>
                </a:solidFill>
              </a:rPr>
              <a:t>4.Prescribe medicine:</a:t>
            </a:r>
          </a:p>
          <a:p>
            <a:r>
              <a:rPr lang="en-US" sz="2000" b="0" dirty="0">
                <a:solidFill>
                  <a:schemeClr val="tx1"/>
                </a:solidFill>
                <a:latin typeface="Times New Roman" panose="02020603050405020304" pitchFamily="18" charset="0"/>
                <a:cs typeface="Times New Roman" panose="02020603050405020304" pitchFamily="18" charset="0"/>
              </a:rPr>
              <a:t>The doctor can prescribe medicines, tests, treatment duration, admission in hospital required and any additional information required based on the illness of the patient previously diagnosed. </a:t>
            </a:r>
          </a:p>
          <a:p>
            <a:endParaRPr lang="en-US" sz="2000" dirty="0">
              <a:latin typeface="Times New Roman" panose="02020603050405020304" pitchFamily="18" charset="0"/>
              <a:cs typeface="Times New Roman" panose="02020603050405020304" pitchFamily="18" charset="0"/>
            </a:endParaRPr>
          </a:p>
          <a:p>
            <a:r>
              <a:rPr lang="en-US" sz="2600" u="sng" dirty="0">
                <a:solidFill>
                  <a:schemeClr val="tx1"/>
                </a:solidFill>
              </a:rPr>
              <a:t>5.Delete patient record:</a:t>
            </a:r>
          </a:p>
          <a:p>
            <a:r>
              <a:rPr lang="en-US" sz="2000" b="0" dirty="0">
                <a:solidFill>
                  <a:schemeClr val="tx1"/>
                </a:solidFill>
                <a:latin typeface="Times New Roman" panose="02020603050405020304" pitchFamily="18" charset="0"/>
                <a:cs typeface="Times New Roman" panose="02020603050405020304" pitchFamily="18" charset="0"/>
              </a:rPr>
              <a:t>The doctor can delete any patient records by entering the patient ID. Upon verification of the patient ID, the doctor will be asked to re-enter the password of his account in order to proceed. Once verified, the record of that patient will be deleted and a message indicating successful deletion will be displayed on the console. </a:t>
            </a:r>
          </a:p>
          <a:p>
            <a:endParaRPr lang="en-US" sz="2000" b="0" dirty="0">
              <a:solidFill>
                <a:schemeClr val="tx1"/>
              </a:solidFill>
              <a:latin typeface="Times New Roman" panose="02020603050405020304" pitchFamily="18" charset="0"/>
              <a:cs typeface="Times New Roman" panose="02020603050405020304" pitchFamily="18" charset="0"/>
            </a:endParaRPr>
          </a:p>
          <a:p>
            <a:r>
              <a:rPr lang="en-US" sz="2600" u="sng" dirty="0">
                <a:solidFill>
                  <a:schemeClr val="tx1"/>
                </a:solidFill>
              </a:rPr>
              <a:t>6. Draw salary:</a:t>
            </a:r>
            <a:endParaRPr lang="en-US" sz="2600" u="sng" dirty="0">
              <a:latin typeface="Times New Roman" panose="02020603050405020304" pitchFamily="18" charset="0"/>
              <a:cs typeface="Times New Roman" panose="02020603050405020304" pitchFamily="18" charset="0"/>
            </a:endParaRPr>
          </a:p>
          <a:p>
            <a:r>
              <a:rPr lang="en-US" sz="2000" b="0" dirty="0">
                <a:solidFill>
                  <a:schemeClr val="tx1"/>
                </a:solidFill>
                <a:latin typeface="Times New Roman" panose="02020603050405020304" pitchFamily="18" charset="0"/>
                <a:cs typeface="Times New Roman" panose="02020603050405020304" pitchFamily="18" charset="0"/>
              </a:rPr>
              <a:t>To view the monthly salary, the doctor is asked to enter if he’s worked overtime or not. After entering the number of hours worked, the salary is calculated through base salary and overtime hours. and his monthly salary is displayed. </a:t>
            </a:r>
          </a:p>
          <a:p>
            <a:endParaRPr lang="en-US" sz="2200" b="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84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FF5C-8FCE-4360-8D70-5B491E168A81}"/>
              </a:ext>
            </a:extLst>
          </p:cNvPr>
          <p:cNvSpPr>
            <a:spLocks noGrp="1"/>
          </p:cNvSpPr>
          <p:nvPr>
            <p:ph type="title"/>
          </p:nvPr>
        </p:nvSpPr>
        <p:spPr/>
        <p:txBody>
          <a:bodyPr/>
          <a:lstStyle/>
          <a:p>
            <a:endParaRPr lang="en-US"/>
          </a:p>
        </p:txBody>
      </p:sp>
      <p:graphicFrame>
        <p:nvGraphicFramePr>
          <p:cNvPr id="12" name="Content Placeholder 11">
            <a:extLst>
              <a:ext uri="{FF2B5EF4-FFF2-40B4-BE49-F238E27FC236}">
                <a16:creationId xmlns:a16="http://schemas.microsoft.com/office/drawing/2014/main" id="{462B2A66-492A-4B18-BE70-CF19F2D8C577}"/>
              </a:ext>
            </a:extLst>
          </p:cNvPr>
          <p:cNvGraphicFramePr>
            <a:graphicFrameLocks noGrp="1"/>
          </p:cNvGraphicFramePr>
          <p:nvPr>
            <p:ph idx="1"/>
            <p:extLst>
              <p:ext uri="{D42A27DB-BD31-4B8C-83A1-F6EECF244321}">
                <p14:modId xmlns:p14="http://schemas.microsoft.com/office/powerpoint/2010/main" val="37462928"/>
              </p:ext>
            </p:extLst>
          </p:nvPr>
        </p:nvGraphicFramePr>
        <p:xfrm>
          <a:off x="1908175" y="1600200"/>
          <a:ext cx="6778625"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D3BF0134-7437-40E5-9C0F-884717A37A36}"/>
              </a:ext>
            </a:extLst>
          </p:cNvPr>
          <p:cNvSpPr txBox="1">
            <a:spLocks noChangeArrowheads="1"/>
          </p:cNvSpPr>
          <p:nvPr/>
        </p:nvSpPr>
        <p:spPr bwMode="auto">
          <a:xfrm>
            <a:off x="1728192" y="0"/>
            <a:ext cx="7452320"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2800" kern="0" dirty="0">
                <a:solidFill>
                  <a:schemeClr val="tx2">
                    <a:lumMod val="95000"/>
                    <a:lumOff val="5000"/>
                  </a:schemeClr>
                </a:solidFill>
              </a:rPr>
              <a:t>THE PATIENT MODULE</a:t>
            </a: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b="0" kern="0" dirty="0"/>
          </a:p>
        </p:txBody>
      </p:sp>
      <p:graphicFrame>
        <p:nvGraphicFramePr>
          <p:cNvPr id="40" name="Diagram 39">
            <a:extLst>
              <a:ext uri="{FF2B5EF4-FFF2-40B4-BE49-F238E27FC236}">
                <a16:creationId xmlns:a16="http://schemas.microsoft.com/office/drawing/2014/main" id="{27A66EF8-7AA4-4064-AD0E-F6D78EAFD257}"/>
              </a:ext>
            </a:extLst>
          </p:cNvPr>
          <p:cNvGraphicFramePr/>
          <p:nvPr>
            <p:extLst>
              <p:ext uri="{D42A27DB-BD31-4B8C-83A1-F6EECF244321}">
                <p14:modId xmlns:p14="http://schemas.microsoft.com/office/powerpoint/2010/main" val="3583841448"/>
              </p:ext>
            </p:extLst>
          </p:nvPr>
        </p:nvGraphicFramePr>
        <p:xfrm>
          <a:off x="2627784" y="1124744"/>
          <a:ext cx="5550024" cy="2729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1" name="Diagram 40">
            <a:extLst>
              <a:ext uri="{FF2B5EF4-FFF2-40B4-BE49-F238E27FC236}">
                <a16:creationId xmlns:a16="http://schemas.microsoft.com/office/drawing/2014/main" id="{430D4E0A-85C8-4A1B-AC3A-28FDCD99E73B}"/>
              </a:ext>
            </a:extLst>
          </p:cNvPr>
          <p:cNvGraphicFramePr/>
          <p:nvPr>
            <p:extLst>
              <p:ext uri="{D42A27DB-BD31-4B8C-83A1-F6EECF244321}">
                <p14:modId xmlns:p14="http://schemas.microsoft.com/office/powerpoint/2010/main" val="2058415697"/>
              </p:ext>
            </p:extLst>
          </p:nvPr>
        </p:nvGraphicFramePr>
        <p:xfrm>
          <a:off x="2611308" y="4036349"/>
          <a:ext cx="5550024" cy="27290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1853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E709-E5AE-43A9-83E1-BE0382572E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A57C40-4E67-4D88-9C80-95511779D41B}"/>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72E797A2-F88D-44CA-AA68-3F1B8F0F3775}"/>
              </a:ext>
            </a:extLst>
          </p:cNvPr>
          <p:cNvSpPr txBox="1">
            <a:spLocks noChangeArrowheads="1"/>
          </p:cNvSpPr>
          <p:nvPr/>
        </p:nvSpPr>
        <p:spPr bwMode="auto">
          <a:xfrm>
            <a:off x="1764703" y="0"/>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3600" kern="0" dirty="0">
                <a:solidFill>
                  <a:schemeClr val="tx2">
                    <a:lumMod val="95000"/>
                    <a:lumOff val="5000"/>
                  </a:schemeClr>
                </a:solidFill>
                <a:latin typeface="Algerian" panose="04020705040A02060702" pitchFamily="82" charset="0"/>
              </a:rPr>
              <a:t>THE PATIENT MODULE</a:t>
            </a:r>
          </a:p>
          <a:p>
            <a:pPr marL="0" indent="0">
              <a:buNone/>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The patient module is based on the concept of online HMS and divided into two sections for new and old patients with different options for each; the old patient is also granted access after he/she enters his relevant details.</a:t>
            </a:r>
          </a:p>
          <a:p>
            <a:pPr marL="0" indent="0" algn="ctr">
              <a:buNone/>
            </a:pPr>
            <a:r>
              <a:rPr lang="en-US" sz="2400" kern="0" dirty="0">
                <a:solidFill>
                  <a:schemeClr val="tx2">
                    <a:lumMod val="95000"/>
                    <a:lumOff val="5000"/>
                  </a:schemeClr>
                </a:solidFill>
              </a:rPr>
              <a:t>New Patient</a:t>
            </a:r>
          </a:p>
          <a:p>
            <a:pPr>
              <a:buAutoNum type="arabicParenR"/>
            </a:pPr>
            <a:r>
              <a:rPr lang="en-US" sz="1800" u="sng" kern="0" dirty="0">
                <a:solidFill>
                  <a:schemeClr val="tx2">
                    <a:lumMod val="95000"/>
                    <a:lumOff val="5000"/>
                  </a:schemeClr>
                </a:solidFill>
              </a:rPr>
              <a:t>Book an appointment</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This works similar to the admin module(details saved to the text) with the only difference being that the patient himself can book the appointments.</a:t>
            </a:r>
            <a:endParaRPr lang="en-US" kern="0" dirty="0">
              <a:solidFill>
                <a:schemeClr val="tx2">
                  <a:lumMod val="95000"/>
                  <a:lumOff val="5000"/>
                </a:schemeClr>
              </a:solidFill>
            </a:endParaRPr>
          </a:p>
          <a:p>
            <a:pPr marL="0" indent="0">
              <a:buNone/>
            </a:pPr>
            <a:r>
              <a:rPr lang="en-US" sz="1800" kern="0" dirty="0">
                <a:solidFill>
                  <a:schemeClr val="tx2">
                    <a:lumMod val="95000"/>
                    <a:lumOff val="5000"/>
                  </a:schemeClr>
                </a:solidFill>
              </a:rPr>
              <a:t>2) </a:t>
            </a:r>
            <a:r>
              <a:rPr lang="en-US" sz="1800" u="sng" kern="0" dirty="0">
                <a:solidFill>
                  <a:schemeClr val="tx2">
                    <a:lumMod val="95000"/>
                    <a:lumOff val="5000"/>
                  </a:schemeClr>
                </a:solidFill>
              </a:rPr>
              <a:t>Check doctor’s timing</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The patient can choose the department and through file reading, the details of the relevant doctor are displayed. The patient is then asked if he/she wants to book an appointment and if yes, he is directed to the booking class through the class’s object.</a:t>
            </a:r>
          </a:p>
          <a:p>
            <a:pPr marL="0" indent="0">
              <a:buNone/>
            </a:pPr>
            <a:r>
              <a:rPr lang="en-US" sz="1800" kern="0" dirty="0">
                <a:solidFill>
                  <a:schemeClr val="tx2">
                    <a:lumMod val="95000"/>
                    <a:lumOff val="5000"/>
                  </a:schemeClr>
                </a:solidFill>
              </a:rPr>
              <a:t>3) </a:t>
            </a:r>
            <a:r>
              <a:rPr lang="en-US" sz="1800" u="sng" kern="0" dirty="0">
                <a:solidFill>
                  <a:schemeClr val="tx2">
                    <a:lumMod val="95000"/>
                    <a:lumOff val="5000"/>
                  </a:schemeClr>
                </a:solidFill>
              </a:rPr>
              <a:t>Get Hospital’s Information</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Through file reading, the patient is provided with the information about the hospital.</a:t>
            </a: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281877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8066-1CC7-43C1-B240-550BF11C061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AF4E1A-A854-4AA7-954F-032D78DFF0C9}"/>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5693AB85-704F-4205-8091-928E4BB52F03}"/>
              </a:ext>
            </a:extLst>
          </p:cNvPr>
          <p:cNvSpPr txBox="1">
            <a:spLocks noChangeArrowheads="1"/>
          </p:cNvSpPr>
          <p:nvPr/>
        </p:nvSpPr>
        <p:spPr bwMode="auto">
          <a:xfrm>
            <a:off x="1764703" y="0"/>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3600" kern="0" dirty="0">
                <a:solidFill>
                  <a:schemeClr val="tx2">
                    <a:lumMod val="95000"/>
                    <a:lumOff val="5000"/>
                  </a:schemeClr>
                </a:solidFill>
                <a:latin typeface="Algerian" panose="04020705040A02060702" pitchFamily="82" charset="0"/>
              </a:rPr>
              <a:t>THE PATIENT MODULE</a:t>
            </a:r>
            <a:endParaRPr lang="en-US" sz="1800" kern="0" dirty="0">
              <a:solidFill>
                <a:schemeClr val="tx2">
                  <a:lumMod val="95000"/>
                  <a:lumOff val="5000"/>
                </a:schemeClr>
              </a:solidFill>
            </a:endParaRPr>
          </a:p>
          <a:p>
            <a:pPr marL="0" indent="0" algn="ctr">
              <a:buNone/>
            </a:pPr>
            <a:r>
              <a:rPr lang="en-US" sz="2400" kern="0" dirty="0">
                <a:solidFill>
                  <a:schemeClr val="tx2">
                    <a:lumMod val="95000"/>
                    <a:lumOff val="5000"/>
                  </a:schemeClr>
                </a:solidFill>
              </a:rPr>
              <a:t>Old Patient</a:t>
            </a:r>
          </a:p>
          <a:p>
            <a:pPr>
              <a:buAutoNum type="arabicParenR"/>
            </a:pPr>
            <a:r>
              <a:rPr lang="en-US" sz="1800" u="sng" kern="0" dirty="0">
                <a:solidFill>
                  <a:schemeClr val="tx2">
                    <a:lumMod val="95000"/>
                    <a:lumOff val="5000"/>
                  </a:schemeClr>
                </a:solidFill>
              </a:rPr>
              <a:t>View my report</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The patient can view their report(details + diagnosis) after entering their ID into the program. This is done by file reading and getline function.</a:t>
            </a:r>
          </a:p>
          <a:p>
            <a:pPr marL="0" indent="0">
              <a:buNone/>
            </a:pPr>
            <a:endParaRPr lang="en-US" sz="1800" kern="0" dirty="0">
              <a:solidFill>
                <a:schemeClr val="tx2">
                  <a:lumMod val="95000"/>
                  <a:lumOff val="5000"/>
                </a:schemeClr>
              </a:solidFill>
            </a:endParaRPr>
          </a:p>
          <a:p>
            <a:pPr marL="0" indent="0">
              <a:buNone/>
            </a:pPr>
            <a:r>
              <a:rPr lang="en-US" sz="1800" kern="0" dirty="0">
                <a:solidFill>
                  <a:schemeClr val="tx2">
                    <a:lumMod val="95000"/>
                    <a:lumOff val="5000"/>
                  </a:schemeClr>
                </a:solidFill>
              </a:rPr>
              <a:t>2)</a:t>
            </a:r>
            <a:r>
              <a:rPr lang="en-US" sz="1800" u="sng" kern="0" dirty="0">
                <a:solidFill>
                  <a:schemeClr val="tx2">
                    <a:lumMod val="95000"/>
                    <a:lumOff val="5000"/>
                  </a:schemeClr>
                </a:solidFill>
              </a:rPr>
              <a:t> View payment history</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This directs the patient to the bill class where the bill of the patient has been previously calculated. Upon entering id, the object of bill class is called and the payment history saved in file is displayed.</a:t>
            </a:r>
            <a:endParaRPr lang="en-US" sz="1800" kern="0" dirty="0">
              <a:solidFill>
                <a:schemeClr val="tx2">
                  <a:lumMod val="95000"/>
                  <a:lumOff val="5000"/>
                </a:schemeClr>
              </a:solidFill>
            </a:endParaRPr>
          </a:p>
          <a:p>
            <a:pPr marL="0" indent="0">
              <a:buNone/>
            </a:pPr>
            <a:endParaRPr lang="en-US" sz="1800" kern="0" dirty="0">
              <a:solidFill>
                <a:schemeClr val="tx2">
                  <a:lumMod val="95000"/>
                  <a:lumOff val="5000"/>
                </a:schemeClr>
              </a:solidFill>
            </a:endParaRPr>
          </a:p>
          <a:p>
            <a:pPr marL="0" indent="0">
              <a:buNone/>
            </a:pPr>
            <a:r>
              <a:rPr lang="en-US" sz="1800" kern="0" dirty="0">
                <a:solidFill>
                  <a:schemeClr val="tx2">
                    <a:lumMod val="95000"/>
                    <a:lumOff val="5000"/>
                  </a:schemeClr>
                </a:solidFill>
              </a:rPr>
              <a:t>3) </a:t>
            </a:r>
            <a:r>
              <a:rPr lang="en-US" sz="1800" u="sng" kern="0" dirty="0">
                <a:solidFill>
                  <a:schemeClr val="tx2">
                    <a:lumMod val="95000"/>
                    <a:lumOff val="5000"/>
                  </a:schemeClr>
                </a:solidFill>
              </a:rPr>
              <a:t>Book new appointment</a:t>
            </a:r>
          </a:p>
          <a:p>
            <a:pPr marL="0" indent="0">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Similar to new patient, an old patient can also book another appointment if they want for any other doctor by choosing the relevant department.</a:t>
            </a:r>
          </a:p>
          <a:p>
            <a:pPr marL="0" indent="0">
              <a:buNone/>
            </a:pPr>
            <a:endParaRPr lang="en-US" sz="1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3597170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27-1936-46EF-91D9-C08FDAEF4515}"/>
              </a:ext>
            </a:extLst>
          </p:cNvPr>
          <p:cNvSpPr>
            <a:spLocks noGrp="1"/>
          </p:cNvSpPr>
          <p:nvPr>
            <p:ph type="title"/>
          </p:nvPr>
        </p:nvSpPr>
        <p:spPr/>
        <p:txBody>
          <a:bodyPr/>
          <a:lstStyle/>
          <a:p>
            <a:pPr algn="ctr"/>
            <a:r>
              <a:rPr lang="en-US" b="1" dirty="0">
                <a:solidFill>
                  <a:schemeClr val="tx2">
                    <a:lumMod val="95000"/>
                    <a:lumOff val="5000"/>
                  </a:schemeClr>
                </a:solidFill>
                <a:latin typeface="Algerian" panose="04020705040A02060702" pitchFamily="82" charset="0"/>
              </a:rPr>
              <a:t>Validation checks:</a:t>
            </a:r>
          </a:p>
        </p:txBody>
      </p:sp>
      <p:sp>
        <p:nvSpPr>
          <p:cNvPr id="3" name="Content Placeholder 2">
            <a:extLst>
              <a:ext uri="{FF2B5EF4-FFF2-40B4-BE49-F238E27FC236}">
                <a16:creationId xmlns:a16="http://schemas.microsoft.com/office/drawing/2014/main" id="{9682B5B5-AC42-4177-872C-7EBD366DF720}"/>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.Validation is a process which checks the validity of the </a:t>
            </a:r>
            <a:r>
              <a:rPr lang="en-US" sz="1800" dirty="0">
                <a:solidFill>
                  <a:srgbClr val="000000"/>
                </a:solidFill>
                <a:latin typeface="Arial" panose="020B0604020202020204" pitchFamily="34" charset="0"/>
              </a:rPr>
              <a:t>values enter by the user that whether or not the value is acceptable to run the program further.</a:t>
            </a:r>
          </a:p>
          <a:p>
            <a:r>
              <a:rPr lang="en-US" sz="1800" dirty="0">
                <a:solidFill>
                  <a:srgbClr val="000000"/>
                </a:solidFill>
                <a:latin typeface="Arial" panose="020B0604020202020204" pitchFamily="34" charset="0"/>
              </a:rPr>
              <a:t>We have applied the concept of validation checks where an input is taken from the user.</a:t>
            </a:r>
          </a:p>
          <a:p>
            <a:r>
              <a:rPr lang="en-US" sz="1800" dirty="0">
                <a:solidFill>
                  <a:srgbClr val="000000"/>
                </a:solidFill>
                <a:latin typeface="Arial" panose="020B0604020202020204" pitchFamily="34" charset="0"/>
              </a:rPr>
              <a:t>On entering any value which is not acceptable by the program, the program will indicate a sign of invalid input on the screen.</a:t>
            </a:r>
          </a:p>
          <a:p>
            <a:r>
              <a:rPr lang="en-US" sz="1800" dirty="0">
                <a:solidFill>
                  <a:srgbClr val="000000"/>
                </a:solidFill>
                <a:latin typeface="Arial" panose="020B0604020202020204" pitchFamily="34" charset="0"/>
              </a:rPr>
              <a:t>The program will continue to let the user input the correct value and it will be keep on repeating the input screen unless the user enter the correct input.</a:t>
            </a:r>
          </a:p>
          <a:p>
            <a:r>
              <a:rPr lang="en-US" sz="1800" dirty="0">
                <a:solidFill>
                  <a:srgbClr val="000000"/>
                </a:solidFill>
                <a:latin typeface="Arial" panose="020B0604020202020204" pitchFamily="34" charset="0"/>
              </a:rPr>
              <a:t>Validation is applied using a while loop which runs until the value of the variable is true. When the user enter the correct input, the variable will be assigned false and the loop terminates moving the cursor to the new screen.</a:t>
            </a:r>
            <a:endParaRPr lang="en-US" dirty="0"/>
          </a:p>
        </p:txBody>
      </p:sp>
    </p:spTree>
    <p:extLst>
      <p:ext uri="{BB962C8B-B14F-4D97-AF65-F5344CB8AC3E}">
        <p14:creationId xmlns:p14="http://schemas.microsoft.com/office/powerpoint/2010/main" val="99033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5D5B-9A73-4DF4-8896-6AB617EA14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ADF4A1-3BC2-4B8F-B85E-89D700D25C24}"/>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5F56502F-3397-4A2A-9CAE-775C6F7F26C5}"/>
              </a:ext>
            </a:extLst>
          </p:cNvPr>
          <p:cNvSpPr txBox="1">
            <a:spLocks noChangeArrowheads="1"/>
          </p:cNvSpPr>
          <p:nvPr/>
        </p:nvSpPr>
        <p:spPr bwMode="auto">
          <a:xfrm>
            <a:off x="1764703" y="0"/>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3600" kern="0" dirty="0">
                <a:solidFill>
                  <a:schemeClr val="tx2">
                    <a:lumMod val="95000"/>
                    <a:lumOff val="5000"/>
                  </a:schemeClr>
                </a:solidFill>
                <a:latin typeface="Algerian" panose="04020705040A02060702" pitchFamily="82" charset="0"/>
              </a:rPr>
              <a:t>INT MAIN()</a:t>
            </a:r>
            <a:endParaRPr lang="en-US" sz="1800" kern="0" dirty="0">
              <a:solidFill>
                <a:schemeClr val="tx2">
                  <a:lumMod val="95000"/>
                  <a:lumOff val="5000"/>
                </a:schemeClr>
              </a:solidFill>
            </a:endParaRPr>
          </a:p>
          <a:p>
            <a:r>
              <a:rPr lang="en-US" sz="2200" b="0" kern="0" dirty="0">
                <a:solidFill>
                  <a:schemeClr val="tx2">
                    <a:lumMod val="95000"/>
                    <a:lumOff val="5000"/>
                  </a:schemeClr>
                </a:solidFill>
                <a:latin typeface="Times New Roman" panose="02020603050405020304" pitchFamily="18" charset="0"/>
                <a:cs typeface="Times New Roman" panose="02020603050405020304" pitchFamily="18" charset="0"/>
              </a:rPr>
              <a:t>After classes of all the modules and their relevant sub-modules, the main is called. </a:t>
            </a:r>
          </a:p>
          <a:p>
            <a:r>
              <a:rPr lang="en-US" sz="2200" b="0" kern="0" dirty="0">
                <a:solidFill>
                  <a:schemeClr val="tx2">
                    <a:lumMod val="95000"/>
                    <a:lumOff val="5000"/>
                  </a:schemeClr>
                </a:solidFill>
                <a:latin typeface="Times New Roman" panose="02020603050405020304" pitchFamily="18" charset="0"/>
                <a:cs typeface="Times New Roman" panose="02020603050405020304" pitchFamily="18" charset="0"/>
              </a:rPr>
              <a:t>In main, the objects of each class are created.</a:t>
            </a:r>
          </a:p>
          <a:p>
            <a:r>
              <a:rPr lang="en-US" sz="2200" b="0" kern="0" dirty="0">
                <a:solidFill>
                  <a:schemeClr val="tx2">
                    <a:lumMod val="95000"/>
                    <a:lumOff val="5000"/>
                  </a:schemeClr>
                </a:solidFill>
                <a:latin typeface="Times New Roman" panose="02020603050405020304" pitchFamily="18" charset="0"/>
                <a:cs typeface="Times New Roman" panose="02020603050405020304" pitchFamily="18" charset="0"/>
              </a:rPr>
              <a:t>The modules are differentiated by if-else statements depending on the input by the user.</a:t>
            </a:r>
          </a:p>
          <a:p>
            <a:r>
              <a:rPr lang="en-US" sz="2200" b="0" kern="0" dirty="0">
                <a:solidFill>
                  <a:schemeClr val="tx2">
                    <a:lumMod val="95000"/>
                    <a:lumOff val="5000"/>
                  </a:schemeClr>
                </a:solidFill>
                <a:latin typeface="Times New Roman" panose="02020603050405020304" pitchFamily="18" charset="0"/>
                <a:cs typeface="Times New Roman" panose="02020603050405020304" pitchFamily="18" charset="0"/>
              </a:rPr>
              <a:t>The sub-modules are differentiated by the switch statements and cases depending on the input by the user.</a:t>
            </a:r>
          </a:p>
          <a:p>
            <a:r>
              <a:rPr lang="en-US" sz="2200" b="0" kern="0" dirty="0">
                <a:solidFill>
                  <a:schemeClr val="tx2">
                    <a:lumMod val="95000"/>
                    <a:lumOff val="5000"/>
                  </a:schemeClr>
                </a:solidFill>
                <a:latin typeface="Times New Roman" panose="02020603050405020304" pitchFamily="18" charset="0"/>
                <a:cs typeface="Times New Roman" panose="02020603050405020304" pitchFamily="18" charset="0"/>
              </a:rPr>
              <a:t>Each sub-module is a function created in each relevant class(admin, doctor, patient).</a:t>
            </a:r>
          </a:p>
          <a:p>
            <a:r>
              <a:rPr lang="en-US" sz="2200" b="0" kern="0" dirty="0">
                <a:solidFill>
                  <a:schemeClr val="tx2">
                    <a:lumMod val="95000"/>
                    <a:lumOff val="5000"/>
                  </a:schemeClr>
                </a:solidFill>
                <a:latin typeface="Times New Roman" panose="02020603050405020304" pitchFamily="18" charset="0"/>
                <a:cs typeface="Times New Roman" panose="02020603050405020304" pitchFamily="18" charset="0"/>
              </a:rPr>
              <a:t>The functions are then called by the objects created for each class. </a:t>
            </a:r>
          </a:p>
          <a:p>
            <a:r>
              <a:rPr lang="en-US" sz="2200" b="0" kern="0" dirty="0">
                <a:solidFill>
                  <a:schemeClr val="tx2">
                    <a:lumMod val="95000"/>
                    <a:lumOff val="5000"/>
                  </a:schemeClr>
                </a:solidFill>
                <a:latin typeface="Times New Roman" panose="02020603050405020304" pitchFamily="18" charset="0"/>
                <a:cs typeface="Times New Roman" panose="02020603050405020304" pitchFamily="18" charset="0"/>
              </a:rPr>
              <a:t>The anything_else() global function directs the user to the menu again if they want to use the program any further.</a:t>
            </a:r>
          </a:p>
          <a:p>
            <a:pPr marL="0" indent="0" algn="ctr">
              <a:buNone/>
            </a:pPr>
            <a:endParaRPr lang="en-US" sz="32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72099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07FE-01A6-468A-A6DA-AA06301E01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F777DB-EE32-4529-BB26-1D0D8155373A}"/>
              </a:ext>
            </a:extLst>
          </p:cNvPr>
          <p:cNvSpPr>
            <a:spLocks noGrp="1"/>
          </p:cNvSpPr>
          <p:nvPr>
            <p:ph idx="1"/>
          </p:nvPr>
        </p:nvSpPr>
        <p:spPr/>
        <p:txBody>
          <a:bodyPr/>
          <a:lstStyle/>
          <a:p>
            <a:endParaRPr lang="en-US"/>
          </a:p>
        </p:txBody>
      </p:sp>
      <p:sp>
        <p:nvSpPr>
          <p:cNvPr id="5" name="Rectangle 3">
            <a:extLst>
              <a:ext uri="{FF2B5EF4-FFF2-40B4-BE49-F238E27FC236}">
                <a16:creationId xmlns:a16="http://schemas.microsoft.com/office/drawing/2014/main" id="{CF1AB780-0494-48D9-B1D2-BDC18B1421EC}"/>
              </a:ext>
            </a:extLst>
          </p:cNvPr>
          <p:cNvSpPr txBox="1">
            <a:spLocks noChangeArrowheads="1"/>
          </p:cNvSpPr>
          <p:nvPr/>
        </p:nvSpPr>
        <p:spPr bwMode="auto">
          <a:xfrm>
            <a:off x="1764703" y="0"/>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lgn="ctr">
              <a:buNone/>
            </a:pPr>
            <a:r>
              <a:rPr lang="en-US" sz="3600" kern="0" dirty="0">
                <a:solidFill>
                  <a:schemeClr val="tx2">
                    <a:lumMod val="95000"/>
                    <a:lumOff val="5000"/>
                  </a:schemeClr>
                </a:solidFill>
                <a:latin typeface="Algerian" panose="04020705040A02060702" pitchFamily="82" charset="0"/>
                <a:cs typeface="Times New Roman" panose="02020603050405020304" pitchFamily="18" charset="0"/>
              </a:rPr>
              <a:t>Object Oriented Programming techniques</a:t>
            </a:r>
          </a:p>
          <a:p>
            <a:pPr marL="0" indent="0">
              <a:buNone/>
            </a:pPr>
            <a:r>
              <a:rPr lang="en-US" sz="2400" kern="0" dirty="0">
                <a:solidFill>
                  <a:schemeClr val="tx2">
                    <a:lumMod val="95000"/>
                    <a:lumOff val="5000"/>
                  </a:schemeClr>
                </a:solidFill>
                <a:latin typeface="Times New Roman" panose="02020603050405020304" pitchFamily="18" charset="0"/>
                <a:cs typeface="Times New Roman" panose="02020603050405020304" pitchFamily="18" charset="0"/>
              </a:rPr>
              <a:t>Encapsulation: </a:t>
            </a:r>
          </a:p>
          <a:p>
            <a:pPr marL="0" indent="0">
              <a:buNone/>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It is implemented in this project through the use of classes such as Admin, Doctor, Department, Patient etc. Under each class a set of variables and functions have been binded together. </a:t>
            </a:r>
          </a:p>
          <a:p>
            <a:pPr marL="0" indent="0">
              <a:buNone/>
            </a:pPr>
            <a:r>
              <a:rPr lang="en-US" sz="2400" kern="0" dirty="0">
                <a:solidFill>
                  <a:schemeClr val="tx2">
                    <a:lumMod val="95000"/>
                    <a:lumOff val="5000"/>
                  </a:schemeClr>
                </a:solidFill>
                <a:latin typeface="Times New Roman" panose="02020603050405020304" pitchFamily="18" charset="0"/>
                <a:cs typeface="Times New Roman" panose="02020603050405020304" pitchFamily="18" charset="0"/>
              </a:rPr>
              <a:t>Abstraction:</a:t>
            </a:r>
          </a:p>
          <a:p>
            <a:pPr marL="0" indent="0">
              <a:buNone/>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The data and the functions in the classes have been set as private, public and protected. The protected, private and public data in the department, patient, ward classes can only be accessed by objects of other classes who have the permission to use it in the form of inheritance.</a:t>
            </a:r>
          </a:p>
          <a:p>
            <a:pPr marL="0" indent="0">
              <a:buNone/>
            </a:pPr>
            <a:r>
              <a:rPr lang="en-US" sz="2400" kern="0" dirty="0">
                <a:solidFill>
                  <a:schemeClr val="tx2">
                    <a:lumMod val="95000"/>
                    <a:lumOff val="5000"/>
                  </a:schemeClr>
                </a:solidFill>
                <a:latin typeface="Times New Roman" panose="02020603050405020304" pitchFamily="18" charset="0"/>
                <a:cs typeface="Times New Roman" panose="02020603050405020304" pitchFamily="18" charset="0"/>
              </a:rPr>
              <a:t>Inheritance:</a:t>
            </a:r>
          </a:p>
          <a:p>
            <a:pPr marL="0" indent="0">
              <a:buNone/>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The project has different types of inheritance such as single, multi-level, multiple, virtual and hierarchal inheritance. Class of doctor inherits from Department, Patient and Ward class (multiple inheritance). Classes Admin and Doctor virtually inherit from class Ward due to their common child class Staff. There are many other examples in the code.</a:t>
            </a: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400" kern="0" dirty="0">
              <a:solidFill>
                <a:schemeClr val="tx2">
                  <a:lumMod val="95000"/>
                  <a:lumOff val="5000"/>
                </a:schemeClr>
              </a:solidFill>
            </a:endParaRPr>
          </a:p>
          <a:p>
            <a:pPr marL="0" indent="0">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201820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07FE-01A6-468A-A6DA-AA06301E0199}"/>
              </a:ext>
            </a:extLst>
          </p:cNvPr>
          <p:cNvSpPr>
            <a:spLocks noGrp="1"/>
          </p:cNvSpPr>
          <p:nvPr>
            <p:ph type="title"/>
          </p:nvPr>
        </p:nvSpPr>
        <p:spPr/>
        <p:txBody>
          <a:bodyPr/>
          <a:lstStyle/>
          <a:p>
            <a:endParaRPr lang="en-US" dirty="0"/>
          </a:p>
        </p:txBody>
      </p:sp>
      <p:sp>
        <p:nvSpPr>
          <p:cNvPr id="5" name="Rectangle 3">
            <a:extLst>
              <a:ext uri="{FF2B5EF4-FFF2-40B4-BE49-F238E27FC236}">
                <a16:creationId xmlns:a16="http://schemas.microsoft.com/office/drawing/2014/main" id="{CF1AB780-0494-48D9-B1D2-BDC18B1421EC}"/>
              </a:ext>
            </a:extLst>
          </p:cNvPr>
          <p:cNvSpPr txBox="1">
            <a:spLocks noChangeArrowheads="1"/>
          </p:cNvSpPr>
          <p:nvPr/>
        </p:nvSpPr>
        <p:spPr bwMode="auto">
          <a:xfrm>
            <a:off x="1728191" y="-12576"/>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lgn="ctr">
              <a:buNone/>
            </a:pPr>
            <a:r>
              <a:rPr lang="en-US" sz="2800" kern="0" dirty="0">
                <a:solidFill>
                  <a:schemeClr val="tx2">
                    <a:lumMod val="95000"/>
                    <a:lumOff val="5000"/>
                  </a:schemeClr>
                </a:solidFill>
                <a:latin typeface="Algerian" panose="04020705040A02060702" pitchFamily="82" charset="0"/>
                <a:cs typeface="Times New Roman" panose="02020603050405020304" pitchFamily="18" charset="0"/>
              </a:rPr>
              <a:t>Object Oriented Programming techniques</a:t>
            </a:r>
          </a:p>
          <a:p>
            <a:pPr marL="0" indent="0">
              <a:buNone/>
            </a:pPr>
            <a:r>
              <a:rPr lang="en-US" sz="2400" kern="0" dirty="0">
                <a:solidFill>
                  <a:schemeClr val="tx2">
                    <a:lumMod val="95000"/>
                    <a:lumOff val="5000"/>
                  </a:schemeClr>
                </a:solidFill>
                <a:latin typeface="Times New Roman" panose="02020603050405020304" pitchFamily="18" charset="0"/>
                <a:cs typeface="Times New Roman" panose="02020603050405020304" pitchFamily="18" charset="0"/>
              </a:rPr>
              <a:t>Inheritance:</a:t>
            </a:r>
          </a:p>
          <a:p>
            <a:pPr marL="0" indent="0">
              <a:buNone/>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The project has different types of inheritance such as single, multi-level, multiple, virtual and hierarchal inheritance. Class of doctor inherits from Department, Patient and Ward class (multiple inheritance). Classes Admin and Doctor virtually inherit from class Ward due to their common child class Staff. There are many other examples in the code.</a:t>
            </a: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400" kern="0" dirty="0">
              <a:solidFill>
                <a:schemeClr val="tx2">
                  <a:lumMod val="95000"/>
                  <a:lumOff val="5000"/>
                </a:schemeClr>
              </a:solidFill>
            </a:endParaRPr>
          </a:p>
          <a:p>
            <a:pPr marL="0" indent="0">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051720" y="3284984"/>
            <a:ext cx="6413649" cy="3406546"/>
          </a:xfrm>
        </p:spPr>
      </p:pic>
    </p:spTree>
    <p:extLst>
      <p:ext uri="{BB962C8B-B14F-4D97-AF65-F5344CB8AC3E}">
        <p14:creationId xmlns:p14="http://schemas.microsoft.com/office/powerpoint/2010/main" val="1887620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07FE-01A6-468A-A6DA-AA06301E01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F777DB-EE32-4529-BB26-1D0D8155373A}"/>
              </a:ext>
            </a:extLst>
          </p:cNvPr>
          <p:cNvSpPr>
            <a:spLocks noGrp="1"/>
          </p:cNvSpPr>
          <p:nvPr>
            <p:ph idx="1"/>
          </p:nvPr>
        </p:nvSpPr>
        <p:spPr/>
        <p:txBody>
          <a:bodyPr/>
          <a:lstStyle/>
          <a:p>
            <a:endParaRPr lang="en-US"/>
          </a:p>
        </p:txBody>
      </p:sp>
      <p:sp>
        <p:nvSpPr>
          <p:cNvPr id="5" name="Rectangle 3">
            <a:extLst>
              <a:ext uri="{FF2B5EF4-FFF2-40B4-BE49-F238E27FC236}">
                <a16:creationId xmlns:a16="http://schemas.microsoft.com/office/drawing/2014/main" id="{CF1AB780-0494-48D9-B1D2-BDC18B1421EC}"/>
              </a:ext>
            </a:extLst>
          </p:cNvPr>
          <p:cNvSpPr txBox="1">
            <a:spLocks noChangeArrowheads="1"/>
          </p:cNvSpPr>
          <p:nvPr/>
        </p:nvSpPr>
        <p:spPr bwMode="auto">
          <a:xfrm>
            <a:off x="1764703" y="0"/>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lgn="ctr">
              <a:buNone/>
            </a:pPr>
            <a:r>
              <a:rPr lang="en-US" sz="2800" kern="0" dirty="0">
                <a:solidFill>
                  <a:schemeClr val="tx2">
                    <a:lumMod val="95000"/>
                    <a:lumOff val="5000"/>
                  </a:schemeClr>
                </a:solidFill>
                <a:latin typeface="Algerian" panose="04020705040A02060702" pitchFamily="82" charset="0"/>
                <a:cs typeface="Times New Roman" panose="02020603050405020304" pitchFamily="18" charset="0"/>
              </a:rPr>
              <a:t>Object Oriented Programming techniques</a:t>
            </a:r>
          </a:p>
          <a:p>
            <a:pPr marL="0" indent="0">
              <a:buNone/>
            </a:pPr>
            <a:r>
              <a:rPr lang="en-US" sz="2400" kern="0" dirty="0">
                <a:solidFill>
                  <a:schemeClr val="tx2">
                    <a:lumMod val="95000"/>
                    <a:lumOff val="5000"/>
                  </a:schemeClr>
                </a:solidFill>
                <a:latin typeface="Times New Roman" panose="02020603050405020304" pitchFamily="18" charset="0"/>
                <a:cs typeface="Times New Roman" panose="02020603050405020304" pitchFamily="18" charset="0"/>
              </a:rPr>
              <a:t>Polymorphism: </a:t>
            </a:r>
          </a:p>
          <a:p>
            <a:pPr marL="0" indent="0">
              <a:buNone/>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The project implements </a:t>
            </a:r>
            <a:r>
              <a:rPr lang="en-US" sz="1800" kern="0" dirty="0">
                <a:solidFill>
                  <a:schemeClr val="tx2">
                    <a:lumMod val="95000"/>
                    <a:lumOff val="5000"/>
                  </a:schemeClr>
                </a:solidFill>
                <a:latin typeface="Times New Roman" panose="02020603050405020304" pitchFamily="18" charset="0"/>
                <a:cs typeface="Times New Roman" panose="02020603050405020304" pitchFamily="18" charset="0"/>
              </a:rPr>
              <a:t>compile time</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 and </a:t>
            </a:r>
            <a:r>
              <a:rPr lang="en-US" sz="1800" kern="0" dirty="0">
                <a:solidFill>
                  <a:schemeClr val="tx2">
                    <a:lumMod val="95000"/>
                    <a:lumOff val="5000"/>
                  </a:schemeClr>
                </a:solidFill>
                <a:latin typeface="Times New Roman" panose="02020603050405020304" pitchFamily="18" charset="0"/>
                <a:cs typeface="Times New Roman" panose="02020603050405020304" pitchFamily="18" charset="0"/>
              </a:rPr>
              <a:t>runtime polymorphism </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in the form of </a:t>
            </a:r>
            <a:r>
              <a:rPr lang="en-US" sz="1800" kern="0" dirty="0">
                <a:solidFill>
                  <a:schemeClr val="tx2">
                    <a:lumMod val="95000"/>
                    <a:lumOff val="5000"/>
                  </a:schemeClr>
                </a:solidFill>
                <a:latin typeface="Times New Roman" panose="02020603050405020304" pitchFamily="18" charset="0"/>
                <a:cs typeface="Times New Roman" panose="02020603050405020304" pitchFamily="18" charset="0"/>
              </a:rPr>
              <a:t>function overloading </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in almost all the classes and </a:t>
            </a:r>
            <a:r>
              <a:rPr lang="en-US" sz="1800" kern="0" dirty="0">
                <a:solidFill>
                  <a:schemeClr val="tx2">
                    <a:lumMod val="95000"/>
                    <a:lumOff val="5000"/>
                  </a:schemeClr>
                </a:solidFill>
                <a:latin typeface="Times New Roman" panose="02020603050405020304" pitchFamily="18" charset="0"/>
                <a:cs typeface="Times New Roman" panose="02020603050405020304" pitchFamily="18" charset="0"/>
              </a:rPr>
              <a:t>operator overloading</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 in the Bill class.</a:t>
            </a:r>
          </a:p>
          <a:p>
            <a:pPr marL="0" indent="0">
              <a:buNone/>
            </a:pPr>
            <a:r>
              <a:rPr lang="en-US" sz="2400" kern="0" dirty="0">
                <a:solidFill>
                  <a:schemeClr val="tx2">
                    <a:lumMod val="95000"/>
                    <a:lumOff val="5000"/>
                  </a:schemeClr>
                </a:solidFill>
                <a:latin typeface="Times New Roman" panose="02020603050405020304" pitchFamily="18" charset="0"/>
                <a:cs typeface="Times New Roman" panose="02020603050405020304" pitchFamily="18" charset="0"/>
              </a:rPr>
              <a:t>Abstract class:</a:t>
            </a:r>
          </a:p>
          <a:p>
            <a:pPr marL="0" indent="0">
              <a:buNone/>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The Department class is an abstract class which has three </a:t>
            </a:r>
            <a:r>
              <a:rPr lang="en-US" sz="1800" kern="0" dirty="0">
                <a:solidFill>
                  <a:schemeClr val="tx2">
                    <a:lumMod val="95000"/>
                    <a:lumOff val="5000"/>
                  </a:schemeClr>
                </a:solidFill>
                <a:latin typeface="Times New Roman" panose="02020603050405020304" pitchFamily="18" charset="0"/>
                <a:cs typeface="Times New Roman" panose="02020603050405020304" pitchFamily="18" charset="0"/>
              </a:rPr>
              <a:t>pure virtual functions</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sz="1800" b="0" kern="0" dirty="0" err="1">
                <a:solidFill>
                  <a:schemeClr val="tx2">
                    <a:lumMod val="95000"/>
                    <a:lumOff val="5000"/>
                  </a:schemeClr>
                </a:solidFill>
                <a:latin typeface="Times New Roman" panose="02020603050405020304" pitchFamily="18" charset="0"/>
                <a:cs typeface="Times New Roman" panose="02020603050405020304" pitchFamily="18" charset="0"/>
              </a:rPr>
              <a:t>depmenu</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 dep(), and salary. The definition of these functions is in the child class of Doctor. </a:t>
            </a:r>
          </a:p>
          <a:p>
            <a:pPr marL="0" indent="0">
              <a:buNone/>
            </a:pPr>
            <a:r>
              <a:rPr lang="en-US" sz="2400" kern="0" dirty="0">
                <a:solidFill>
                  <a:schemeClr val="tx2">
                    <a:lumMod val="95000"/>
                    <a:lumOff val="5000"/>
                  </a:schemeClr>
                </a:solidFill>
                <a:latin typeface="Times New Roman" panose="02020603050405020304" pitchFamily="18" charset="0"/>
                <a:cs typeface="Times New Roman" panose="02020603050405020304" pitchFamily="18" charset="0"/>
              </a:rPr>
              <a:t>Friend class and friend functions:</a:t>
            </a:r>
          </a:p>
          <a:p>
            <a:pPr marL="0" indent="0">
              <a:buNone/>
            </a:pPr>
            <a:r>
              <a:rPr lang="en-US" sz="1800" b="0" kern="0" dirty="0" err="1">
                <a:solidFill>
                  <a:schemeClr val="tx2">
                    <a:lumMod val="95000"/>
                    <a:lumOff val="5000"/>
                  </a:schemeClr>
                </a:solidFill>
                <a:latin typeface="Times New Roman" panose="02020603050405020304" pitchFamily="18" charset="0"/>
                <a:cs typeface="Times New Roman" panose="02020603050405020304" pitchFamily="18" charset="0"/>
              </a:rPr>
              <a:t>Doctor_timing</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 is a friend class of the class Appointment, hence, giving it access to its private data members and functions to implement it for its own purpose. The function </a:t>
            </a:r>
            <a:r>
              <a:rPr lang="en-US" sz="1800" b="0" kern="0" dirty="0" err="1">
                <a:solidFill>
                  <a:schemeClr val="tx2">
                    <a:lumMod val="95000"/>
                    <a:lumOff val="5000"/>
                  </a:schemeClr>
                </a:solidFill>
                <a:latin typeface="Times New Roman" panose="02020603050405020304" pitchFamily="18" charset="0"/>
                <a:cs typeface="Times New Roman" panose="02020603050405020304" pitchFamily="18" charset="0"/>
              </a:rPr>
              <a:t>anything_else</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 is a friend function of the classes Admin, Appointment, </a:t>
            </a:r>
            <a:r>
              <a:rPr lang="en-US" sz="1800" b="0" kern="0" dirty="0" err="1">
                <a:solidFill>
                  <a:schemeClr val="tx2">
                    <a:lumMod val="95000"/>
                    <a:lumOff val="5000"/>
                  </a:schemeClr>
                </a:solidFill>
                <a:latin typeface="Times New Roman" panose="02020603050405020304" pitchFamily="18" charset="0"/>
                <a:cs typeface="Times New Roman" panose="02020603050405020304" pitchFamily="18" charset="0"/>
              </a:rPr>
              <a:t>Doctor_timing</a:t>
            </a: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 and Report which allows the function to perform any other tasks than one given.</a:t>
            </a:r>
          </a:p>
          <a:p>
            <a:pPr marL="0" indent="0">
              <a:buNone/>
            </a:pPr>
            <a:endParaRPr lang="en-US" sz="240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400" kern="0" dirty="0">
              <a:solidFill>
                <a:schemeClr val="tx2">
                  <a:lumMod val="95000"/>
                  <a:lumOff val="5000"/>
                </a:schemeClr>
              </a:solidFill>
            </a:endParaRPr>
          </a:p>
          <a:p>
            <a:pPr marL="0" indent="0">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141266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a:r>
              <a:rPr lang="en-US" dirty="0">
                <a:solidFill>
                  <a:schemeClr val="tx2">
                    <a:lumMod val="95000"/>
                    <a:lumOff val="5000"/>
                  </a:schemeClr>
                </a:solidFill>
                <a:latin typeface="Algerian" panose="04020705040A02060702" pitchFamily="82" charset="0"/>
              </a:rPr>
              <a:t>Introduction</a:t>
            </a:r>
            <a:endParaRPr lang="uk-UA" dirty="0">
              <a:solidFill>
                <a:schemeClr val="tx2">
                  <a:lumMod val="95000"/>
                  <a:lumOff val="5000"/>
                </a:schemeClr>
              </a:solidFill>
            </a:endParaRPr>
          </a:p>
        </p:txBody>
      </p:sp>
      <p:sp>
        <p:nvSpPr>
          <p:cNvPr id="36867" name="Rectangle 3"/>
          <p:cNvSpPr>
            <a:spLocks noGrp="1" noChangeArrowheads="1"/>
          </p:cNvSpPr>
          <p:nvPr>
            <p:ph type="body" idx="1"/>
          </p:nvPr>
        </p:nvSpPr>
        <p:spPr>
          <a:xfrm>
            <a:off x="468312" y="2062163"/>
            <a:ext cx="8207375" cy="4319587"/>
          </a:xfrm>
        </p:spPr>
        <p:txBody>
          <a:bodyPr/>
          <a:lstStyle/>
          <a:p>
            <a:r>
              <a:rPr lang="en-US" sz="1800" dirty="0">
                <a:solidFill>
                  <a:schemeClr val="tx2">
                    <a:lumMod val="95000"/>
                    <a:lumOff val="5000"/>
                  </a:schemeClr>
                </a:solidFill>
              </a:rPr>
              <a:t>FAST Hospital management system is a console based program developed in C++ using DEV C++. </a:t>
            </a:r>
          </a:p>
          <a:p>
            <a:r>
              <a:rPr lang="en-US" sz="1800" dirty="0">
                <a:solidFill>
                  <a:schemeClr val="tx2">
                    <a:lumMod val="95000"/>
                    <a:lumOff val="5000"/>
                  </a:schemeClr>
                </a:solidFill>
              </a:rPr>
              <a:t>In the proposed system, we aimed to design an automatic-digital program which generates and manages patient records; it allows the user to enter a new patient’s information, update any previous records, search/locate any patient using the information entered and delete any records as well.</a:t>
            </a:r>
          </a:p>
          <a:p>
            <a:r>
              <a:rPr lang="en-US" sz="1800" dirty="0">
                <a:solidFill>
                  <a:schemeClr val="tx2">
                    <a:lumMod val="95000"/>
                    <a:lumOff val="5000"/>
                  </a:schemeClr>
                </a:solidFill>
              </a:rPr>
              <a:t> The user is able to view the record of a certain patient containing each and every detail concerning his treatment. </a:t>
            </a:r>
          </a:p>
          <a:p>
            <a:r>
              <a:rPr lang="en-US" sz="1800" dirty="0">
                <a:solidFill>
                  <a:schemeClr val="tx2">
                    <a:lumMod val="95000"/>
                    <a:lumOff val="5000"/>
                  </a:schemeClr>
                </a:solidFill>
              </a:rPr>
              <a:t>To access any kind of information to make changes or just view data, the user has to first verify his position. </a:t>
            </a:r>
          </a:p>
          <a:p>
            <a:r>
              <a:rPr lang="en-US" sz="1800" dirty="0">
                <a:solidFill>
                  <a:schemeClr val="tx2">
                    <a:lumMod val="95000"/>
                    <a:lumOff val="5000"/>
                  </a:schemeClr>
                </a:solidFill>
              </a:rPr>
              <a:t>As the system contains a login system, it can only be accessed using the correct login information and password verification.</a:t>
            </a:r>
          </a:p>
          <a:p>
            <a:r>
              <a:rPr lang="en-US" sz="1800" dirty="0">
                <a:solidFill>
                  <a:schemeClr val="tx2">
                    <a:lumMod val="95000"/>
                    <a:lumOff val="5000"/>
                  </a:schemeClr>
                </a:solidFill>
              </a:rPr>
              <a:t>The system maintains data security and integrity along with providing a solution to the hospital.</a:t>
            </a:r>
            <a:endParaRPr lang="uk-UA" sz="1800" dirty="0">
              <a:solidFill>
                <a:schemeClr val="tx2">
                  <a:lumMod val="95000"/>
                  <a:lumOff val="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33AE-2123-43E8-9171-155A764BE22C}"/>
              </a:ext>
            </a:extLst>
          </p:cNvPr>
          <p:cNvSpPr>
            <a:spLocks noGrp="1"/>
          </p:cNvSpPr>
          <p:nvPr>
            <p:ph type="title"/>
          </p:nvPr>
        </p:nvSpPr>
        <p:spPr>
          <a:xfrm>
            <a:off x="468312" y="1340768"/>
            <a:ext cx="8207375" cy="1223342"/>
          </a:xfrm>
        </p:spPr>
        <p:txBody>
          <a:bodyPr/>
          <a:lstStyle/>
          <a:p>
            <a:pPr algn="ctr"/>
            <a:r>
              <a:rPr lang="en-US" dirty="0">
                <a:solidFill>
                  <a:schemeClr val="tx2"/>
                </a:solidFill>
                <a:latin typeface="Algerian" panose="04020705040A02060702" pitchFamily="82" charset="0"/>
              </a:rPr>
              <a:t>GLOBAL + GENERIC FUNCTION(Templates)</a:t>
            </a:r>
          </a:p>
        </p:txBody>
      </p:sp>
      <p:sp>
        <p:nvSpPr>
          <p:cNvPr id="3" name="Content Placeholder 2">
            <a:extLst>
              <a:ext uri="{FF2B5EF4-FFF2-40B4-BE49-F238E27FC236}">
                <a16:creationId xmlns:a16="http://schemas.microsoft.com/office/drawing/2014/main" id="{BBE4DD75-42CE-4FB9-9F1B-417A1BB81B48}"/>
              </a:ext>
            </a:extLst>
          </p:cNvPr>
          <p:cNvSpPr>
            <a:spLocks noGrp="1"/>
          </p:cNvSpPr>
          <p:nvPr>
            <p:ph idx="1"/>
          </p:nvPr>
        </p:nvSpPr>
        <p:spPr>
          <a:xfrm>
            <a:off x="468312" y="2780928"/>
            <a:ext cx="8207375" cy="4319587"/>
          </a:xfrm>
        </p:spPr>
        <p:txBody>
          <a:bodyPr/>
          <a:lstStyle/>
          <a:p>
            <a:pPr rtl="0">
              <a:spcBef>
                <a:spcPts val="0"/>
              </a:spcBef>
              <a:spcAft>
                <a:spcPts val="0"/>
              </a:spcAft>
            </a:pPr>
            <a:r>
              <a:rPr lang="en-US" dirty="0">
                <a:solidFill>
                  <a:schemeClr val="tx2"/>
                </a:solidFill>
              </a:rPr>
              <a:t>One important feature of C++ is templates which allows to create generic function or generic programs in </a:t>
            </a:r>
            <a:r>
              <a:rPr lang="en-US" dirty="0" err="1">
                <a:solidFill>
                  <a:schemeClr val="tx2"/>
                </a:solidFill>
              </a:rPr>
              <a:t>c++</a:t>
            </a:r>
            <a:r>
              <a:rPr lang="en-US" dirty="0">
                <a:solidFill>
                  <a:schemeClr val="tx2"/>
                </a:solidFill>
              </a:rPr>
              <a:t>.</a:t>
            </a:r>
          </a:p>
          <a:p>
            <a:pPr rtl="0">
              <a:spcBef>
                <a:spcPts val="0"/>
              </a:spcBef>
              <a:spcAft>
                <a:spcPts val="0"/>
              </a:spcAft>
            </a:pPr>
            <a:r>
              <a:rPr lang="en-US" dirty="0">
                <a:solidFill>
                  <a:schemeClr val="tx2"/>
                </a:solidFill>
              </a:rPr>
              <a:t>In our program, a global function is used when the user wants to return to the menu screen.</a:t>
            </a:r>
          </a:p>
          <a:p>
            <a:pPr rtl="0">
              <a:spcBef>
                <a:spcPts val="0"/>
              </a:spcBef>
              <a:spcAft>
                <a:spcPts val="0"/>
              </a:spcAft>
            </a:pPr>
            <a:r>
              <a:rPr lang="en-US" dirty="0">
                <a:solidFill>
                  <a:schemeClr val="tx2"/>
                </a:solidFill>
              </a:rPr>
              <a:t>This function is then converted into generic function to access it with multiple data types and to reuse the code.</a:t>
            </a:r>
          </a:p>
          <a:p>
            <a:pPr rtl="0">
              <a:spcBef>
                <a:spcPts val="0"/>
              </a:spcBef>
              <a:spcAft>
                <a:spcPts val="0"/>
              </a:spcAft>
            </a:pPr>
            <a:r>
              <a:rPr lang="en-US" dirty="0">
                <a:solidFill>
                  <a:schemeClr val="tx2"/>
                </a:solidFill>
              </a:rPr>
              <a:t>Here, templates are used to convert global function into generic function.</a:t>
            </a:r>
          </a:p>
          <a:p>
            <a:pPr rtl="0">
              <a:spcBef>
                <a:spcPts val="0"/>
              </a:spcBef>
              <a:spcAft>
                <a:spcPts val="0"/>
              </a:spcAft>
            </a:pPr>
            <a:r>
              <a:rPr lang="en-US" dirty="0">
                <a:solidFill>
                  <a:schemeClr val="tx2"/>
                </a:solidFill>
              </a:rPr>
              <a:t>The function ask the user to move the cursor back to the menu screen, if the user allows, the cursor will be moved to the menu screen else it will end the program.</a:t>
            </a:r>
          </a:p>
        </p:txBody>
      </p:sp>
    </p:spTree>
    <p:extLst>
      <p:ext uri="{BB962C8B-B14F-4D97-AF65-F5344CB8AC3E}">
        <p14:creationId xmlns:p14="http://schemas.microsoft.com/office/powerpoint/2010/main" val="679538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07FE-01A6-468A-A6DA-AA06301E01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F777DB-EE32-4529-BB26-1D0D8155373A}"/>
              </a:ext>
            </a:extLst>
          </p:cNvPr>
          <p:cNvSpPr>
            <a:spLocks noGrp="1"/>
          </p:cNvSpPr>
          <p:nvPr>
            <p:ph idx="1"/>
          </p:nvPr>
        </p:nvSpPr>
        <p:spPr/>
        <p:txBody>
          <a:bodyPr/>
          <a:lstStyle/>
          <a:p>
            <a:endParaRPr lang="en-US"/>
          </a:p>
        </p:txBody>
      </p:sp>
      <p:sp>
        <p:nvSpPr>
          <p:cNvPr id="5" name="Rectangle 3">
            <a:extLst>
              <a:ext uri="{FF2B5EF4-FFF2-40B4-BE49-F238E27FC236}">
                <a16:creationId xmlns:a16="http://schemas.microsoft.com/office/drawing/2014/main" id="{CF1AB780-0494-48D9-B1D2-BDC18B1421EC}"/>
              </a:ext>
            </a:extLst>
          </p:cNvPr>
          <p:cNvSpPr txBox="1">
            <a:spLocks noChangeArrowheads="1"/>
          </p:cNvSpPr>
          <p:nvPr/>
        </p:nvSpPr>
        <p:spPr bwMode="auto">
          <a:xfrm>
            <a:off x="1764703" y="0"/>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3600" kern="0" dirty="0">
                <a:solidFill>
                  <a:schemeClr val="tx2">
                    <a:lumMod val="95000"/>
                    <a:lumOff val="5000"/>
                  </a:schemeClr>
                </a:solidFill>
                <a:latin typeface="Algerian" panose="04020705040A02060702" pitchFamily="82" charset="0"/>
                <a:cs typeface="Times New Roman" panose="02020603050405020304" pitchFamily="18" charset="0"/>
              </a:rPr>
              <a:t>CONCEPTS OF OOP USED IN THE PROJECT</a:t>
            </a:r>
            <a:endParaRPr lang="en-US" sz="2800" kern="0" dirty="0">
              <a:solidFill>
                <a:schemeClr val="tx2">
                  <a:lumMod val="95000"/>
                  <a:lumOff val="5000"/>
                </a:schemeClr>
              </a:solidFill>
            </a:endParaRPr>
          </a:p>
          <a:p>
            <a:pPr marL="0" indent="0" rtl="0" fontAlgn="base">
              <a:spcBef>
                <a:spcPts val="1200"/>
              </a:spcBef>
              <a:spcAft>
                <a:spcPts val="0"/>
              </a:spcAft>
              <a:buNone/>
            </a:pPr>
            <a:r>
              <a:rPr lang="en-US" b="0" dirty="0">
                <a:solidFill>
                  <a:srgbClr val="000000"/>
                </a:solidFill>
                <a:latin typeface="Times New Roman" panose="02020603050405020304" pitchFamily="18" charset="0"/>
                <a:cs typeface="Times New Roman" panose="02020603050405020304" pitchFamily="18" charset="0"/>
              </a:rPr>
              <a:t>T</a:t>
            </a:r>
            <a:r>
              <a:rPr lang="en-US" b="0" i="0" u="none" strike="noStrike" dirty="0">
                <a:solidFill>
                  <a:srgbClr val="000000"/>
                </a:solidFill>
                <a:effectLst/>
                <a:latin typeface="Times New Roman" panose="02020603050405020304" pitchFamily="18" charset="0"/>
                <a:cs typeface="Times New Roman" panose="02020603050405020304" pitchFamily="18" charset="0"/>
              </a:rPr>
              <a:t>he program uses the following tools taught in the Object Oriented Programming course:</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Inheritance and its different types</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Polymorphism(operator overloading, function overloading, function overriding)</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Filing</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Static variables</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Friend function</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Friend class </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Abstract class </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Constructors (copy, default and parameterized)</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Templates </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Switch and Conditional statements(If/else/else-if)</a:t>
            </a:r>
          </a:p>
          <a:p>
            <a:pPr marL="45720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Loops (for, while and do-while)  </a:t>
            </a:r>
          </a:p>
          <a:p>
            <a:pPr marL="457200"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Dynamic memory allocation</a:t>
            </a: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2152139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6FF2-0C0C-49A5-BA2F-98CF044EA390}"/>
              </a:ext>
            </a:extLst>
          </p:cNvPr>
          <p:cNvSpPr>
            <a:spLocks noGrp="1"/>
          </p:cNvSpPr>
          <p:nvPr>
            <p:ph type="title"/>
          </p:nvPr>
        </p:nvSpPr>
        <p:spPr/>
        <p:txBody>
          <a:bodyPr/>
          <a:lstStyle/>
          <a:p>
            <a:pPr algn="ctr"/>
            <a:r>
              <a:rPr lang="en-US" b="1" dirty="0">
                <a:solidFill>
                  <a:schemeClr val="tx2">
                    <a:lumMod val="95000"/>
                    <a:lumOff val="5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D104EB4D-25BB-4275-BE50-D1A331EEEDAB}"/>
              </a:ext>
            </a:extLst>
          </p:cNvPr>
          <p:cNvSpPr>
            <a:spLocks noGrp="1"/>
          </p:cNvSpPr>
          <p:nvPr>
            <p:ph idx="1"/>
          </p:nvPr>
        </p:nvSpPr>
        <p:spPr/>
        <p:txBody>
          <a:bodyPr/>
          <a:lstStyle/>
          <a:p>
            <a:pPr rtl="0">
              <a:spcBef>
                <a:spcPts val="0"/>
              </a:spcBef>
              <a:spcAft>
                <a:spcPts val="0"/>
              </a:spcAft>
            </a:pPr>
            <a:r>
              <a:rPr lang="en-US" sz="1600" b="0" i="0" u="none" strike="noStrike" dirty="0">
                <a:solidFill>
                  <a:srgbClr val="000000"/>
                </a:solidFill>
                <a:effectLst/>
                <a:latin typeface="Arial" panose="020B0604020202020204" pitchFamily="34" charset="0"/>
              </a:rPr>
              <a:t>To sum up, the making of the project was an immense learning experience and we have achieved all the outcomes that we had previously stated as problems in our proposal. </a:t>
            </a:r>
          </a:p>
          <a:p>
            <a:pPr rtl="0">
              <a:spcBef>
                <a:spcPts val="0"/>
              </a:spcBef>
              <a:spcAft>
                <a:spcPts val="0"/>
              </a:spcAft>
            </a:pPr>
            <a:r>
              <a:rPr lang="en-US" sz="1600" b="0" i="0" u="none" strike="noStrike" dirty="0">
                <a:solidFill>
                  <a:srgbClr val="000000"/>
                </a:solidFill>
                <a:effectLst/>
                <a:latin typeface="Arial" panose="020B0604020202020204" pitchFamily="34" charset="0"/>
              </a:rPr>
              <a:t>Through the use of the program created, hospitals can easily access, maintain patients information, provide better services and as well as secure their patients data. </a:t>
            </a:r>
            <a:endParaRPr lang="en-US" sz="1800"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The previous manual version of the hospital management system has been enhanced and modified using object oriented programming and C++ language techniques such as encapsulation, abstraction, runtime and compile time polymorphism, inheritance, abstract classes, friend classes, friend functions, virtual functions, filing, strings, conditional statements, arrays and loops. </a:t>
            </a:r>
          </a:p>
          <a:p>
            <a:pPr rtl="0">
              <a:spcBef>
                <a:spcPts val="0"/>
              </a:spcBef>
              <a:spcAft>
                <a:spcPts val="0"/>
              </a:spcAft>
            </a:pPr>
            <a:r>
              <a:rPr lang="en-US" sz="1600" b="0" i="0" u="none" strike="noStrike" dirty="0">
                <a:solidFill>
                  <a:srgbClr val="000000"/>
                </a:solidFill>
                <a:effectLst/>
                <a:latin typeface="Arial" panose="020B0604020202020204" pitchFamily="34" charset="0"/>
              </a:rPr>
              <a:t>Our aim was to create a program with an easily understandable UI for the hospitals so they could easily provide quality services to their patients: make appointments, create new patient entries, update by adding patient treatment information or delete pre-existing records, search up and view records. In the end, along with having a deeper understanding of OOP and C++language. </a:t>
            </a:r>
            <a:endParaRPr lang="en-US" sz="1800" b="0" dirty="0">
              <a:effectLst/>
            </a:endParaRPr>
          </a:p>
          <a:p>
            <a:br>
              <a:rPr lang="en-US" dirty="0"/>
            </a:br>
            <a:endParaRPr lang="en-US" dirty="0"/>
          </a:p>
        </p:txBody>
      </p:sp>
    </p:spTree>
    <p:extLst>
      <p:ext uri="{BB962C8B-B14F-4D97-AF65-F5344CB8AC3E}">
        <p14:creationId xmlns:p14="http://schemas.microsoft.com/office/powerpoint/2010/main" val="2136141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6FF2-0C0C-49A5-BA2F-98CF044EA390}"/>
              </a:ext>
            </a:extLst>
          </p:cNvPr>
          <p:cNvSpPr>
            <a:spLocks noGrp="1"/>
          </p:cNvSpPr>
          <p:nvPr>
            <p:ph type="title"/>
          </p:nvPr>
        </p:nvSpPr>
        <p:spPr>
          <a:xfrm>
            <a:off x="2555776" y="2960687"/>
            <a:ext cx="8207375" cy="936625"/>
          </a:xfrm>
        </p:spPr>
        <p:txBody>
          <a:bodyPr/>
          <a:lstStyle/>
          <a:p>
            <a:r>
              <a:rPr lang="en-US" sz="5400" dirty="0">
                <a:solidFill>
                  <a:schemeClr val="tx2">
                    <a:lumMod val="95000"/>
                    <a:lumOff val="5000"/>
                  </a:schemeClr>
                </a:solidFill>
              </a:rPr>
              <a:t>THANK YOU!</a:t>
            </a:r>
          </a:p>
        </p:txBody>
      </p:sp>
    </p:spTree>
    <p:extLst>
      <p:ext uri="{BB962C8B-B14F-4D97-AF65-F5344CB8AC3E}">
        <p14:creationId xmlns:p14="http://schemas.microsoft.com/office/powerpoint/2010/main" val="128969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718" y="6291262"/>
            <a:ext cx="5486400" cy="566738"/>
          </a:xfrm>
        </p:spPr>
        <p:txBody>
          <a:bodyPr/>
          <a:lstStyle/>
          <a:p>
            <a:r>
              <a:rPr lang="en-US" dirty="0"/>
              <a:t> </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377" r="3377"/>
          <a:stretch>
            <a:fillRect/>
          </a:stretch>
        </p:blipFill>
        <p:spPr>
          <a:xfrm>
            <a:off x="107504" y="1929606"/>
            <a:ext cx="8856984" cy="4811762"/>
          </a:xfrm>
        </p:spPr>
      </p:pic>
      <p:sp>
        <p:nvSpPr>
          <p:cNvPr id="4" name="Text Placeholder 3"/>
          <p:cNvSpPr>
            <a:spLocks noGrp="1"/>
          </p:cNvSpPr>
          <p:nvPr>
            <p:ph type="body" sz="half" idx="2"/>
          </p:nvPr>
        </p:nvSpPr>
        <p:spPr>
          <a:xfrm>
            <a:off x="1619672" y="1008112"/>
            <a:ext cx="5486400" cy="804862"/>
          </a:xfrm>
        </p:spPr>
        <p:txBody>
          <a:bodyPr/>
          <a:lstStyle/>
          <a:p>
            <a:pPr algn="ctr"/>
            <a:r>
              <a:rPr lang="en-US" sz="4400" b="1" dirty="0">
                <a:solidFill>
                  <a:schemeClr val="tx2"/>
                </a:solidFill>
                <a:latin typeface="Algerian" panose="04020705040A02060702" pitchFamily="82" charset="0"/>
              </a:rPr>
              <a:t>CLASS DIAGRAM</a:t>
            </a:r>
          </a:p>
        </p:txBody>
      </p:sp>
    </p:spTree>
    <p:extLst>
      <p:ext uri="{BB962C8B-B14F-4D97-AF65-F5344CB8AC3E}">
        <p14:creationId xmlns:p14="http://schemas.microsoft.com/office/powerpoint/2010/main" val="5588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188913"/>
            <a:ext cx="6911975" cy="1066800"/>
          </a:xfrm>
        </p:spPr>
        <p:txBody>
          <a:bodyPr/>
          <a:lstStyle/>
          <a:p>
            <a:r>
              <a:rPr lang="en-US" dirty="0"/>
              <a:t>MODULES</a:t>
            </a:r>
          </a:p>
        </p:txBody>
      </p:sp>
      <p:sp>
        <p:nvSpPr>
          <p:cNvPr id="195587" name="Rectangle 3"/>
          <p:cNvSpPr>
            <a:spLocks noGrp="1" noChangeArrowheads="1"/>
          </p:cNvSpPr>
          <p:nvPr>
            <p:ph type="body" idx="1"/>
          </p:nvPr>
        </p:nvSpPr>
        <p:spPr>
          <a:xfrm>
            <a:off x="1763688" y="0"/>
            <a:ext cx="7380313" cy="6857999"/>
          </a:xfr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p:spPr>
        <p:txBody>
          <a:bodyPr/>
          <a:lstStyle/>
          <a:p>
            <a:pPr marL="0" indent="0">
              <a:buNone/>
            </a:pPr>
            <a:endParaRPr lang="en-US" dirty="0">
              <a:solidFill>
                <a:schemeClr val="tx2">
                  <a:lumMod val="95000"/>
                  <a:lumOff val="5000"/>
                </a:schemeClr>
              </a:solidFill>
            </a:endParaRPr>
          </a:p>
          <a:p>
            <a:pPr marL="0" indent="0" algn="ctr">
              <a:buNone/>
            </a:pPr>
            <a:r>
              <a:rPr lang="en-US" sz="3600" b="1" dirty="0">
                <a:solidFill>
                  <a:schemeClr val="tx2">
                    <a:lumMod val="95000"/>
                    <a:lumOff val="5000"/>
                  </a:schemeClr>
                </a:solidFill>
                <a:latin typeface="Algerian" panose="04020705040A02060702" pitchFamily="82" charset="0"/>
              </a:rPr>
              <a:t>MODULES FOR THE HMS</a:t>
            </a:r>
            <a:endParaRPr lang="en-US" sz="2400" dirty="0">
              <a:solidFill>
                <a:schemeClr val="tx2">
                  <a:lumMod val="95000"/>
                  <a:lumOff val="5000"/>
                </a:schemeClr>
              </a:solidFill>
            </a:endParaRPr>
          </a:p>
          <a:p>
            <a:pPr marL="0" indent="0" algn="ctr">
              <a:buNone/>
            </a:pPr>
            <a:r>
              <a:rPr lang="en-US" sz="2400" dirty="0">
                <a:solidFill>
                  <a:schemeClr val="tx2">
                    <a:lumMod val="95000"/>
                    <a:lumOff val="5000"/>
                  </a:schemeClr>
                </a:solidFill>
              </a:rPr>
              <a:t>The HMS is based on four main modules: </a:t>
            </a:r>
            <a:endParaRPr lang="en-US" dirty="0">
              <a:solidFill>
                <a:schemeClr val="tx2">
                  <a:lumMod val="95000"/>
                  <a:lumOff val="5000"/>
                </a:schemeClr>
              </a:solidFill>
            </a:endParaRPr>
          </a:p>
        </p:txBody>
      </p:sp>
      <p:sp>
        <p:nvSpPr>
          <p:cNvPr id="2" name="TextBox 1">
            <a:extLst>
              <a:ext uri="{FF2B5EF4-FFF2-40B4-BE49-F238E27FC236}">
                <a16:creationId xmlns:a16="http://schemas.microsoft.com/office/drawing/2014/main" id="{509E00F9-101C-4093-ABF8-AAAB3F8F5D89}"/>
              </a:ext>
            </a:extLst>
          </p:cNvPr>
          <p:cNvSpPr txBox="1"/>
          <p:nvPr/>
        </p:nvSpPr>
        <p:spPr>
          <a:xfrm>
            <a:off x="611560" y="3573016"/>
            <a:ext cx="503734" cy="3539430"/>
          </a:xfrm>
          <a:prstGeom prst="rect">
            <a:avLst/>
          </a:prstGeom>
          <a:noFill/>
        </p:spPr>
        <p:txBody>
          <a:bodyPr wrap="square" rtlCol="0">
            <a:spAutoFit/>
          </a:bodyPr>
          <a:lstStyle/>
          <a:p>
            <a:r>
              <a:rPr lang="en-US" sz="2800" dirty="0"/>
              <a:t>M</a:t>
            </a:r>
          </a:p>
          <a:p>
            <a:r>
              <a:rPr lang="en-US" sz="2800" dirty="0"/>
              <a:t>O</a:t>
            </a:r>
          </a:p>
          <a:p>
            <a:r>
              <a:rPr lang="en-US" sz="2800" dirty="0"/>
              <a:t>D</a:t>
            </a:r>
          </a:p>
          <a:p>
            <a:r>
              <a:rPr lang="en-US" sz="2800" dirty="0"/>
              <a:t>U</a:t>
            </a:r>
          </a:p>
          <a:p>
            <a:r>
              <a:rPr lang="en-US" sz="2800" dirty="0"/>
              <a:t>L</a:t>
            </a:r>
          </a:p>
          <a:p>
            <a:r>
              <a:rPr lang="en-US" sz="2800" dirty="0"/>
              <a:t>E</a:t>
            </a:r>
          </a:p>
          <a:p>
            <a:r>
              <a:rPr lang="en-US" sz="2800" dirty="0"/>
              <a:t>S</a:t>
            </a:r>
          </a:p>
          <a:p>
            <a:endParaRPr lang="en-US" sz="2800" dirty="0"/>
          </a:p>
        </p:txBody>
      </p:sp>
      <p:graphicFrame>
        <p:nvGraphicFramePr>
          <p:cNvPr id="3" name="Diagram 2">
            <a:extLst>
              <a:ext uri="{FF2B5EF4-FFF2-40B4-BE49-F238E27FC236}">
                <a16:creationId xmlns:a16="http://schemas.microsoft.com/office/drawing/2014/main" id="{C4CE70E2-F01F-47BE-A0B3-32BABD238214}"/>
              </a:ext>
            </a:extLst>
          </p:cNvPr>
          <p:cNvGraphicFramePr/>
          <p:nvPr>
            <p:extLst>
              <p:ext uri="{D42A27DB-BD31-4B8C-83A1-F6EECF244321}">
                <p14:modId xmlns:p14="http://schemas.microsoft.com/office/powerpoint/2010/main" val="1851007280"/>
              </p:ext>
            </p:extLst>
          </p:nvPr>
        </p:nvGraphicFramePr>
        <p:xfrm>
          <a:off x="2436440" y="18448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6767-F21C-496B-B27F-1FBCDDE11D15}"/>
              </a:ext>
            </a:extLst>
          </p:cNvPr>
          <p:cNvSpPr>
            <a:spLocks noGrp="1"/>
          </p:cNvSpPr>
          <p:nvPr>
            <p:ph type="title"/>
          </p:nvPr>
        </p:nvSpPr>
        <p:spPr/>
        <p:txBody>
          <a:bodyPr/>
          <a:lstStyle/>
          <a:p>
            <a:endParaRPr lang="en-US"/>
          </a:p>
        </p:txBody>
      </p:sp>
      <p:graphicFrame>
        <p:nvGraphicFramePr>
          <p:cNvPr id="19" name="Content Placeholder 18">
            <a:extLst>
              <a:ext uri="{FF2B5EF4-FFF2-40B4-BE49-F238E27FC236}">
                <a16:creationId xmlns:a16="http://schemas.microsoft.com/office/drawing/2014/main" id="{ACC5A002-1565-429C-B9E1-1141A7252246}"/>
              </a:ext>
            </a:extLst>
          </p:cNvPr>
          <p:cNvGraphicFramePr>
            <a:graphicFrameLocks noGrp="1"/>
          </p:cNvGraphicFramePr>
          <p:nvPr>
            <p:ph idx="1"/>
            <p:extLst>
              <p:ext uri="{D42A27DB-BD31-4B8C-83A1-F6EECF244321}">
                <p14:modId xmlns:p14="http://schemas.microsoft.com/office/powerpoint/2010/main" val="3165624799"/>
              </p:ext>
            </p:extLst>
          </p:nvPr>
        </p:nvGraphicFramePr>
        <p:xfrm>
          <a:off x="1908175" y="1600200"/>
          <a:ext cx="67786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7F27EF4A-F7E2-4594-BFFE-925857B1F304}"/>
              </a:ext>
            </a:extLst>
          </p:cNvPr>
          <p:cNvSpPr txBox="1">
            <a:spLocks noChangeArrowheads="1"/>
          </p:cNvSpPr>
          <p:nvPr/>
        </p:nvSpPr>
        <p:spPr bwMode="auto">
          <a:xfrm>
            <a:off x="1908175" y="188913"/>
            <a:ext cx="6911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a:lstStyle>
          <a:p>
            <a:r>
              <a:rPr lang="en-US" b="0" kern="0"/>
              <a:t>MODULES</a:t>
            </a:r>
            <a:endParaRPr lang="en-US" b="0" kern="0" dirty="0"/>
          </a:p>
        </p:txBody>
      </p:sp>
      <p:sp>
        <p:nvSpPr>
          <p:cNvPr id="5" name="Rectangle 3">
            <a:extLst>
              <a:ext uri="{FF2B5EF4-FFF2-40B4-BE49-F238E27FC236}">
                <a16:creationId xmlns:a16="http://schemas.microsoft.com/office/drawing/2014/main" id="{73656042-BDE4-4814-A49C-71234BF6453F}"/>
              </a:ext>
            </a:extLst>
          </p:cNvPr>
          <p:cNvSpPr txBox="1">
            <a:spLocks noChangeArrowheads="1"/>
          </p:cNvSpPr>
          <p:nvPr/>
        </p:nvSpPr>
        <p:spPr bwMode="auto">
          <a:xfrm>
            <a:off x="1764703" y="0"/>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3600" kern="0" dirty="0">
                <a:solidFill>
                  <a:schemeClr val="tx2">
                    <a:lumMod val="95000"/>
                    <a:lumOff val="5000"/>
                  </a:schemeClr>
                </a:solidFill>
                <a:latin typeface="Algerian" panose="04020705040A02060702" pitchFamily="82" charset="0"/>
              </a:rPr>
              <a:t>THE LOGIN MODULE</a:t>
            </a:r>
          </a:p>
          <a:p>
            <a:pPr marL="0" indent="0" algn="ctr">
              <a:buNone/>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 </a:t>
            </a: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
        <p:nvSpPr>
          <p:cNvPr id="6" name="TextBox 5">
            <a:extLst>
              <a:ext uri="{FF2B5EF4-FFF2-40B4-BE49-F238E27FC236}">
                <a16:creationId xmlns:a16="http://schemas.microsoft.com/office/drawing/2014/main" id="{8864F569-A3E9-4BFD-BB3B-06D215B89EC9}"/>
              </a:ext>
            </a:extLst>
          </p:cNvPr>
          <p:cNvSpPr txBox="1"/>
          <p:nvPr/>
        </p:nvSpPr>
        <p:spPr>
          <a:xfrm>
            <a:off x="611560" y="3573016"/>
            <a:ext cx="503734" cy="3539430"/>
          </a:xfrm>
          <a:prstGeom prst="rect">
            <a:avLst/>
          </a:prstGeom>
          <a:noFill/>
        </p:spPr>
        <p:txBody>
          <a:bodyPr wrap="square" rtlCol="0">
            <a:spAutoFit/>
          </a:bodyPr>
          <a:lstStyle/>
          <a:p>
            <a:r>
              <a:rPr lang="en-US" sz="2800" dirty="0"/>
              <a:t>M</a:t>
            </a:r>
          </a:p>
          <a:p>
            <a:r>
              <a:rPr lang="en-US" sz="2800" dirty="0"/>
              <a:t>O</a:t>
            </a:r>
          </a:p>
          <a:p>
            <a:r>
              <a:rPr lang="en-US" sz="2800" dirty="0"/>
              <a:t>D</a:t>
            </a:r>
          </a:p>
          <a:p>
            <a:r>
              <a:rPr lang="en-US" sz="2800" dirty="0"/>
              <a:t>U</a:t>
            </a:r>
          </a:p>
          <a:p>
            <a:r>
              <a:rPr lang="en-US" sz="2800" dirty="0"/>
              <a:t>L</a:t>
            </a:r>
          </a:p>
          <a:p>
            <a:r>
              <a:rPr lang="en-US" sz="2800" dirty="0"/>
              <a:t>E</a:t>
            </a:r>
          </a:p>
          <a:p>
            <a:r>
              <a:rPr lang="en-US" sz="2800" dirty="0"/>
              <a:t>S</a:t>
            </a:r>
          </a:p>
          <a:p>
            <a:endParaRPr lang="en-US" sz="2800" dirty="0"/>
          </a:p>
        </p:txBody>
      </p:sp>
      <p:graphicFrame>
        <p:nvGraphicFramePr>
          <p:cNvPr id="3" name="Diagram 2"/>
          <p:cNvGraphicFramePr/>
          <p:nvPr>
            <p:extLst>
              <p:ext uri="{D42A27DB-BD31-4B8C-83A1-F6EECF244321}">
                <p14:modId xmlns:p14="http://schemas.microsoft.com/office/powerpoint/2010/main" val="308524226"/>
              </p:ext>
            </p:extLst>
          </p:nvPr>
        </p:nvGraphicFramePr>
        <p:xfrm>
          <a:off x="2051720" y="1869566"/>
          <a:ext cx="6768430" cy="48718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p:cNvSpPr txBox="1"/>
          <p:nvPr/>
        </p:nvSpPr>
        <p:spPr>
          <a:xfrm>
            <a:off x="2052227" y="1041698"/>
            <a:ext cx="6623870"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b="0" kern="0" dirty="0">
                <a:solidFill>
                  <a:schemeClr val="tx2">
                    <a:lumMod val="95000"/>
                    <a:lumOff val="5000"/>
                  </a:schemeClr>
                </a:solidFill>
                <a:latin typeface="Times New Roman" panose="02020603050405020304" pitchFamily="18" charset="0"/>
                <a:cs typeface="Times New Roman" panose="02020603050405020304" pitchFamily="18" charset="0"/>
              </a:rPr>
              <a:t>login module is designed for security purpose so that an unknown user will not be able to access the private information of our hospital management system.</a:t>
            </a:r>
            <a:endParaRPr lang="en-US" sz="1800" dirty="0"/>
          </a:p>
        </p:txBody>
      </p:sp>
    </p:spTree>
    <p:extLst>
      <p:ext uri="{BB962C8B-B14F-4D97-AF65-F5344CB8AC3E}">
        <p14:creationId xmlns:p14="http://schemas.microsoft.com/office/powerpoint/2010/main" val="411503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7A38-1588-460B-9E6A-FB06347615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56D5C8-6F6A-4A56-8F79-98B4437A7F84}"/>
              </a:ext>
            </a:extLst>
          </p:cNvPr>
          <p:cNvSpPr>
            <a:spLocks noGrp="1"/>
          </p:cNvSpPr>
          <p:nvPr>
            <p:ph idx="1"/>
          </p:nvPr>
        </p:nvSpPr>
        <p:spPr/>
        <p:txBody>
          <a:bodyPr/>
          <a:lstStyle/>
          <a:p>
            <a:endParaRPr lang="en-US" dirty="0"/>
          </a:p>
        </p:txBody>
      </p:sp>
      <p:sp>
        <p:nvSpPr>
          <p:cNvPr id="6" name="Rectangle 3">
            <a:extLst>
              <a:ext uri="{FF2B5EF4-FFF2-40B4-BE49-F238E27FC236}">
                <a16:creationId xmlns:a16="http://schemas.microsoft.com/office/drawing/2014/main" id="{77E37155-9B50-4097-8F26-5D4926F41496}"/>
              </a:ext>
            </a:extLst>
          </p:cNvPr>
          <p:cNvSpPr txBox="1">
            <a:spLocks noChangeArrowheads="1"/>
          </p:cNvSpPr>
          <p:nvPr/>
        </p:nvSpPr>
        <p:spPr bwMode="auto">
          <a:xfrm>
            <a:off x="1763688" y="0"/>
            <a:ext cx="7380313"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4000" kern="0" dirty="0">
                <a:solidFill>
                  <a:schemeClr val="tx2">
                    <a:lumMod val="95000"/>
                    <a:lumOff val="5000"/>
                  </a:schemeClr>
                </a:solidFill>
                <a:latin typeface="Algerian" panose="04020705040A02060702" pitchFamily="82" charset="0"/>
              </a:rPr>
              <a:t>THE ADMIN MODULE</a:t>
            </a:r>
          </a:p>
          <a:p>
            <a:pPr marL="0" indent="0">
              <a:buNone/>
            </a:pPr>
            <a:endParaRPr lang="en-US" b="0" kern="0" dirty="0"/>
          </a:p>
        </p:txBody>
      </p:sp>
      <p:graphicFrame>
        <p:nvGraphicFramePr>
          <p:cNvPr id="61" name="Diagram 60">
            <a:extLst>
              <a:ext uri="{FF2B5EF4-FFF2-40B4-BE49-F238E27FC236}">
                <a16:creationId xmlns:a16="http://schemas.microsoft.com/office/drawing/2014/main" id="{DDD75F10-AD6F-4A7B-8B49-144EADF9497B}"/>
              </a:ext>
            </a:extLst>
          </p:cNvPr>
          <p:cNvGraphicFramePr/>
          <p:nvPr>
            <p:extLst>
              <p:ext uri="{D42A27DB-BD31-4B8C-83A1-F6EECF244321}">
                <p14:modId xmlns:p14="http://schemas.microsoft.com/office/powerpoint/2010/main" val="3908736301"/>
              </p:ext>
            </p:extLst>
          </p:nvPr>
        </p:nvGraphicFramePr>
        <p:xfrm>
          <a:off x="2316162" y="175747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0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003C-0B5B-4E4D-98F9-535196A82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1D341C-5E5B-44A7-BACE-75367A72023E}"/>
              </a:ext>
            </a:extLst>
          </p:cNvPr>
          <p:cNvSpPr>
            <a:spLocks noGrp="1"/>
          </p:cNvSpPr>
          <p:nvPr>
            <p:ph idx="1"/>
          </p:nvPr>
        </p:nvSpPr>
        <p:spPr/>
        <p:txBody>
          <a:bodyPr/>
          <a:lstStyle/>
          <a:p>
            <a:endParaRPr lang="en-US" dirty="0"/>
          </a:p>
        </p:txBody>
      </p:sp>
      <p:sp>
        <p:nvSpPr>
          <p:cNvPr id="5" name="Rectangle 3">
            <a:extLst>
              <a:ext uri="{FF2B5EF4-FFF2-40B4-BE49-F238E27FC236}">
                <a16:creationId xmlns:a16="http://schemas.microsoft.com/office/drawing/2014/main" id="{20E4741B-EAB4-409B-8D28-C0EB6D3C5FEC}"/>
              </a:ext>
            </a:extLst>
          </p:cNvPr>
          <p:cNvSpPr txBox="1">
            <a:spLocks noChangeArrowheads="1"/>
          </p:cNvSpPr>
          <p:nvPr/>
        </p:nvSpPr>
        <p:spPr bwMode="auto">
          <a:xfrm>
            <a:off x="1764703" y="0"/>
            <a:ext cx="7379297"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3600" kern="0" dirty="0">
                <a:solidFill>
                  <a:schemeClr val="tx2">
                    <a:lumMod val="95000"/>
                    <a:lumOff val="5000"/>
                  </a:schemeClr>
                </a:solidFill>
                <a:latin typeface="Algerian" panose="04020705040A02060702" pitchFamily="82" charset="0"/>
              </a:rPr>
              <a:t>THE ADMIN MODULE</a:t>
            </a:r>
            <a:endParaRPr lang="en-US" sz="1800" kern="0" dirty="0">
              <a:solidFill>
                <a:schemeClr val="tx2">
                  <a:lumMod val="95000"/>
                  <a:lumOff val="5000"/>
                </a:schemeClr>
              </a:solidFill>
            </a:endParaRPr>
          </a:p>
          <a:p>
            <a:pPr>
              <a:buAutoNum type="arabicParenR"/>
            </a:pPr>
            <a:r>
              <a:rPr lang="en-US" sz="1800" u="sng" kern="0" dirty="0">
                <a:solidFill>
                  <a:schemeClr val="tx2">
                    <a:lumMod val="95000"/>
                    <a:lumOff val="5000"/>
                  </a:schemeClr>
                </a:solidFill>
              </a:rPr>
              <a:t>Book Appointments(class appointment)</a:t>
            </a:r>
          </a:p>
          <a:p>
            <a:pPr marL="0" indent="0" algn="ctr">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The admin can book appointments for patient. The admin first creates a unique Patient ID and for that ID, a separate file is created for each patient in the system. The admin then takes the relevant information (Name, address, blood group etc) from the patient and enters it in the program. The entered information is saved in parallel in the file created</a:t>
            </a:r>
            <a:r>
              <a:rPr lang="en-US" sz="1800" kern="0" dirty="0">
                <a:solidFill>
                  <a:schemeClr val="tx2">
                    <a:lumMod val="95000"/>
                    <a:lumOff val="5000"/>
                  </a:schemeClr>
                </a:solidFill>
              </a:rPr>
              <a:t>.</a:t>
            </a:r>
          </a:p>
          <a:p>
            <a:pPr marL="0" indent="0">
              <a:buNone/>
            </a:pPr>
            <a:r>
              <a:rPr lang="en-US" sz="1800" kern="0" dirty="0">
                <a:solidFill>
                  <a:schemeClr val="tx2">
                    <a:lumMod val="95000"/>
                    <a:lumOff val="5000"/>
                  </a:schemeClr>
                </a:solidFill>
              </a:rPr>
              <a:t>2) </a:t>
            </a:r>
            <a:r>
              <a:rPr lang="en-US" sz="1800" u="sng" kern="0" dirty="0">
                <a:solidFill>
                  <a:schemeClr val="tx2">
                    <a:lumMod val="95000"/>
                    <a:lumOff val="5000"/>
                  </a:schemeClr>
                </a:solidFill>
              </a:rPr>
              <a:t>Update Staff Records(class staff)</a:t>
            </a:r>
          </a:p>
          <a:p>
            <a:pPr marL="0" indent="0" algn="ctr">
              <a:buNone/>
            </a:pPr>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This part is allows the admin to update the staff records in three different ways along with viewing and searching for the details of any staff member:</a:t>
            </a:r>
          </a:p>
          <a:p>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Add new staff member details</a:t>
            </a:r>
          </a:p>
          <a:p>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Update staff member details</a:t>
            </a:r>
          </a:p>
          <a:p>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Delete record of staff member</a:t>
            </a:r>
          </a:p>
          <a:p>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View details of all staff members </a:t>
            </a:r>
          </a:p>
          <a:p>
            <a:r>
              <a:rPr lang="en-US" b="0" kern="0" dirty="0">
                <a:solidFill>
                  <a:schemeClr val="tx2">
                    <a:lumMod val="95000"/>
                    <a:lumOff val="5000"/>
                  </a:schemeClr>
                </a:solidFill>
                <a:latin typeface="Times New Roman" panose="02020603050405020304" pitchFamily="18" charset="0"/>
                <a:cs typeface="Times New Roman" panose="02020603050405020304" pitchFamily="18" charset="0"/>
              </a:rPr>
              <a:t>Search for staff member</a:t>
            </a:r>
          </a:p>
          <a:p>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364098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1D67-A59C-48F3-9065-45B6E4E0B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F9AED3-4FCB-4FE9-9B32-C98AEB78C6DC}"/>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B9AA46C6-8BF5-4A60-9A5E-060477E6869F}"/>
              </a:ext>
            </a:extLst>
          </p:cNvPr>
          <p:cNvSpPr txBox="1">
            <a:spLocks noChangeArrowheads="1"/>
          </p:cNvSpPr>
          <p:nvPr/>
        </p:nvSpPr>
        <p:spPr bwMode="auto">
          <a:xfrm>
            <a:off x="1764703" y="0"/>
            <a:ext cx="7415809"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4400" kern="0" dirty="0">
                <a:solidFill>
                  <a:schemeClr val="tx2">
                    <a:lumMod val="95000"/>
                    <a:lumOff val="5000"/>
                  </a:schemeClr>
                </a:solidFill>
                <a:latin typeface="Algerian" panose="04020705040A02060702" pitchFamily="82" charset="0"/>
              </a:rPr>
              <a:t>THE ADMIN MODULE</a:t>
            </a:r>
          </a:p>
          <a:p>
            <a:pPr marL="0" marR="0" lvl="0" indent="0" algn="l" defTabSz="914400" rtl="0" eaLnBrk="1" fontAlgn="base" latinLnBrk="0" hangingPunct="1">
              <a:lnSpc>
                <a:spcPct val="100000"/>
              </a:lnSpc>
              <a:spcBef>
                <a:spcPct val="0"/>
              </a:spcBef>
              <a:spcAft>
                <a:spcPct val="0"/>
              </a:spcAft>
              <a:buClrTx/>
              <a:buSzTx/>
              <a:buNone/>
              <a:tabLst/>
              <a:defRPr/>
            </a:pPr>
            <a:endParaRPr kumimoji="0" lang="en-US" sz="2800" b="1" i="0" u="none" strike="noStrike" kern="0" cap="none" spc="0" normalizeH="0" baseline="0" dirty="0">
              <a:ln>
                <a:noFill/>
              </a:ln>
              <a:solidFill>
                <a:schemeClr val="tx2">
                  <a:lumMod val="95000"/>
                  <a:lumOff val="5000"/>
                </a:schemeClr>
              </a:solidFill>
              <a:effectLst/>
              <a:uLnTx/>
              <a:uFillTx/>
              <a:ea typeface="굴림" charset="-127"/>
              <a:cs typeface="+mn-cs"/>
            </a:endParaRPr>
          </a:p>
          <a:p>
            <a:pPr marL="0" marR="0" lvl="0" indent="0" algn="l" defTabSz="914400" rtl="0" eaLnBrk="1" fontAlgn="base" latinLnBrk="0" hangingPunct="1">
              <a:lnSpc>
                <a:spcPct val="100000"/>
              </a:lnSpc>
              <a:spcBef>
                <a:spcPct val="0"/>
              </a:spcBef>
              <a:spcAft>
                <a:spcPct val="0"/>
              </a:spcAft>
              <a:buClrTx/>
              <a:buSzTx/>
              <a:buNone/>
              <a:tabLst/>
              <a:defRPr/>
            </a:pPr>
            <a:r>
              <a:rPr lang="en-US" sz="2600" kern="0" noProof="0" dirty="0">
                <a:solidFill>
                  <a:schemeClr val="tx2">
                    <a:lumMod val="95000"/>
                    <a:lumOff val="5000"/>
                  </a:schemeClr>
                </a:solidFill>
                <a:ea typeface="굴림" charset="-127"/>
              </a:rPr>
              <a:t>3</a:t>
            </a:r>
            <a:r>
              <a:rPr lang="en-US" sz="2600" u="sng" kern="0" dirty="0">
                <a:solidFill>
                  <a:schemeClr val="tx2">
                    <a:lumMod val="95000"/>
                    <a:lumOff val="5000"/>
                  </a:schemeClr>
                </a:solidFill>
                <a:ea typeface="굴림" charset="-127"/>
              </a:rPr>
              <a:t>) View Patient’s Report</a:t>
            </a:r>
          </a:p>
          <a:p>
            <a:pPr marL="0" marR="0" lvl="0" indent="0" algn="l" defTabSz="914400" rtl="0" eaLnBrk="1" fontAlgn="base" latinLnBrk="0" hangingPunct="1">
              <a:lnSpc>
                <a:spcPct val="100000"/>
              </a:lnSpc>
              <a:spcBef>
                <a:spcPct val="0"/>
              </a:spcBef>
              <a:spcAft>
                <a:spcPct val="0"/>
              </a:spcAft>
              <a:buClrTx/>
              <a:buSzTx/>
              <a:buNone/>
              <a:tabLst/>
              <a:defRPr/>
            </a:pPr>
            <a:r>
              <a:rPr kumimoji="0" lang="en-US" b="0" i="0" u="none" strike="noStrike" kern="0" cap="none" spc="0" normalizeH="0" baseline="0" noProof="0" dirty="0">
                <a:ln>
                  <a:noFill/>
                </a:ln>
                <a:solidFill>
                  <a:schemeClr val="tx2">
                    <a:lumMod val="95000"/>
                    <a:lumOff val="5000"/>
                  </a:schemeClr>
                </a:solidFill>
                <a:effectLst/>
                <a:uLnTx/>
                <a:uFillTx/>
                <a:latin typeface="Times New Roman" panose="02020603050405020304" pitchFamily="18" charset="0"/>
                <a:ea typeface="굴림" charset="-127"/>
                <a:cs typeface="Times New Roman" panose="02020603050405020304" pitchFamily="18" charset="0"/>
              </a:rPr>
              <a:t>The Admin can view the patient’s report by entering the </a:t>
            </a:r>
            <a:r>
              <a:rPr lang="en-US" b="0" kern="0" dirty="0">
                <a:solidFill>
                  <a:schemeClr val="tx2">
                    <a:lumMod val="95000"/>
                    <a:lumOff val="5000"/>
                  </a:schemeClr>
                </a:solidFill>
                <a:latin typeface="Times New Roman" panose="02020603050405020304" pitchFamily="18" charset="0"/>
                <a:ea typeface="굴림" charset="-127"/>
                <a:cs typeface="Times New Roman" panose="02020603050405020304" pitchFamily="18" charset="0"/>
              </a:rPr>
              <a:t>Patient’s ID. The details of the patient are fetched from the file through getline function and displayed.</a:t>
            </a:r>
          </a:p>
          <a:p>
            <a:pPr marL="0" marR="0" lvl="0" indent="0" algn="l" defTabSz="914400" rtl="0" eaLnBrk="1" fontAlgn="base" latinLnBrk="0" hangingPunct="1">
              <a:lnSpc>
                <a:spcPct val="100000"/>
              </a:lnSpc>
              <a:spcBef>
                <a:spcPct val="0"/>
              </a:spcBef>
              <a:spcAft>
                <a:spcPct val="0"/>
              </a:spcAft>
              <a:buClrTx/>
              <a:buSzTx/>
              <a:buNone/>
              <a:tabLst/>
              <a:defRPr/>
            </a:pPr>
            <a:endParaRPr kumimoji="0" lang="en-US" sz="1800" b="1" i="0" u="none" strike="noStrike" kern="0" cap="none" spc="0" normalizeH="0" baseline="0" noProof="0" dirty="0">
              <a:ln>
                <a:noFill/>
              </a:ln>
              <a:solidFill>
                <a:schemeClr val="tx2">
                  <a:lumMod val="95000"/>
                  <a:lumOff val="5000"/>
                </a:schemeClr>
              </a:solidFill>
              <a:effectLst/>
              <a:uLnTx/>
              <a:uFillTx/>
              <a:ea typeface="굴림" charset="-127"/>
              <a:cs typeface="+mn-cs"/>
            </a:endParaRPr>
          </a:p>
          <a:p>
            <a:pPr marL="0" marR="0" lvl="0" indent="0" algn="l" defTabSz="914400" rtl="0" eaLnBrk="1" fontAlgn="base" latinLnBrk="0" hangingPunct="1">
              <a:lnSpc>
                <a:spcPct val="100000"/>
              </a:lnSpc>
              <a:spcBef>
                <a:spcPct val="0"/>
              </a:spcBef>
              <a:spcAft>
                <a:spcPct val="0"/>
              </a:spcAft>
              <a:buClrTx/>
              <a:buSzTx/>
              <a:buNone/>
              <a:tabLst/>
              <a:defRPr/>
            </a:pPr>
            <a:endParaRPr kumimoji="0" lang="en-US" sz="1800" b="1" i="0" u="none" strike="noStrike" kern="0" cap="none" spc="0" normalizeH="0" baseline="0" noProof="0" dirty="0">
              <a:ln>
                <a:noFill/>
              </a:ln>
              <a:solidFill>
                <a:schemeClr val="tx2">
                  <a:lumMod val="95000"/>
                  <a:lumOff val="5000"/>
                </a:schemeClr>
              </a:solidFill>
              <a:effectLst/>
              <a:uLnTx/>
              <a:uFillTx/>
              <a:ea typeface="굴림" charset="-127"/>
              <a:cs typeface="+mn-cs"/>
            </a:endParaRPr>
          </a:p>
          <a:p>
            <a:pPr marL="0" marR="0" lvl="0" indent="0" algn="l" defTabSz="914400" rtl="0" eaLnBrk="1" fontAlgn="base" latinLnBrk="0" hangingPunct="1">
              <a:lnSpc>
                <a:spcPct val="100000"/>
              </a:lnSpc>
              <a:spcBef>
                <a:spcPct val="0"/>
              </a:spcBef>
              <a:spcAft>
                <a:spcPct val="0"/>
              </a:spcAft>
              <a:buClrTx/>
              <a:buSzTx/>
              <a:buNone/>
              <a:tabLst/>
              <a:defRPr/>
            </a:pPr>
            <a:r>
              <a:rPr lang="en-US" sz="2600" u="sng" kern="0" dirty="0">
                <a:solidFill>
                  <a:schemeClr val="tx2">
                    <a:lumMod val="95000"/>
                    <a:lumOff val="5000"/>
                  </a:schemeClr>
                </a:solidFill>
                <a:ea typeface="굴림" charset="-127"/>
              </a:rPr>
              <a:t>4)Check Bill:</a:t>
            </a:r>
          </a:p>
          <a:p>
            <a:pPr marL="0" marR="0" lvl="0" indent="0" algn="l" defTabSz="914400" rtl="0" eaLnBrk="1" fontAlgn="base" latinLnBrk="0" hangingPunct="1">
              <a:lnSpc>
                <a:spcPct val="100000"/>
              </a:lnSpc>
              <a:spcBef>
                <a:spcPct val="0"/>
              </a:spcBef>
              <a:spcAft>
                <a:spcPct val="0"/>
              </a:spcAft>
              <a:buClrTx/>
              <a:buSzTx/>
              <a:buNone/>
              <a:tabLst/>
              <a:defRPr/>
            </a:pPr>
            <a:r>
              <a:rPr kumimoji="0" lang="en-US" b="0" i="0" u="none" strike="noStrike" kern="0" cap="none" spc="0" normalizeH="0" baseline="0" noProof="0" dirty="0">
                <a:ln>
                  <a:noFill/>
                </a:ln>
                <a:solidFill>
                  <a:schemeClr val="tx2">
                    <a:lumMod val="95000"/>
                    <a:lumOff val="5000"/>
                  </a:schemeClr>
                </a:solidFill>
                <a:effectLst/>
                <a:uLnTx/>
                <a:uFillTx/>
                <a:latin typeface="Times New Roman" panose="02020603050405020304" pitchFamily="18" charset="0"/>
                <a:ea typeface="굴림" charset="-127"/>
                <a:cs typeface="Times New Roman" panose="02020603050405020304" pitchFamily="18" charset="0"/>
              </a:rPr>
              <a:t>The admin can</a:t>
            </a:r>
            <a:r>
              <a:rPr kumimoji="0" lang="en-US" b="0" i="0" u="none" strike="noStrike" kern="0" cap="none" spc="0" normalizeH="0" noProof="0" dirty="0">
                <a:ln>
                  <a:noFill/>
                </a:ln>
                <a:solidFill>
                  <a:schemeClr val="tx2">
                    <a:lumMod val="95000"/>
                    <a:lumOff val="5000"/>
                  </a:schemeClr>
                </a:solidFill>
                <a:effectLst/>
                <a:uLnTx/>
                <a:uFillTx/>
                <a:latin typeface="Times New Roman" panose="02020603050405020304" pitchFamily="18" charset="0"/>
                <a:ea typeface="굴림" charset="-127"/>
                <a:cs typeface="Times New Roman" panose="02020603050405020304" pitchFamily="18" charset="0"/>
              </a:rPr>
              <a:t> view the total bill amount of the patient’s in their record by entering the number of days the patient kept admitted in the hospital. The bill of the patient was displayed by calculating all charges using operator overloading function.</a:t>
            </a:r>
            <a:endParaRPr kumimoji="0" lang="en-US"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굴림" charset="-127"/>
              <a:cs typeface="Times New Roman" panose="02020603050405020304" pitchFamily="18" charset="0"/>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a:p>
            <a:pPr marL="0" indent="0" algn="ctr">
              <a:buNone/>
            </a:pPr>
            <a:endParaRPr lang="en-US" sz="2800" kern="0" dirty="0">
              <a:solidFill>
                <a:schemeClr val="tx2">
                  <a:lumMod val="95000"/>
                  <a:lumOff val="5000"/>
                </a:schemeClr>
              </a:solidFill>
            </a:endParaRPr>
          </a:p>
        </p:txBody>
      </p:sp>
    </p:spTree>
    <p:extLst>
      <p:ext uri="{BB962C8B-B14F-4D97-AF65-F5344CB8AC3E}">
        <p14:creationId xmlns:p14="http://schemas.microsoft.com/office/powerpoint/2010/main" val="231932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2AE6-F4DC-406A-A7CB-93CC529B2D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5F25AA-F0B8-484B-A7E8-39BB72E95AEB}"/>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5D5B88D9-454F-4AE9-AD67-CDCAC2C55F3A}"/>
              </a:ext>
            </a:extLst>
          </p:cNvPr>
          <p:cNvSpPr txBox="1">
            <a:spLocks noChangeArrowheads="1"/>
          </p:cNvSpPr>
          <p:nvPr/>
        </p:nvSpPr>
        <p:spPr bwMode="auto">
          <a:xfrm>
            <a:off x="1763688" y="0"/>
            <a:ext cx="7380313" cy="6857999"/>
          </a:xfrm>
          <a:prstGeom prst="rect">
            <a:avLst/>
          </a:prstGeom>
          <a:gradFill flip="none" rotWithShape="1">
            <a:gsLst>
              <a:gs pos="29000">
                <a:srgbClr val="FF9900"/>
              </a:gs>
              <a:gs pos="100000">
                <a:schemeClr val="accent1">
                  <a:lumMod val="45000"/>
                  <a:lumOff val="55000"/>
                </a:schemeClr>
              </a:gs>
              <a:gs pos="92000">
                <a:schemeClr val="accent1">
                  <a:lumMod val="45000"/>
                  <a:lumOff val="55000"/>
                </a:schemeClr>
              </a:gs>
              <a:gs pos="100000">
                <a:schemeClr val="accent1">
                  <a:lumMod val="30000"/>
                  <a:lumOff val="70000"/>
                </a:schemeClr>
              </a:gs>
            </a:gsLst>
            <a:lin ang="2700000" scaled="1"/>
            <a:tileRect/>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a:lstStyle>
          <a:p>
            <a:pPr marL="0" indent="0" algn="ctr">
              <a:buNone/>
            </a:pPr>
            <a:endParaRPr lang="en-US" sz="2800" kern="0" dirty="0">
              <a:solidFill>
                <a:schemeClr val="tx2">
                  <a:lumMod val="95000"/>
                  <a:lumOff val="5000"/>
                </a:schemeClr>
              </a:solidFill>
            </a:endParaRPr>
          </a:p>
          <a:p>
            <a:pPr marL="0" indent="0" algn="ctr">
              <a:buNone/>
            </a:pPr>
            <a:r>
              <a:rPr lang="en-US" sz="3200" kern="0" dirty="0">
                <a:solidFill>
                  <a:schemeClr val="tx2">
                    <a:lumMod val="95000"/>
                    <a:lumOff val="5000"/>
                  </a:schemeClr>
                </a:solidFill>
                <a:latin typeface="Algerian" panose="04020705040A02060702" pitchFamily="82" charset="0"/>
              </a:rPr>
              <a:t>THE DOCTOR MODULE</a:t>
            </a:r>
          </a:p>
          <a:p>
            <a:pPr marL="0" indent="0">
              <a:buNone/>
            </a:pPr>
            <a:endParaRPr lang="en-US" sz="3200" b="0" kern="0" dirty="0">
              <a:latin typeface="Algerian" panose="04020705040A02060702" pitchFamily="82" charset="0"/>
            </a:endParaRPr>
          </a:p>
        </p:txBody>
      </p:sp>
      <p:graphicFrame>
        <p:nvGraphicFramePr>
          <p:cNvPr id="32" name="Diagram 31">
            <a:extLst>
              <a:ext uri="{FF2B5EF4-FFF2-40B4-BE49-F238E27FC236}">
                <a16:creationId xmlns:a16="http://schemas.microsoft.com/office/drawing/2014/main" id="{C0E82933-C520-4D4C-87D5-2BA8F8B9EF17}"/>
              </a:ext>
            </a:extLst>
          </p:cNvPr>
          <p:cNvGraphicFramePr/>
          <p:nvPr>
            <p:extLst>
              <p:ext uri="{D42A27DB-BD31-4B8C-83A1-F6EECF244321}">
                <p14:modId xmlns:p14="http://schemas.microsoft.com/office/powerpoint/2010/main" val="75396962"/>
              </p:ext>
            </p:extLst>
          </p:nvPr>
        </p:nvGraphicFramePr>
        <p:xfrm>
          <a:off x="2316162" y="175747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530078"/>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1116</TotalTime>
  <Words>2302</Words>
  <Application>Microsoft Office PowerPoint</Application>
  <PresentationFormat>On-screen Show (4:3)</PresentationFormat>
  <Paragraphs>220</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Algerian</vt:lpstr>
      <vt:lpstr>Arial</vt:lpstr>
      <vt:lpstr>Baskerville Old Face</vt:lpstr>
      <vt:lpstr>Futura LT Book</vt:lpstr>
      <vt:lpstr>Times New Roman</vt:lpstr>
      <vt:lpstr>Wingdings</vt:lpstr>
      <vt:lpstr>template</vt:lpstr>
      <vt:lpstr>Custom Design</vt:lpstr>
      <vt:lpstr>HOSPITAL MANAGEMENT SYSTEM </vt:lpstr>
      <vt:lpstr>Introduction</vt:lpstr>
      <vt:lpstr> </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 checks:</vt:lpstr>
      <vt:lpstr>PowerPoint Presentation</vt:lpstr>
      <vt:lpstr>PowerPoint Presentation</vt:lpstr>
      <vt:lpstr>PowerPoint Presentation</vt:lpstr>
      <vt:lpstr>PowerPoint Presentation</vt:lpstr>
      <vt:lpstr>GLOBAL + GENERIC FUNCTION(Templates)</vt:lpstr>
      <vt:lpstr>PowerPoint Presentation</vt:lpstr>
      <vt:lpstr>CONCLUSION</vt:lpstr>
      <vt:lpstr>THANK YOU!</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OK COMPUTER</cp:lastModifiedBy>
  <cp:revision>41</cp:revision>
  <dcterms:created xsi:type="dcterms:W3CDTF">2016-02-29T07:24:26Z</dcterms:created>
  <dcterms:modified xsi:type="dcterms:W3CDTF">2021-05-25T17:27:15Z</dcterms:modified>
</cp:coreProperties>
</file>