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679B5B-566E-4603-8A4F-03E734C7FC20}">
          <p14:sldIdLst>
            <p14:sldId id="256"/>
            <p14:sldId id="257"/>
            <p14:sldId id="259"/>
            <p14:sldId id="260"/>
            <p14:sldId id="271"/>
            <p14:sldId id="261"/>
            <p14:sldId id="262"/>
            <p14:sldId id="263"/>
            <p14:sldId id="272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600B7-B7E9-46E9-ADA9-939FC56A3DE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C846A4-952A-4AC6-A2A3-6C4EAA9A5563}">
      <dgm:prSet/>
      <dgm:spPr/>
      <dgm:t>
        <a:bodyPr/>
        <a:lstStyle/>
        <a:p>
          <a:r>
            <a:rPr lang="en-US"/>
            <a:t>Place the user in control</a:t>
          </a:r>
        </a:p>
      </dgm:t>
    </dgm:pt>
    <dgm:pt modelId="{A8990EE3-DFFB-4DD7-821B-11E8D7C41FBF}" type="parTrans" cxnId="{C908E370-0724-4D23-9A6F-45EBB51217FD}">
      <dgm:prSet/>
      <dgm:spPr/>
      <dgm:t>
        <a:bodyPr/>
        <a:lstStyle/>
        <a:p>
          <a:endParaRPr lang="en-US"/>
        </a:p>
      </dgm:t>
    </dgm:pt>
    <dgm:pt modelId="{A89D1207-13F0-4FD2-9163-90EBF6E86C32}" type="sibTrans" cxnId="{C908E370-0724-4D23-9A6F-45EBB51217F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ABB95C-4209-43E8-97FD-5DC59BA5F9AC}">
      <dgm:prSet/>
      <dgm:spPr/>
      <dgm:t>
        <a:bodyPr/>
        <a:lstStyle/>
        <a:p>
          <a:r>
            <a:rPr lang="en-US"/>
            <a:t>Reduce user’s memory load</a:t>
          </a:r>
        </a:p>
      </dgm:t>
    </dgm:pt>
    <dgm:pt modelId="{FF5A6F9C-01A3-4AD8-A452-E21D6BA257C9}" type="parTrans" cxnId="{0F607C4C-8B56-4ACA-9296-33C23BA6E7E8}">
      <dgm:prSet/>
      <dgm:spPr/>
      <dgm:t>
        <a:bodyPr/>
        <a:lstStyle/>
        <a:p>
          <a:endParaRPr lang="en-US"/>
        </a:p>
      </dgm:t>
    </dgm:pt>
    <dgm:pt modelId="{8F2ABA15-319A-438F-9851-A959D2964AC2}" type="sibTrans" cxnId="{0F607C4C-8B56-4ACA-9296-33C23BA6E7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03BFA6-123A-464D-9E6E-32AF4F361900}">
      <dgm:prSet/>
      <dgm:spPr/>
      <dgm:t>
        <a:bodyPr/>
        <a:lstStyle/>
        <a:p>
          <a:r>
            <a:rPr lang="en-US"/>
            <a:t>Make a consistent interface</a:t>
          </a:r>
        </a:p>
      </dgm:t>
    </dgm:pt>
    <dgm:pt modelId="{0D766792-74D5-452E-84D0-9218EB3316A3}" type="parTrans" cxnId="{40DAA964-1708-4946-8467-4F132867FE48}">
      <dgm:prSet/>
      <dgm:spPr/>
      <dgm:t>
        <a:bodyPr/>
        <a:lstStyle/>
        <a:p>
          <a:endParaRPr lang="en-US"/>
        </a:p>
      </dgm:t>
    </dgm:pt>
    <dgm:pt modelId="{E37E237F-A5D8-4505-A1BD-8AAE8576FF9F}" type="sibTrans" cxnId="{40DAA964-1708-4946-8467-4F132867FE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0EE9B1A-62E9-44AA-B35E-66F5F206AC53}" type="pres">
      <dgm:prSet presAssocID="{C24600B7-B7E9-46E9-ADA9-939FC56A3DE2}" presName="Name0" presStyleCnt="0">
        <dgm:presLayoutVars>
          <dgm:animLvl val="lvl"/>
          <dgm:resizeHandles val="exact"/>
        </dgm:presLayoutVars>
      </dgm:prSet>
      <dgm:spPr/>
    </dgm:pt>
    <dgm:pt modelId="{3EAB3209-3509-4F31-B08B-6C5BD1C0337B}" type="pres">
      <dgm:prSet presAssocID="{3BC846A4-952A-4AC6-A2A3-6C4EAA9A5563}" presName="compositeNode" presStyleCnt="0">
        <dgm:presLayoutVars>
          <dgm:bulletEnabled val="1"/>
        </dgm:presLayoutVars>
      </dgm:prSet>
      <dgm:spPr/>
    </dgm:pt>
    <dgm:pt modelId="{B40AB39B-2995-4025-BD26-735F7A3308A6}" type="pres">
      <dgm:prSet presAssocID="{3BC846A4-952A-4AC6-A2A3-6C4EAA9A5563}" presName="bgRect" presStyleLbl="bgAccFollowNode1" presStyleIdx="0" presStyleCnt="3"/>
      <dgm:spPr/>
    </dgm:pt>
    <dgm:pt modelId="{DB6DE96C-B6CE-4D3A-A764-8FECA12F43DA}" type="pres">
      <dgm:prSet presAssocID="{A89D1207-13F0-4FD2-9163-90EBF6E86C3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53261CA-91AD-45FC-879A-F1CF8E386F17}" type="pres">
      <dgm:prSet presAssocID="{3BC846A4-952A-4AC6-A2A3-6C4EAA9A5563}" presName="bottomLine" presStyleLbl="alignNode1" presStyleIdx="1" presStyleCnt="6">
        <dgm:presLayoutVars/>
      </dgm:prSet>
      <dgm:spPr/>
    </dgm:pt>
    <dgm:pt modelId="{7900D8FB-1170-4EC0-A1D4-A4C16CD5F503}" type="pres">
      <dgm:prSet presAssocID="{3BC846A4-952A-4AC6-A2A3-6C4EAA9A5563}" presName="nodeText" presStyleLbl="bgAccFollowNode1" presStyleIdx="0" presStyleCnt="3">
        <dgm:presLayoutVars>
          <dgm:bulletEnabled val="1"/>
        </dgm:presLayoutVars>
      </dgm:prSet>
      <dgm:spPr/>
    </dgm:pt>
    <dgm:pt modelId="{FEAB4932-BBFF-443B-90B3-B556F46CAFF0}" type="pres">
      <dgm:prSet presAssocID="{A89D1207-13F0-4FD2-9163-90EBF6E86C32}" presName="sibTrans" presStyleCnt="0"/>
      <dgm:spPr/>
    </dgm:pt>
    <dgm:pt modelId="{088866A3-C0D3-4E5C-A656-6D08F27457FD}" type="pres">
      <dgm:prSet presAssocID="{E7ABB95C-4209-43E8-97FD-5DC59BA5F9AC}" presName="compositeNode" presStyleCnt="0">
        <dgm:presLayoutVars>
          <dgm:bulletEnabled val="1"/>
        </dgm:presLayoutVars>
      </dgm:prSet>
      <dgm:spPr/>
    </dgm:pt>
    <dgm:pt modelId="{DED65E29-02DC-49AD-B62D-F9DC7E4353B1}" type="pres">
      <dgm:prSet presAssocID="{E7ABB95C-4209-43E8-97FD-5DC59BA5F9AC}" presName="bgRect" presStyleLbl="bgAccFollowNode1" presStyleIdx="1" presStyleCnt="3"/>
      <dgm:spPr/>
    </dgm:pt>
    <dgm:pt modelId="{F17B2D00-F906-4546-AC8F-8E2A5AD70EEA}" type="pres">
      <dgm:prSet presAssocID="{8F2ABA15-319A-438F-9851-A959D2964AC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31F7467-F2B1-41DF-BC8F-CD99EE59543A}" type="pres">
      <dgm:prSet presAssocID="{E7ABB95C-4209-43E8-97FD-5DC59BA5F9AC}" presName="bottomLine" presStyleLbl="alignNode1" presStyleIdx="3" presStyleCnt="6">
        <dgm:presLayoutVars/>
      </dgm:prSet>
      <dgm:spPr/>
    </dgm:pt>
    <dgm:pt modelId="{E4F1A5B5-0233-459C-BC35-A4CC7B1B79B8}" type="pres">
      <dgm:prSet presAssocID="{E7ABB95C-4209-43E8-97FD-5DC59BA5F9AC}" presName="nodeText" presStyleLbl="bgAccFollowNode1" presStyleIdx="1" presStyleCnt="3">
        <dgm:presLayoutVars>
          <dgm:bulletEnabled val="1"/>
        </dgm:presLayoutVars>
      </dgm:prSet>
      <dgm:spPr/>
    </dgm:pt>
    <dgm:pt modelId="{5BC4A390-A213-42F1-A699-6D90F794BDD0}" type="pres">
      <dgm:prSet presAssocID="{8F2ABA15-319A-438F-9851-A959D2964AC2}" presName="sibTrans" presStyleCnt="0"/>
      <dgm:spPr/>
    </dgm:pt>
    <dgm:pt modelId="{24BCE74A-62C1-4363-86B6-36488B041288}" type="pres">
      <dgm:prSet presAssocID="{D103BFA6-123A-464D-9E6E-32AF4F361900}" presName="compositeNode" presStyleCnt="0">
        <dgm:presLayoutVars>
          <dgm:bulletEnabled val="1"/>
        </dgm:presLayoutVars>
      </dgm:prSet>
      <dgm:spPr/>
    </dgm:pt>
    <dgm:pt modelId="{EBADDF27-F4E6-41F6-B945-4B6DB99572DB}" type="pres">
      <dgm:prSet presAssocID="{D103BFA6-123A-464D-9E6E-32AF4F361900}" presName="bgRect" presStyleLbl="bgAccFollowNode1" presStyleIdx="2" presStyleCnt="3"/>
      <dgm:spPr/>
    </dgm:pt>
    <dgm:pt modelId="{6B34BDAE-9919-4BA2-9625-1BF68BA9BB5C}" type="pres">
      <dgm:prSet presAssocID="{E37E237F-A5D8-4505-A1BD-8AAE8576FF9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353E70-01D4-41F0-BD0D-49F6667CD175}" type="pres">
      <dgm:prSet presAssocID="{D103BFA6-123A-464D-9E6E-32AF4F361900}" presName="bottomLine" presStyleLbl="alignNode1" presStyleIdx="5" presStyleCnt="6">
        <dgm:presLayoutVars/>
      </dgm:prSet>
      <dgm:spPr/>
    </dgm:pt>
    <dgm:pt modelId="{C20EA90C-AB7C-479C-BFAA-987935F0EB5E}" type="pres">
      <dgm:prSet presAssocID="{D103BFA6-123A-464D-9E6E-32AF4F3619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AC7E409-8B34-4C97-BBE2-2DB34F02449A}" type="presOf" srcId="{D103BFA6-123A-464D-9E6E-32AF4F361900}" destId="{C20EA90C-AB7C-479C-BFAA-987935F0EB5E}" srcOrd="1" destOrd="0" presId="urn:microsoft.com/office/officeart/2016/7/layout/BasicLinearProcessNumbered"/>
    <dgm:cxn modelId="{A3DB8C0C-47EC-49A2-B7F8-1F6F32889835}" type="presOf" srcId="{3BC846A4-952A-4AC6-A2A3-6C4EAA9A5563}" destId="{7900D8FB-1170-4EC0-A1D4-A4C16CD5F503}" srcOrd="1" destOrd="0" presId="urn:microsoft.com/office/officeart/2016/7/layout/BasicLinearProcessNumbered"/>
    <dgm:cxn modelId="{BC25072E-18EB-41E0-A309-DB52CC4E92FA}" type="presOf" srcId="{E7ABB95C-4209-43E8-97FD-5DC59BA5F9AC}" destId="{E4F1A5B5-0233-459C-BC35-A4CC7B1B79B8}" srcOrd="1" destOrd="0" presId="urn:microsoft.com/office/officeart/2016/7/layout/BasicLinearProcessNumbered"/>
    <dgm:cxn modelId="{D780D760-94CE-407B-BABD-E7D58EEB158C}" type="presOf" srcId="{E37E237F-A5D8-4505-A1BD-8AAE8576FF9F}" destId="{6B34BDAE-9919-4BA2-9625-1BF68BA9BB5C}" srcOrd="0" destOrd="0" presId="urn:microsoft.com/office/officeart/2016/7/layout/BasicLinearProcessNumbered"/>
    <dgm:cxn modelId="{40DAA964-1708-4946-8467-4F132867FE48}" srcId="{C24600B7-B7E9-46E9-ADA9-939FC56A3DE2}" destId="{D103BFA6-123A-464D-9E6E-32AF4F361900}" srcOrd="2" destOrd="0" parTransId="{0D766792-74D5-452E-84D0-9218EB3316A3}" sibTransId="{E37E237F-A5D8-4505-A1BD-8AAE8576FF9F}"/>
    <dgm:cxn modelId="{6AB3AF48-72EB-4A4B-8342-4FBE7846F5D0}" type="presOf" srcId="{D103BFA6-123A-464D-9E6E-32AF4F361900}" destId="{EBADDF27-F4E6-41F6-B945-4B6DB99572DB}" srcOrd="0" destOrd="0" presId="urn:microsoft.com/office/officeart/2016/7/layout/BasicLinearProcessNumbered"/>
    <dgm:cxn modelId="{0F607C4C-8B56-4ACA-9296-33C23BA6E7E8}" srcId="{C24600B7-B7E9-46E9-ADA9-939FC56A3DE2}" destId="{E7ABB95C-4209-43E8-97FD-5DC59BA5F9AC}" srcOrd="1" destOrd="0" parTransId="{FF5A6F9C-01A3-4AD8-A452-E21D6BA257C9}" sibTransId="{8F2ABA15-319A-438F-9851-A959D2964AC2}"/>
    <dgm:cxn modelId="{C908E370-0724-4D23-9A6F-45EBB51217FD}" srcId="{C24600B7-B7E9-46E9-ADA9-939FC56A3DE2}" destId="{3BC846A4-952A-4AC6-A2A3-6C4EAA9A5563}" srcOrd="0" destOrd="0" parTransId="{A8990EE3-DFFB-4DD7-821B-11E8D7C41FBF}" sibTransId="{A89D1207-13F0-4FD2-9163-90EBF6E86C32}"/>
    <dgm:cxn modelId="{BE607752-87C1-49BB-9391-497138F8F62B}" type="presOf" srcId="{8F2ABA15-319A-438F-9851-A959D2964AC2}" destId="{F17B2D00-F906-4546-AC8F-8E2A5AD70EEA}" srcOrd="0" destOrd="0" presId="urn:microsoft.com/office/officeart/2016/7/layout/BasicLinearProcessNumbered"/>
    <dgm:cxn modelId="{C13FD483-9A33-4787-BD25-8DD58EC8E221}" type="presOf" srcId="{3BC846A4-952A-4AC6-A2A3-6C4EAA9A5563}" destId="{B40AB39B-2995-4025-BD26-735F7A3308A6}" srcOrd="0" destOrd="0" presId="urn:microsoft.com/office/officeart/2016/7/layout/BasicLinearProcessNumbered"/>
    <dgm:cxn modelId="{BB2718A0-47E1-4128-8F33-FCC18B2ACDFB}" type="presOf" srcId="{A89D1207-13F0-4FD2-9163-90EBF6E86C32}" destId="{DB6DE96C-B6CE-4D3A-A764-8FECA12F43DA}" srcOrd="0" destOrd="0" presId="urn:microsoft.com/office/officeart/2016/7/layout/BasicLinearProcessNumbered"/>
    <dgm:cxn modelId="{934FD6A4-84C5-4601-AEF3-4B77C3D0DBDD}" type="presOf" srcId="{E7ABB95C-4209-43E8-97FD-5DC59BA5F9AC}" destId="{DED65E29-02DC-49AD-B62D-F9DC7E4353B1}" srcOrd="0" destOrd="0" presId="urn:microsoft.com/office/officeart/2016/7/layout/BasicLinearProcessNumbered"/>
    <dgm:cxn modelId="{2ADBBCCA-36B1-43AC-B80F-CDD9D71EB6A3}" type="presOf" srcId="{C24600B7-B7E9-46E9-ADA9-939FC56A3DE2}" destId="{60EE9B1A-62E9-44AA-B35E-66F5F206AC53}" srcOrd="0" destOrd="0" presId="urn:microsoft.com/office/officeart/2016/7/layout/BasicLinearProcessNumbered"/>
    <dgm:cxn modelId="{C013E04E-22C3-487C-98E1-38A8889F6A7D}" type="presParOf" srcId="{60EE9B1A-62E9-44AA-B35E-66F5F206AC53}" destId="{3EAB3209-3509-4F31-B08B-6C5BD1C0337B}" srcOrd="0" destOrd="0" presId="urn:microsoft.com/office/officeart/2016/7/layout/BasicLinearProcessNumbered"/>
    <dgm:cxn modelId="{839C4C8C-6B77-4481-B5C8-456B9F4DEDFB}" type="presParOf" srcId="{3EAB3209-3509-4F31-B08B-6C5BD1C0337B}" destId="{B40AB39B-2995-4025-BD26-735F7A3308A6}" srcOrd="0" destOrd="0" presId="urn:microsoft.com/office/officeart/2016/7/layout/BasicLinearProcessNumbered"/>
    <dgm:cxn modelId="{ADFCA795-CBEA-4FD6-BE57-81DB486DA66F}" type="presParOf" srcId="{3EAB3209-3509-4F31-B08B-6C5BD1C0337B}" destId="{DB6DE96C-B6CE-4D3A-A764-8FECA12F43DA}" srcOrd="1" destOrd="0" presId="urn:microsoft.com/office/officeart/2016/7/layout/BasicLinearProcessNumbered"/>
    <dgm:cxn modelId="{4490BAEA-1DD0-4323-8305-5AC73A3E1781}" type="presParOf" srcId="{3EAB3209-3509-4F31-B08B-6C5BD1C0337B}" destId="{153261CA-91AD-45FC-879A-F1CF8E386F17}" srcOrd="2" destOrd="0" presId="urn:microsoft.com/office/officeart/2016/7/layout/BasicLinearProcessNumbered"/>
    <dgm:cxn modelId="{92EE39A2-4DDE-4B49-B6DF-ABCA5A015BEA}" type="presParOf" srcId="{3EAB3209-3509-4F31-B08B-6C5BD1C0337B}" destId="{7900D8FB-1170-4EC0-A1D4-A4C16CD5F503}" srcOrd="3" destOrd="0" presId="urn:microsoft.com/office/officeart/2016/7/layout/BasicLinearProcessNumbered"/>
    <dgm:cxn modelId="{52BA33FB-5B58-40FB-B021-B3ABD803D17F}" type="presParOf" srcId="{60EE9B1A-62E9-44AA-B35E-66F5F206AC53}" destId="{FEAB4932-BBFF-443B-90B3-B556F46CAFF0}" srcOrd="1" destOrd="0" presId="urn:microsoft.com/office/officeart/2016/7/layout/BasicLinearProcessNumbered"/>
    <dgm:cxn modelId="{DE97C1EB-857F-4E16-8DB8-5DDB0931D9A3}" type="presParOf" srcId="{60EE9B1A-62E9-44AA-B35E-66F5F206AC53}" destId="{088866A3-C0D3-4E5C-A656-6D08F27457FD}" srcOrd="2" destOrd="0" presId="urn:microsoft.com/office/officeart/2016/7/layout/BasicLinearProcessNumbered"/>
    <dgm:cxn modelId="{E78CB9F2-BE56-44F0-B5E3-2265B124FE7B}" type="presParOf" srcId="{088866A3-C0D3-4E5C-A656-6D08F27457FD}" destId="{DED65E29-02DC-49AD-B62D-F9DC7E4353B1}" srcOrd="0" destOrd="0" presId="urn:microsoft.com/office/officeart/2016/7/layout/BasicLinearProcessNumbered"/>
    <dgm:cxn modelId="{36C59448-CCBA-4260-A165-5B191839C904}" type="presParOf" srcId="{088866A3-C0D3-4E5C-A656-6D08F27457FD}" destId="{F17B2D00-F906-4546-AC8F-8E2A5AD70EEA}" srcOrd="1" destOrd="0" presId="urn:microsoft.com/office/officeart/2016/7/layout/BasicLinearProcessNumbered"/>
    <dgm:cxn modelId="{5896532F-BAB3-4450-9001-D979CE81B208}" type="presParOf" srcId="{088866A3-C0D3-4E5C-A656-6D08F27457FD}" destId="{B31F7467-F2B1-41DF-BC8F-CD99EE59543A}" srcOrd="2" destOrd="0" presId="urn:microsoft.com/office/officeart/2016/7/layout/BasicLinearProcessNumbered"/>
    <dgm:cxn modelId="{094530B5-4A12-4ADB-88D2-7888E3F23297}" type="presParOf" srcId="{088866A3-C0D3-4E5C-A656-6D08F27457FD}" destId="{E4F1A5B5-0233-459C-BC35-A4CC7B1B79B8}" srcOrd="3" destOrd="0" presId="urn:microsoft.com/office/officeart/2016/7/layout/BasicLinearProcessNumbered"/>
    <dgm:cxn modelId="{27C85BD9-1A89-4BCA-9B7D-94488962E407}" type="presParOf" srcId="{60EE9B1A-62E9-44AA-B35E-66F5F206AC53}" destId="{5BC4A390-A213-42F1-A699-6D90F794BDD0}" srcOrd="3" destOrd="0" presId="urn:microsoft.com/office/officeart/2016/7/layout/BasicLinearProcessNumbered"/>
    <dgm:cxn modelId="{E89F7E42-62C8-472C-BE68-C8BE145DF7B4}" type="presParOf" srcId="{60EE9B1A-62E9-44AA-B35E-66F5F206AC53}" destId="{24BCE74A-62C1-4363-86B6-36488B041288}" srcOrd="4" destOrd="0" presId="urn:microsoft.com/office/officeart/2016/7/layout/BasicLinearProcessNumbered"/>
    <dgm:cxn modelId="{E67B30A4-A04A-4E48-AC5F-3E538AB5FF9C}" type="presParOf" srcId="{24BCE74A-62C1-4363-86B6-36488B041288}" destId="{EBADDF27-F4E6-41F6-B945-4B6DB99572DB}" srcOrd="0" destOrd="0" presId="urn:microsoft.com/office/officeart/2016/7/layout/BasicLinearProcessNumbered"/>
    <dgm:cxn modelId="{DE2F4FE8-3D76-42A1-B7A9-3EEC0BCA3317}" type="presParOf" srcId="{24BCE74A-62C1-4363-86B6-36488B041288}" destId="{6B34BDAE-9919-4BA2-9625-1BF68BA9BB5C}" srcOrd="1" destOrd="0" presId="urn:microsoft.com/office/officeart/2016/7/layout/BasicLinearProcessNumbered"/>
    <dgm:cxn modelId="{2B863C13-20D5-47F6-8817-F74A3D9B4278}" type="presParOf" srcId="{24BCE74A-62C1-4363-86B6-36488B041288}" destId="{9C353E70-01D4-41F0-BD0D-49F6667CD175}" srcOrd="2" destOrd="0" presId="urn:microsoft.com/office/officeart/2016/7/layout/BasicLinearProcessNumbered"/>
    <dgm:cxn modelId="{704C6A5B-4ADA-4361-85B1-9B07F7AA353A}" type="presParOf" srcId="{24BCE74A-62C1-4363-86B6-36488B041288}" destId="{C20EA90C-AB7C-479C-BFAA-987935F0EB5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70467-656D-4505-85F4-85DD12DDF3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11AB5-7066-4FB5-B2A1-D361406A9622}">
      <dgm:prSet/>
      <dgm:spPr/>
      <dgm:t>
        <a:bodyPr/>
        <a:lstStyle/>
        <a:p>
          <a:r>
            <a:rPr lang="en-US"/>
            <a:t>Segregate human-oriented and computer-oriented tasks</a:t>
          </a:r>
        </a:p>
      </dgm:t>
    </dgm:pt>
    <dgm:pt modelId="{D60F5881-A933-4DAB-815E-59A949E36C15}" type="parTrans" cxnId="{4C3A320C-AAD7-446F-A1B7-E025BC7330C2}">
      <dgm:prSet/>
      <dgm:spPr/>
      <dgm:t>
        <a:bodyPr/>
        <a:lstStyle/>
        <a:p>
          <a:endParaRPr lang="en-US"/>
        </a:p>
      </dgm:t>
    </dgm:pt>
    <dgm:pt modelId="{CBC38E58-CB8D-4729-8866-7E9C9D96CCD2}" type="sibTrans" cxnId="{4C3A320C-AAD7-446F-A1B7-E025BC7330C2}">
      <dgm:prSet/>
      <dgm:spPr/>
      <dgm:t>
        <a:bodyPr/>
        <a:lstStyle/>
        <a:p>
          <a:endParaRPr lang="en-US"/>
        </a:p>
      </dgm:t>
    </dgm:pt>
    <dgm:pt modelId="{F8DF4AB9-FAFF-4A94-AE3E-3444F72A68CE}">
      <dgm:prSet/>
      <dgm:spPr/>
      <dgm:t>
        <a:bodyPr/>
        <a:lstStyle/>
        <a:p>
          <a:r>
            <a:rPr lang="en-US" dirty="0"/>
            <a:t>Think of design issues for UI design</a:t>
          </a:r>
        </a:p>
      </dgm:t>
    </dgm:pt>
    <dgm:pt modelId="{9FAC5A00-E49F-4377-986C-9EB65CE83727}" type="parTrans" cxnId="{E244609E-E878-4549-8373-1780E3D8476B}">
      <dgm:prSet/>
      <dgm:spPr/>
      <dgm:t>
        <a:bodyPr/>
        <a:lstStyle/>
        <a:p>
          <a:endParaRPr lang="en-US"/>
        </a:p>
      </dgm:t>
    </dgm:pt>
    <dgm:pt modelId="{B4D94730-39F9-4162-9B5B-349BC918942A}" type="sibTrans" cxnId="{E244609E-E878-4549-8373-1780E3D8476B}">
      <dgm:prSet/>
      <dgm:spPr/>
      <dgm:t>
        <a:bodyPr/>
        <a:lstStyle/>
        <a:p>
          <a:endParaRPr lang="en-US"/>
        </a:p>
      </dgm:t>
    </dgm:pt>
    <dgm:pt modelId="{2A978246-6527-49CE-8F83-38CFCC206632}">
      <dgm:prSet/>
      <dgm:spPr/>
      <dgm:t>
        <a:bodyPr/>
        <a:lstStyle/>
        <a:p>
          <a:r>
            <a:rPr lang="en-US" dirty="0"/>
            <a:t>Tools are used to prototype</a:t>
          </a:r>
        </a:p>
      </dgm:t>
    </dgm:pt>
    <dgm:pt modelId="{1F4F3ADD-8320-440C-A054-99C52276FCE7}" type="parTrans" cxnId="{4EF1AAC5-D2E2-4ED8-A7A9-68F9F676D792}">
      <dgm:prSet/>
      <dgm:spPr/>
      <dgm:t>
        <a:bodyPr/>
        <a:lstStyle/>
        <a:p>
          <a:endParaRPr lang="en-US"/>
        </a:p>
      </dgm:t>
    </dgm:pt>
    <dgm:pt modelId="{B86A31DC-C33F-441F-91B5-2216C6A8AEE2}" type="sibTrans" cxnId="{4EF1AAC5-D2E2-4ED8-A7A9-68F9F676D792}">
      <dgm:prSet/>
      <dgm:spPr/>
      <dgm:t>
        <a:bodyPr/>
        <a:lstStyle/>
        <a:p>
          <a:endParaRPr lang="en-US"/>
        </a:p>
      </dgm:t>
    </dgm:pt>
    <dgm:pt modelId="{32E50220-3C66-40FB-B5BE-909CE7217827}">
      <dgm:prSet/>
      <dgm:spPr/>
      <dgm:t>
        <a:bodyPr/>
        <a:lstStyle/>
        <a:p>
          <a:r>
            <a:rPr lang="en-US" dirty="0"/>
            <a:t>Implement design model</a:t>
          </a:r>
        </a:p>
      </dgm:t>
    </dgm:pt>
    <dgm:pt modelId="{AB4E7979-CA8A-4C5E-AACC-530AB6AD9E00}" type="parTrans" cxnId="{B2A862EF-C7F7-4E23-A1B7-0493855F8BE8}">
      <dgm:prSet/>
      <dgm:spPr/>
      <dgm:t>
        <a:bodyPr/>
        <a:lstStyle/>
        <a:p>
          <a:endParaRPr lang="en-US"/>
        </a:p>
      </dgm:t>
    </dgm:pt>
    <dgm:pt modelId="{A1EAAF86-8A41-476F-B1DE-34E5C644B125}" type="sibTrans" cxnId="{B2A862EF-C7F7-4E23-A1B7-0493855F8BE8}">
      <dgm:prSet/>
      <dgm:spPr/>
      <dgm:t>
        <a:bodyPr/>
        <a:lstStyle/>
        <a:p>
          <a:endParaRPr lang="en-US"/>
        </a:p>
      </dgm:t>
    </dgm:pt>
    <dgm:pt modelId="{8127CB26-D39C-4606-856B-9BE399FEF636}">
      <dgm:prSet/>
      <dgm:spPr/>
      <dgm:t>
        <a:bodyPr/>
        <a:lstStyle/>
        <a:p>
          <a:r>
            <a:rPr lang="en-US" dirty="0"/>
            <a:t>Users evaluate the design quality</a:t>
          </a:r>
        </a:p>
      </dgm:t>
    </dgm:pt>
    <dgm:pt modelId="{9B726C0D-2C7E-4D3B-AAAD-4FAC12ACF42F}" type="parTrans" cxnId="{330B5656-C6B7-48A4-BD25-AA32D8E76EA1}">
      <dgm:prSet/>
      <dgm:spPr/>
      <dgm:t>
        <a:bodyPr/>
        <a:lstStyle/>
        <a:p>
          <a:endParaRPr lang="en-US"/>
        </a:p>
      </dgm:t>
    </dgm:pt>
    <dgm:pt modelId="{FD091E03-DF8F-4C8C-AFB1-258F02388753}" type="sibTrans" cxnId="{330B5656-C6B7-48A4-BD25-AA32D8E76EA1}">
      <dgm:prSet/>
      <dgm:spPr/>
      <dgm:t>
        <a:bodyPr/>
        <a:lstStyle/>
        <a:p>
          <a:endParaRPr lang="en-US"/>
        </a:p>
      </dgm:t>
    </dgm:pt>
    <dgm:pt modelId="{C2DC3E05-9842-4EFE-9C61-A3C59BDBE891}" type="pres">
      <dgm:prSet presAssocID="{62D70467-656D-4505-85F4-85DD12DDF304}" presName="CompostProcess" presStyleCnt="0">
        <dgm:presLayoutVars>
          <dgm:dir/>
          <dgm:resizeHandles val="exact"/>
        </dgm:presLayoutVars>
      </dgm:prSet>
      <dgm:spPr/>
    </dgm:pt>
    <dgm:pt modelId="{4868785B-07D8-4DFE-95E2-0569A30BA5C5}" type="pres">
      <dgm:prSet presAssocID="{62D70467-656D-4505-85F4-85DD12DDF304}" presName="arrow" presStyleLbl="bgShp" presStyleIdx="0" presStyleCnt="1"/>
      <dgm:spPr/>
    </dgm:pt>
    <dgm:pt modelId="{C3DFF326-FF10-4C1D-BC3D-21FF9110ED5C}" type="pres">
      <dgm:prSet presAssocID="{62D70467-656D-4505-85F4-85DD12DDF304}" presName="linearProcess" presStyleCnt="0"/>
      <dgm:spPr/>
    </dgm:pt>
    <dgm:pt modelId="{EA1C37FE-6753-4B8D-B9BC-3C4EA797DC67}" type="pres">
      <dgm:prSet presAssocID="{E0A11AB5-7066-4FB5-B2A1-D361406A9622}" presName="textNode" presStyleLbl="node1" presStyleIdx="0" presStyleCnt="5">
        <dgm:presLayoutVars>
          <dgm:bulletEnabled val="1"/>
        </dgm:presLayoutVars>
      </dgm:prSet>
      <dgm:spPr/>
    </dgm:pt>
    <dgm:pt modelId="{413CA01C-8AD0-4073-ACF0-947EDCB193A0}" type="pres">
      <dgm:prSet presAssocID="{CBC38E58-CB8D-4729-8866-7E9C9D96CCD2}" presName="sibTrans" presStyleCnt="0"/>
      <dgm:spPr/>
    </dgm:pt>
    <dgm:pt modelId="{6EB07E62-A53C-42CD-B55A-7709D8D45C57}" type="pres">
      <dgm:prSet presAssocID="{F8DF4AB9-FAFF-4A94-AE3E-3444F72A68CE}" presName="textNode" presStyleLbl="node1" presStyleIdx="1" presStyleCnt="5">
        <dgm:presLayoutVars>
          <dgm:bulletEnabled val="1"/>
        </dgm:presLayoutVars>
      </dgm:prSet>
      <dgm:spPr/>
    </dgm:pt>
    <dgm:pt modelId="{677EC5AF-1EC1-48C0-BCC3-4ED091E48EC1}" type="pres">
      <dgm:prSet presAssocID="{B4D94730-39F9-4162-9B5B-349BC918942A}" presName="sibTrans" presStyleCnt="0"/>
      <dgm:spPr/>
    </dgm:pt>
    <dgm:pt modelId="{B98F02CA-943B-4AEE-AEF9-321317974E69}" type="pres">
      <dgm:prSet presAssocID="{2A978246-6527-49CE-8F83-38CFCC206632}" presName="textNode" presStyleLbl="node1" presStyleIdx="2" presStyleCnt="5">
        <dgm:presLayoutVars>
          <dgm:bulletEnabled val="1"/>
        </dgm:presLayoutVars>
      </dgm:prSet>
      <dgm:spPr/>
    </dgm:pt>
    <dgm:pt modelId="{4A8DD3A7-60CA-484A-AE08-079FE3718566}" type="pres">
      <dgm:prSet presAssocID="{B86A31DC-C33F-441F-91B5-2216C6A8AEE2}" presName="sibTrans" presStyleCnt="0"/>
      <dgm:spPr/>
    </dgm:pt>
    <dgm:pt modelId="{3285E035-B1AB-4D38-BB9A-A38AEEB1DFCF}" type="pres">
      <dgm:prSet presAssocID="{32E50220-3C66-40FB-B5BE-909CE7217827}" presName="textNode" presStyleLbl="node1" presStyleIdx="3" presStyleCnt="5">
        <dgm:presLayoutVars>
          <dgm:bulletEnabled val="1"/>
        </dgm:presLayoutVars>
      </dgm:prSet>
      <dgm:spPr/>
    </dgm:pt>
    <dgm:pt modelId="{2BD73348-6DBB-4E85-94D2-852B2DCF730F}" type="pres">
      <dgm:prSet presAssocID="{A1EAAF86-8A41-476F-B1DE-34E5C644B125}" presName="sibTrans" presStyleCnt="0"/>
      <dgm:spPr/>
    </dgm:pt>
    <dgm:pt modelId="{1123C129-5907-4B2B-BEFD-E92DBB87E521}" type="pres">
      <dgm:prSet presAssocID="{8127CB26-D39C-4606-856B-9BE399FEF63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60DE40A-1C01-487C-AFB4-530ED8607972}" type="presOf" srcId="{2A978246-6527-49CE-8F83-38CFCC206632}" destId="{B98F02CA-943B-4AEE-AEF9-321317974E69}" srcOrd="0" destOrd="0" presId="urn:microsoft.com/office/officeart/2005/8/layout/hProcess9"/>
    <dgm:cxn modelId="{AEB1300C-58E5-490E-B1AC-FA4651610328}" type="presOf" srcId="{E0A11AB5-7066-4FB5-B2A1-D361406A9622}" destId="{EA1C37FE-6753-4B8D-B9BC-3C4EA797DC67}" srcOrd="0" destOrd="0" presId="urn:microsoft.com/office/officeart/2005/8/layout/hProcess9"/>
    <dgm:cxn modelId="{4C3A320C-AAD7-446F-A1B7-E025BC7330C2}" srcId="{62D70467-656D-4505-85F4-85DD12DDF304}" destId="{E0A11AB5-7066-4FB5-B2A1-D361406A9622}" srcOrd="0" destOrd="0" parTransId="{D60F5881-A933-4DAB-815E-59A949E36C15}" sibTransId="{CBC38E58-CB8D-4729-8866-7E9C9D96CCD2}"/>
    <dgm:cxn modelId="{73D12C50-BC2F-476F-B71B-D1BDB555A042}" type="presOf" srcId="{62D70467-656D-4505-85F4-85DD12DDF304}" destId="{C2DC3E05-9842-4EFE-9C61-A3C59BDBE891}" srcOrd="0" destOrd="0" presId="urn:microsoft.com/office/officeart/2005/8/layout/hProcess9"/>
    <dgm:cxn modelId="{726CD955-D288-40D3-9B47-F67EB19F3A36}" type="presOf" srcId="{8127CB26-D39C-4606-856B-9BE399FEF636}" destId="{1123C129-5907-4B2B-BEFD-E92DBB87E521}" srcOrd="0" destOrd="0" presId="urn:microsoft.com/office/officeart/2005/8/layout/hProcess9"/>
    <dgm:cxn modelId="{330B5656-C6B7-48A4-BD25-AA32D8E76EA1}" srcId="{62D70467-656D-4505-85F4-85DD12DDF304}" destId="{8127CB26-D39C-4606-856B-9BE399FEF636}" srcOrd="4" destOrd="0" parTransId="{9B726C0D-2C7E-4D3B-AAAD-4FAC12ACF42F}" sibTransId="{FD091E03-DF8F-4C8C-AFB1-258F02388753}"/>
    <dgm:cxn modelId="{04BED179-55BE-4FEC-B2B1-AF92A6B067BB}" type="presOf" srcId="{32E50220-3C66-40FB-B5BE-909CE7217827}" destId="{3285E035-B1AB-4D38-BB9A-A38AEEB1DFCF}" srcOrd="0" destOrd="0" presId="urn:microsoft.com/office/officeart/2005/8/layout/hProcess9"/>
    <dgm:cxn modelId="{E244609E-E878-4549-8373-1780E3D8476B}" srcId="{62D70467-656D-4505-85F4-85DD12DDF304}" destId="{F8DF4AB9-FAFF-4A94-AE3E-3444F72A68CE}" srcOrd="1" destOrd="0" parTransId="{9FAC5A00-E49F-4377-986C-9EB65CE83727}" sibTransId="{B4D94730-39F9-4162-9B5B-349BC918942A}"/>
    <dgm:cxn modelId="{22ABF6A7-5D7C-49FD-AF37-D4AC1F217E03}" type="presOf" srcId="{F8DF4AB9-FAFF-4A94-AE3E-3444F72A68CE}" destId="{6EB07E62-A53C-42CD-B55A-7709D8D45C57}" srcOrd="0" destOrd="0" presId="urn:microsoft.com/office/officeart/2005/8/layout/hProcess9"/>
    <dgm:cxn modelId="{4EF1AAC5-D2E2-4ED8-A7A9-68F9F676D792}" srcId="{62D70467-656D-4505-85F4-85DD12DDF304}" destId="{2A978246-6527-49CE-8F83-38CFCC206632}" srcOrd="2" destOrd="0" parTransId="{1F4F3ADD-8320-440C-A054-99C52276FCE7}" sibTransId="{B86A31DC-C33F-441F-91B5-2216C6A8AEE2}"/>
    <dgm:cxn modelId="{B2A862EF-C7F7-4E23-A1B7-0493855F8BE8}" srcId="{62D70467-656D-4505-85F4-85DD12DDF304}" destId="{32E50220-3C66-40FB-B5BE-909CE7217827}" srcOrd="3" destOrd="0" parTransId="{AB4E7979-CA8A-4C5E-AACC-530AB6AD9E00}" sibTransId="{A1EAAF86-8A41-476F-B1DE-34E5C644B125}"/>
    <dgm:cxn modelId="{F3E0EAC0-B656-40D9-9E17-0FDEC4175906}" type="presParOf" srcId="{C2DC3E05-9842-4EFE-9C61-A3C59BDBE891}" destId="{4868785B-07D8-4DFE-95E2-0569A30BA5C5}" srcOrd="0" destOrd="0" presId="urn:microsoft.com/office/officeart/2005/8/layout/hProcess9"/>
    <dgm:cxn modelId="{87822D7D-7848-4719-8E42-812F12B7A231}" type="presParOf" srcId="{C2DC3E05-9842-4EFE-9C61-A3C59BDBE891}" destId="{C3DFF326-FF10-4C1D-BC3D-21FF9110ED5C}" srcOrd="1" destOrd="0" presId="urn:microsoft.com/office/officeart/2005/8/layout/hProcess9"/>
    <dgm:cxn modelId="{5165E715-41BD-43E8-9496-10AF4507B133}" type="presParOf" srcId="{C3DFF326-FF10-4C1D-BC3D-21FF9110ED5C}" destId="{EA1C37FE-6753-4B8D-B9BC-3C4EA797DC67}" srcOrd="0" destOrd="0" presId="urn:microsoft.com/office/officeart/2005/8/layout/hProcess9"/>
    <dgm:cxn modelId="{E637D516-5452-45F5-AA94-BB2BA50C8DE3}" type="presParOf" srcId="{C3DFF326-FF10-4C1D-BC3D-21FF9110ED5C}" destId="{413CA01C-8AD0-4073-ACF0-947EDCB193A0}" srcOrd="1" destOrd="0" presId="urn:microsoft.com/office/officeart/2005/8/layout/hProcess9"/>
    <dgm:cxn modelId="{9BAE30F8-57A8-4840-914B-87D564E3CD1C}" type="presParOf" srcId="{C3DFF326-FF10-4C1D-BC3D-21FF9110ED5C}" destId="{6EB07E62-A53C-42CD-B55A-7709D8D45C57}" srcOrd="2" destOrd="0" presId="urn:microsoft.com/office/officeart/2005/8/layout/hProcess9"/>
    <dgm:cxn modelId="{B6052E32-2BDE-4271-B970-DCECB361D26F}" type="presParOf" srcId="{C3DFF326-FF10-4C1D-BC3D-21FF9110ED5C}" destId="{677EC5AF-1EC1-48C0-BCC3-4ED091E48EC1}" srcOrd="3" destOrd="0" presId="urn:microsoft.com/office/officeart/2005/8/layout/hProcess9"/>
    <dgm:cxn modelId="{333D6AB8-A211-446F-A19B-77D3AB539FC9}" type="presParOf" srcId="{C3DFF326-FF10-4C1D-BC3D-21FF9110ED5C}" destId="{B98F02CA-943B-4AEE-AEF9-321317974E69}" srcOrd="4" destOrd="0" presId="urn:microsoft.com/office/officeart/2005/8/layout/hProcess9"/>
    <dgm:cxn modelId="{DBE2D727-689F-45C3-A24E-AB6643135F9A}" type="presParOf" srcId="{C3DFF326-FF10-4C1D-BC3D-21FF9110ED5C}" destId="{4A8DD3A7-60CA-484A-AE08-079FE3718566}" srcOrd="5" destOrd="0" presId="urn:microsoft.com/office/officeart/2005/8/layout/hProcess9"/>
    <dgm:cxn modelId="{27BBDBC5-A0C2-489B-809E-B0A4BD3707D3}" type="presParOf" srcId="{C3DFF326-FF10-4C1D-BC3D-21FF9110ED5C}" destId="{3285E035-B1AB-4D38-BB9A-A38AEEB1DFCF}" srcOrd="6" destOrd="0" presId="urn:microsoft.com/office/officeart/2005/8/layout/hProcess9"/>
    <dgm:cxn modelId="{883550D9-5D66-4D77-BB8D-E17CD45A2806}" type="presParOf" srcId="{C3DFF326-FF10-4C1D-BC3D-21FF9110ED5C}" destId="{2BD73348-6DBB-4E85-94D2-852B2DCF730F}" srcOrd="7" destOrd="0" presId="urn:microsoft.com/office/officeart/2005/8/layout/hProcess9"/>
    <dgm:cxn modelId="{60979C68-804C-4F9A-83C1-FEBDAD677B68}" type="presParOf" srcId="{C3DFF326-FF10-4C1D-BC3D-21FF9110ED5C}" destId="{1123C129-5907-4B2B-BEFD-E92DBB87E52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70467-656D-4505-85F4-85DD12DDF304}" type="doc">
      <dgm:prSet loTypeId="urn:microsoft.com/office/officeart/2005/8/layout/hList6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A11AB5-7066-4FB5-B2A1-D361406A9622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User model</a:t>
          </a:r>
        </a:p>
      </dgm:t>
    </dgm:pt>
    <dgm:pt modelId="{D60F5881-A933-4DAB-815E-59A949E36C15}" type="parTrans" cxnId="{4C3A320C-AAD7-446F-A1B7-E025BC7330C2}">
      <dgm:prSet/>
      <dgm:spPr/>
      <dgm:t>
        <a:bodyPr/>
        <a:lstStyle/>
        <a:p>
          <a:endParaRPr lang="en-US"/>
        </a:p>
      </dgm:t>
    </dgm:pt>
    <dgm:pt modelId="{CBC38E58-CB8D-4729-8866-7E9C9D96CCD2}" type="sibTrans" cxnId="{4C3A320C-AAD7-446F-A1B7-E025BC7330C2}">
      <dgm:prSet/>
      <dgm:spPr/>
      <dgm:t>
        <a:bodyPr/>
        <a:lstStyle/>
        <a:p>
          <a:endParaRPr lang="en-US"/>
        </a:p>
      </dgm:t>
    </dgm:pt>
    <dgm:pt modelId="{C79F5088-FFC2-400E-9A25-8F07CA4231AC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Design model</a:t>
          </a:r>
        </a:p>
      </dgm:t>
    </dgm:pt>
    <dgm:pt modelId="{F86C7BAE-3A71-4A89-BA72-7AEDDCF4DB4B}" type="parTrans" cxnId="{5D1A4F8B-4DA1-4003-A7FF-3D014DE524F5}">
      <dgm:prSet/>
      <dgm:spPr/>
      <dgm:t>
        <a:bodyPr/>
        <a:lstStyle/>
        <a:p>
          <a:endParaRPr lang="en-US"/>
        </a:p>
      </dgm:t>
    </dgm:pt>
    <dgm:pt modelId="{3CFEDD97-B30F-48C9-ADFF-DC26028B1C5C}" type="sibTrans" cxnId="{5D1A4F8B-4DA1-4003-A7FF-3D014DE524F5}">
      <dgm:prSet/>
      <dgm:spPr/>
      <dgm:t>
        <a:bodyPr/>
        <a:lstStyle/>
        <a:p>
          <a:endParaRPr lang="en-US"/>
        </a:p>
      </dgm:t>
    </dgm:pt>
    <dgm:pt modelId="{53988166-EE00-4E5C-B2DD-130EE54C2482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System perception/</a:t>
          </a:r>
        </a:p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mental model</a:t>
          </a:r>
        </a:p>
      </dgm:t>
    </dgm:pt>
    <dgm:pt modelId="{F518762E-4A31-4E32-8F6D-2FE32B9803C3}" type="parTrans" cxnId="{2975BB20-3299-4BF5-A4E6-ECE40F806E79}">
      <dgm:prSet/>
      <dgm:spPr/>
      <dgm:t>
        <a:bodyPr/>
        <a:lstStyle/>
        <a:p>
          <a:endParaRPr lang="en-US"/>
        </a:p>
      </dgm:t>
    </dgm:pt>
    <dgm:pt modelId="{45FFCBB6-2EC0-4665-9069-496312226E4F}" type="sibTrans" cxnId="{2975BB20-3299-4BF5-A4E6-ECE40F806E79}">
      <dgm:prSet/>
      <dgm:spPr/>
      <dgm:t>
        <a:bodyPr/>
        <a:lstStyle/>
        <a:p>
          <a:endParaRPr lang="en-US"/>
        </a:p>
      </dgm:t>
    </dgm:pt>
    <dgm:pt modelId="{01D84AA8-BB6B-44DD-9353-BB450D11FFAD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Implementation model</a:t>
          </a:r>
        </a:p>
      </dgm:t>
    </dgm:pt>
    <dgm:pt modelId="{BF195A12-68E1-458A-8F4B-B0090AA3017C}" type="parTrans" cxnId="{4F4FA92F-F49F-43B2-A4E8-C47F745449E0}">
      <dgm:prSet/>
      <dgm:spPr/>
      <dgm:t>
        <a:bodyPr/>
        <a:lstStyle/>
        <a:p>
          <a:endParaRPr lang="en-US"/>
        </a:p>
      </dgm:t>
    </dgm:pt>
    <dgm:pt modelId="{D868D40C-0760-416B-8F7C-5FC8BBC4AF15}" type="sibTrans" cxnId="{4F4FA92F-F49F-43B2-A4E8-C47F745449E0}">
      <dgm:prSet/>
      <dgm:spPr/>
      <dgm:t>
        <a:bodyPr/>
        <a:lstStyle/>
        <a:p>
          <a:endParaRPr lang="en-US"/>
        </a:p>
      </dgm:t>
    </dgm:pt>
    <dgm:pt modelId="{09DF19A6-0B5E-451C-B356-0CC491414CBD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Analyze all end user profile</a:t>
          </a:r>
        </a:p>
      </dgm:t>
    </dgm:pt>
    <dgm:pt modelId="{8EBC68F5-4D05-41D2-8DD6-AF01B4DEFA92}" type="parTrans" cxnId="{6BD8599A-765A-4958-9D37-35F3F22FF055}">
      <dgm:prSet/>
      <dgm:spPr/>
      <dgm:t>
        <a:bodyPr/>
        <a:lstStyle/>
        <a:p>
          <a:endParaRPr lang="en-US"/>
        </a:p>
      </dgm:t>
    </dgm:pt>
    <dgm:pt modelId="{7956E3A9-A648-4D58-AF30-65645F684719}" type="sibTrans" cxnId="{6BD8599A-765A-4958-9D37-35F3F22FF055}">
      <dgm:prSet/>
      <dgm:spPr/>
      <dgm:t>
        <a:bodyPr/>
        <a:lstStyle/>
        <a:p>
          <a:endParaRPr lang="en-US"/>
        </a:p>
      </dgm:t>
    </dgm:pt>
    <dgm:pt modelId="{98E499A2-885E-4C90-8571-5C8DB71B1EA4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Like age, gender, physical abilities, education, culture, preferences etc.</a:t>
          </a:r>
        </a:p>
      </dgm:t>
    </dgm:pt>
    <dgm:pt modelId="{EC1E1B62-8DE3-4E59-8F80-3D3FFC641396}" type="parTrans" cxnId="{AC3E7A50-E87D-4142-BCF6-D6C6CD6B9D48}">
      <dgm:prSet/>
      <dgm:spPr/>
      <dgm:t>
        <a:bodyPr/>
        <a:lstStyle/>
        <a:p>
          <a:endParaRPr lang="en-US"/>
        </a:p>
      </dgm:t>
    </dgm:pt>
    <dgm:pt modelId="{5D63D791-F37E-4B70-B594-7C8BD8A96E38}" type="sibTrans" cxnId="{AC3E7A50-E87D-4142-BCF6-D6C6CD6B9D48}">
      <dgm:prSet/>
      <dgm:spPr/>
      <dgm:t>
        <a:bodyPr/>
        <a:lstStyle/>
        <a:p>
          <a:endParaRPr lang="en-US"/>
        </a:p>
      </dgm:t>
    </dgm:pt>
    <dgm:pt modelId="{71482AD0-1C97-4695-8D2B-ABFB28A0EA13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User types:</a:t>
          </a:r>
        </a:p>
      </dgm:t>
    </dgm:pt>
    <dgm:pt modelId="{5992C07B-16F6-4860-8FE4-91D7FC00AE53}" type="parTrans" cxnId="{EB46770D-FC46-4873-AADD-A41870B05EEE}">
      <dgm:prSet/>
      <dgm:spPr/>
      <dgm:t>
        <a:bodyPr/>
        <a:lstStyle/>
        <a:p>
          <a:endParaRPr lang="en-US"/>
        </a:p>
      </dgm:t>
    </dgm:pt>
    <dgm:pt modelId="{A29C92A1-1FBA-4DD8-AD2D-9B861DFFDB60}" type="sibTrans" cxnId="{EB46770D-FC46-4873-AADD-A41870B05EEE}">
      <dgm:prSet/>
      <dgm:spPr/>
      <dgm:t>
        <a:bodyPr/>
        <a:lstStyle/>
        <a:p>
          <a:endParaRPr lang="en-US"/>
        </a:p>
      </dgm:t>
    </dgm:pt>
    <dgm:pt modelId="{DFD97F03-D39E-41B4-BD2A-F44F95A0631A}">
      <dgm:prSet custT="1"/>
      <dgm:spPr/>
      <dgm:t>
        <a:bodyPr/>
        <a:lstStyle/>
        <a:p>
          <a:r>
            <a:rPr lang="en-US" sz="1800" b="0" dirty="0">
              <a:solidFill>
                <a:schemeClr val="bg1"/>
              </a:solidFill>
            </a:rPr>
            <a:t>Novice</a:t>
          </a:r>
        </a:p>
      </dgm:t>
    </dgm:pt>
    <dgm:pt modelId="{A14118DB-32FB-4D9F-8947-9428F24FC5EE}" type="parTrans" cxnId="{42E95BB8-C042-42B8-A345-AAF45B832D4B}">
      <dgm:prSet/>
      <dgm:spPr/>
      <dgm:t>
        <a:bodyPr/>
        <a:lstStyle/>
        <a:p>
          <a:endParaRPr lang="en-US"/>
        </a:p>
      </dgm:t>
    </dgm:pt>
    <dgm:pt modelId="{25EC8F2C-F1DF-4215-B4BF-78902C8F3821}" type="sibTrans" cxnId="{42E95BB8-C042-42B8-A345-AAF45B832D4B}">
      <dgm:prSet/>
      <dgm:spPr/>
      <dgm:t>
        <a:bodyPr/>
        <a:lstStyle/>
        <a:p>
          <a:endParaRPr lang="en-US"/>
        </a:p>
      </dgm:t>
    </dgm:pt>
    <dgm:pt modelId="{307B9939-5414-46D8-8D9F-8DF8B36A3338}">
      <dgm:prSet custT="1"/>
      <dgm:spPr/>
      <dgm:t>
        <a:bodyPr/>
        <a:lstStyle/>
        <a:p>
          <a:r>
            <a:rPr lang="en-US" sz="1800" b="0" dirty="0">
              <a:solidFill>
                <a:schemeClr val="bg1"/>
              </a:solidFill>
            </a:rPr>
            <a:t>Knowledgeable, intermittent users</a:t>
          </a:r>
        </a:p>
      </dgm:t>
    </dgm:pt>
    <dgm:pt modelId="{F93BF629-E1AC-4B18-997E-FD2B28FBF874}" type="parTrans" cxnId="{9D5CFFFA-9B40-4F9C-ACBC-9A8716C3203E}">
      <dgm:prSet/>
      <dgm:spPr/>
      <dgm:t>
        <a:bodyPr/>
        <a:lstStyle/>
        <a:p>
          <a:endParaRPr lang="en-US"/>
        </a:p>
      </dgm:t>
    </dgm:pt>
    <dgm:pt modelId="{931D07A8-245F-41EC-8C87-23ECB0955E56}" type="sibTrans" cxnId="{9D5CFFFA-9B40-4F9C-ACBC-9A8716C3203E}">
      <dgm:prSet/>
      <dgm:spPr/>
      <dgm:t>
        <a:bodyPr/>
        <a:lstStyle/>
        <a:p>
          <a:endParaRPr lang="en-US"/>
        </a:p>
      </dgm:t>
    </dgm:pt>
    <dgm:pt modelId="{90EC30EF-166B-4E9A-95B9-26A85EA0A3E8}">
      <dgm:prSet custT="1"/>
      <dgm:spPr/>
      <dgm:t>
        <a:bodyPr/>
        <a:lstStyle/>
        <a:p>
          <a:r>
            <a:rPr lang="en-US" sz="1800" b="0" dirty="0">
              <a:solidFill>
                <a:schemeClr val="bg1"/>
              </a:solidFill>
            </a:rPr>
            <a:t>Knowledgeable, frequent users</a:t>
          </a:r>
        </a:p>
      </dgm:t>
    </dgm:pt>
    <dgm:pt modelId="{F8B54D53-22D8-42D1-B14A-86189709B003}" type="parTrans" cxnId="{CB2918B3-6C30-443F-83BD-B1CEDC3BF6A6}">
      <dgm:prSet/>
      <dgm:spPr/>
      <dgm:t>
        <a:bodyPr/>
        <a:lstStyle/>
        <a:p>
          <a:endParaRPr lang="en-US"/>
        </a:p>
      </dgm:t>
    </dgm:pt>
    <dgm:pt modelId="{FB45AB7E-B4F8-4393-89A0-4CE395BF7730}" type="sibTrans" cxnId="{CB2918B3-6C30-443F-83BD-B1CEDC3BF6A6}">
      <dgm:prSet/>
      <dgm:spPr/>
      <dgm:t>
        <a:bodyPr/>
        <a:lstStyle/>
        <a:p>
          <a:endParaRPr lang="en-US"/>
        </a:p>
      </dgm:t>
    </dgm:pt>
    <dgm:pt modelId="{A95B89EE-579D-4105-B96B-82AC4423024D}">
      <dgm:prSet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Design realization of end user’s model</a:t>
          </a:r>
        </a:p>
      </dgm:t>
    </dgm:pt>
    <dgm:pt modelId="{BF23E86F-E9CA-49D9-B731-3C848A9DB212}" type="parTrans" cxnId="{3EA3089B-2658-47E8-88CA-2D881771C4A5}">
      <dgm:prSet/>
      <dgm:spPr/>
      <dgm:t>
        <a:bodyPr/>
        <a:lstStyle/>
        <a:p>
          <a:endParaRPr lang="en-US"/>
        </a:p>
      </dgm:t>
    </dgm:pt>
    <dgm:pt modelId="{FC7C69C3-1EAC-4079-AE01-7DD8735E01AF}" type="sibTrans" cxnId="{3EA3089B-2658-47E8-88CA-2D881771C4A5}">
      <dgm:prSet/>
      <dgm:spPr/>
      <dgm:t>
        <a:bodyPr/>
        <a:lstStyle/>
        <a:p>
          <a:endParaRPr lang="en-US"/>
        </a:p>
      </dgm:t>
    </dgm:pt>
    <dgm:pt modelId="{DDB20C6F-917C-4851-9D84-0D426ABFBB08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End user’s perspective of a system </a:t>
          </a:r>
        </a:p>
      </dgm:t>
    </dgm:pt>
    <dgm:pt modelId="{BCC69140-D6E3-4BB5-B8A2-FEA93A63748E}" type="parTrans" cxnId="{95E17278-18CE-491D-BEFC-AB3FA94D8375}">
      <dgm:prSet/>
      <dgm:spPr/>
      <dgm:t>
        <a:bodyPr/>
        <a:lstStyle/>
        <a:p>
          <a:endParaRPr lang="en-US"/>
        </a:p>
      </dgm:t>
    </dgm:pt>
    <dgm:pt modelId="{BFC73FE2-88D0-427C-B990-9CADA3A94778}" type="sibTrans" cxnId="{95E17278-18CE-491D-BEFC-AB3FA94D8375}">
      <dgm:prSet/>
      <dgm:spPr/>
      <dgm:t>
        <a:bodyPr/>
        <a:lstStyle/>
        <a:p>
          <a:endParaRPr lang="en-US"/>
        </a:p>
      </dgm:t>
    </dgm:pt>
    <dgm:pt modelId="{633915D6-1F57-464F-A551-9A7948F4AA13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The interface look &amp; feel along with supporting information (books, manuals, videotapes etc.) showing interface semantics.</a:t>
          </a:r>
        </a:p>
      </dgm:t>
    </dgm:pt>
    <dgm:pt modelId="{688A6482-31EC-46C8-A82D-FD131A4C8926}" type="parTrans" cxnId="{834EDE06-182A-4898-A361-EB3519CF78B9}">
      <dgm:prSet/>
      <dgm:spPr/>
      <dgm:t>
        <a:bodyPr/>
        <a:lstStyle/>
        <a:p>
          <a:endParaRPr lang="en-US"/>
        </a:p>
      </dgm:t>
    </dgm:pt>
    <dgm:pt modelId="{EA69C45A-5696-4F13-B9A2-9A9585DD132E}" type="sibTrans" cxnId="{834EDE06-182A-4898-A361-EB3519CF78B9}">
      <dgm:prSet/>
      <dgm:spPr/>
      <dgm:t>
        <a:bodyPr/>
        <a:lstStyle/>
        <a:p>
          <a:endParaRPr lang="en-US"/>
        </a:p>
      </dgm:t>
    </dgm:pt>
    <dgm:pt modelId="{786489D2-F608-4EC2-BD1C-055C5E93B0CC}" type="pres">
      <dgm:prSet presAssocID="{62D70467-656D-4505-85F4-85DD12DDF304}" presName="Name0" presStyleCnt="0">
        <dgm:presLayoutVars>
          <dgm:dir/>
          <dgm:resizeHandles val="exact"/>
        </dgm:presLayoutVars>
      </dgm:prSet>
      <dgm:spPr/>
    </dgm:pt>
    <dgm:pt modelId="{33E4AEDB-7B49-491D-A4C6-27E5E6A131F1}" type="pres">
      <dgm:prSet presAssocID="{E0A11AB5-7066-4FB5-B2A1-D361406A9622}" presName="node" presStyleLbl="node1" presStyleIdx="0" presStyleCnt="4">
        <dgm:presLayoutVars>
          <dgm:bulletEnabled val="1"/>
        </dgm:presLayoutVars>
      </dgm:prSet>
      <dgm:spPr/>
    </dgm:pt>
    <dgm:pt modelId="{D1A42BB4-E4FE-45A8-ABDA-88CA2869FE46}" type="pres">
      <dgm:prSet presAssocID="{CBC38E58-CB8D-4729-8866-7E9C9D96CCD2}" presName="sibTrans" presStyleCnt="0"/>
      <dgm:spPr/>
    </dgm:pt>
    <dgm:pt modelId="{420780C2-3C3D-4D7E-86AB-2DE5C9336B36}" type="pres">
      <dgm:prSet presAssocID="{C79F5088-FFC2-400E-9A25-8F07CA4231AC}" presName="node" presStyleLbl="node1" presStyleIdx="1" presStyleCnt="4">
        <dgm:presLayoutVars>
          <dgm:bulletEnabled val="1"/>
        </dgm:presLayoutVars>
      </dgm:prSet>
      <dgm:spPr/>
    </dgm:pt>
    <dgm:pt modelId="{42A8F165-8FA2-49DC-958C-4BCA4FA7691F}" type="pres">
      <dgm:prSet presAssocID="{3CFEDD97-B30F-48C9-ADFF-DC26028B1C5C}" presName="sibTrans" presStyleCnt="0"/>
      <dgm:spPr/>
    </dgm:pt>
    <dgm:pt modelId="{0589C91D-3221-4543-B173-9A686DBF1026}" type="pres">
      <dgm:prSet presAssocID="{53988166-EE00-4E5C-B2DD-130EE54C2482}" presName="node" presStyleLbl="node1" presStyleIdx="2" presStyleCnt="4">
        <dgm:presLayoutVars>
          <dgm:bulletEnabled val="1"/>
        </dgm:presLayoutVars>
      </dgm:prSet>
      <dgm:spPr/>
    </dgm:pt>
    <dgm:pt modelId="{369620A9-2715-48BA-96DC-754EDCAD48D6}" type="pres">
      <dgm:prSet presAssocID="{45FFCBB6-2EC0-4665-9069-496312226E4F}" presName="sibTrans" presStyleCnt="0"/>
      <dgm:spPr/>
    </dgm:pt>
    <dgm:pt modelId="{7683E6AE-CEA7-481D-ABD6-B0984B63BE34}" type="pres">
      <dgm:prSet presAssocID="{01D84AA8-BB6B-44DD-9353-BB450D11FFAD}" presName="node" presStyleLbl="node1" presStyleIdx="3" presStyleCnt="4">
        <dgm:presLayoutVars>
          <dgm:bulletEnabled val="1"/>
        </dgm:presLayoutVars>
      </dgm:prSet>
      <dgm:spPr/>
    </dgm:pt>
  </dgm:ptLst>
  <dgm:cxnLst>
    <dgm:cxn modelId="{834EDE06-182A-4898-A361-EB3519CF78B9}" srcId="{01D84AA8-BB6B-44DD-9353-BB450D11FFAD}" destId="{633915D6-1F57-464F-A551-9A7948F4AA13}" srcOrd="0" destOrd="0" parTransId="{688A6482-31EC-46C8-A82D-FD131A4C8926}" sibTransId="{EA69C45A-5696-4F13-B9A2-9A9585DD132E}"/>
    <dgm:cxn modelId="{4C3A320C-AAD7-446F-A1B7-E025BC7330C2}" srcId="{62D70467-656D-4505-85F4-85DD12DDF304}" destId="{E0A11AB5-7066-4FB5-B2A1-D361406A9622}" srcOrd="0" destOrd="0" parTransId="{D60F5881-A933-4DAB-815E-59A949E36C15}" sibTransId="{CBC38E58-CB8D-4729-8866-7E9C9D96CCD2}"/>
    <dgm:cxn modelId="{EB46770D-FC46-4873-AADD-A41870B05EEE}" srcId="{E0A11AB5-7066-4FB5-B2A1-D361406A9622}" destId="{71482AD0-1C97-4695-8D2B-ABFB28A0EA13}" srcOrd="2" destOrd="0" parTransId="{5992C07B-16F6-4860-8FE4-91D7FC00AE53}" sibTransId="{A29C92A1-1FBA-4DD8-AD2D-9B861DFFDB60}"/>
    <dgm:cxn modelId="{B21C6B0E-1683-49DE-97A2-B2A4CC1D5AED}" type="presOf" srcId="{98E499A2-885E-4C90-8571-5C8DB71B1EA4}" destId="{33E4AEDB-7B49-491D-A4C6-27E5E6A131F1}" srcOrd="0" destOrd="2" presId="urn:microsoft.com/office/officeart/2005/8/layout/hList6"/>
    <dgm:cxn modelId="{3788D813-A318-435C-8670-6BEFE27821DC}" type="presOf" srcId="{E0A11AB5-7066-4FB5-B2A1-D361406A9622}" destId="{33E4AEDB-7B49-491D-A4C6-27E5E6A131F1}" srcOrd="0" destOrd="0" presId="urn:microsoft.com/office/officeart/2005/8/layout/hList6"/>
    <dgm:cxn modelId="{2975BB20-3299-4BF5-A4E6-ECE40F806E79}" srcId="{62D70467-656D-4505-85F4-85DD12DDF304}" destId="{53988166-EE00-4E5C-B2DD-130EE54C2482}" srcOrd="2" destOrd="0" parTransId="{F518762E-4A31-4E32-8F6D-2FE32B9803C3}" sibTransId="{45FFCBB6-2EC0-4665-9069-496312226E4F}"/>
    <dgm:cxn modelId="{D5457A27-3CDF-4A2A-81DE-0766A30C172E}" type="presOf" srcId="{633915D6-1F57-464F-A551-9A7948F4AA13}" destId="{7683E6AE-CEA7-481D-ABD6-B0984B63BE34}" srcOrd="0" destOrd="1" presId="urn:microsoft.com/office/officeart/2005/8/layout/hList6"/>
    <dgm:cxn modelId="{4F4FA92F-F49F-43B2-A4E8-C47F745449E0}" srcId="{62D70467-656D-4505-85F4-85DD12DDF304}" destId="{01D84AA8-BB6B-44DD-9353-BB450D11FFAD}" srcOrd="3" destOrd="0" parTransId="{BF195A12-68E1-458A-8F4B-B0090AA3017C}" sibTransId="{D868D40C-0760-416B-8F7C-5FC8BBC4AF15}"/>
    <dgm:cxn modelId="{36D60438-6B82-4B40-9388-CAAFD7BFB135}" type="presOf" srcId="{90EC30EF-166B-4E9A-95B9-26A85EA0A3E8}" destId="{33E4AEDB-7B49-491D-A4C6-27E5E6A131F1}" srcOrd="0" destOrd="6" presId="urn:microsoft.com/office/officeart/2005/8/layout/hList6"/>
    <dgm:cxn modelId="{C63CD747-E37F-4CA9-9581-701FFC0936B1}" type="presOf" srcId="{71482AD0-1C97-4695-8D2B-ABFB28A0EA13}" destId="{33E4AEDB-7B49-491D-A4C6-27E5E6A131F1}" srcOrd="0" destOrd="3" presId="urn:microsoft.com/office/officeart/2005/8/layout/hList6"/>
    <dgm:cxn modelId="{A488ED6E-3633-48FA-BA4A-F8EC9D9F9ABE}" type="presOf" srcId="{01D84AA8-BB6B-44DD-9353-BB450D11FFAD}" destId="{7683E6AE-CEA7-481D-ABD6-B0984B63BE34}" srcOrd="0" destOrd="0" presId="urn:microsoft.com/office/officeart/2005/8/layout/hList6"/>
    <dgm:cxn modelId="{AC3E7A50-E87D-4142-BCF6-D6C6CD6B9D48}" srcId="{E0A11AB5-7066-4FB5-B2A1-D361406A9622}" destId="{98E499A2-885E-4C90-8571-5C8DB71B1EA4}" srcOrd="1" destOrd="0" parTransId="{EC1E1B62-8DE3-4E59-8F80-3D3FFC641396}" sibTransId="{5D63D791-F37E-4B70-B594-7C8BD8A96E38}"/>
    <dgm:cxn modelId="{95E17278-18CE-491D-BEFC-AB3FA94D8375}" srcId="{53988166-EE00-4E5C-B2DD-130EE54C2482}" destId="{DDB20C6F-917C-4851-9D84-0D426ABFBB08}" srcOrd="0" destOrd="0" parTransId="{BCC69140-D6E3-4BB5-B8A2-FEA93A63748E}" sibTransId="{BFC73FE2-88D0-427C-B990-9CADA3A94778}"/>
    <dgm:cxn modelId="{E845FF82-649B-4ABE-8AFC-4996A5F62E16}" type="presOf" srcId="{C79F5088-FFC2-400E-9A25-8F07CA4231AC}" destId="{420780C2-3C3D-4D7E-86AB-2DE5C9336B36}" srcOrd="0" destOrd="0" presId="urn:microsoft.com/office/officeart/2005/8/layout/hList6"/>
    <dgm:cxn modelId="{5D1A4F8B-4DA1-4003-A7FF-3D014DE524F5}" srcId="{62D70467-656D-4505-85F4-85DD12DDF304}" destId="{C79F5088-FFC2-400E-9A25-8F07CA4231AC}" srcOrd="1" destOrd="0" parTransId="{F86C7BAE-3A71-4A89-BA72-7AEDDCF4DB4B}" sibTransId="{3CFEDD97-B30F-48C9-ADFF-DC26028B1C5C}"/>
    <dgm:cxn modelId="{52DB288E-D8F8-4619-BAA2-B38B3729CDA9}" type="presOf" srcId="{A95B89EE-579D-4105-B96B-82AC4423024D}" destId="{420780C2-3C3D-4D7E-86AB-2DE5C9336B36}" srcOrd="0" destOrd="1" presId="urn:microsoft.com/office/officeart/2005/8/layout/hList6"/>
    <dgm:cxn modelId="{6BD8599A-765A-4958-9D37-35F3F22FF055}" srcId="{E0A11AB5-7066-4FB5-B2A1-D361406A9622}" destId="{09DF19A6-0B5E-451C-B356-0CC491414CBD}" srcOrd="0" destOrd="0" parTransId="{8EBC68F5-4D05-41D2-8DD6-AF01B4DEFA92}" sibTransId="{7956E3A9-A648-4D58-AF30-65645F684719}"/>
    <dgm:cxn modelId="{3EA3089B-2658-47E8-88CA-2D881771C4A5}" srcId="{C79F5088-FFC2-400E-9A25-8F07CA4231AC}" destId="{A95B89EE-579D-4105-B96B-82AC4423024D}" srcOrd="0" destOrd="0" parTransId="{BF23E86F-E9CA-49D9-B731-3C848A9DB212}" sibTransId="{FC7C69C3-1EAC-4079-AE01-7DD8735E01AF}"/>
    <dgm:cxn modelId="{774146A8-3737-44EB-940A-BDF7F24DE7FE}" type="presOf" srcId="{DDB20C6F-917C-4851-9D84-0D426ABFBB08}" destId="{0589C91D-3221-4543-B173-9A686DBF1026}" srcOrd="0" destOrd="1" presId="urn:microsoft.com/office/officeart/2005/8/layout/hList6"/>
    <dgm:cxn modelId="{CB2918B3-6C30-443F-83BD-B1CEDC3BF6A6}" srcId="{71482AD0-1C97-4695-8D2B-ABFB28A0EA13}" destId="{90EC30EF-166B-4E9A-95B9-26A85EA0A3E8}" srcOrd="2" destOrd="0" parTransId="{F8B54D53-22D8-42D1-B14A-86189709B003}" sibTransId="{FB45AB7E-B4F8-4393-89A0-4CE395BF7730}"/>
    <dgm:cxn modelId="{42E95BB8-C042-42B8-A345-AAF45B832D4B}" srcId="{71482AD0-1C97-4695-8D2B-ABFB28A0EA13}" destId="{DFD97F03-D39E-41B4-BD2A-F44F95A0631A}" srcOrd="0" destOrd="0" parTransId="{A14118DB-32FB-4D9F-8947-9428F24FC5EE}" sibTransId="{25EC8F2C-F1DF-4215-B4BF-78902C8F3821}"/>
    <dgm:cxn modelId="{445627BA-4786-4197-93FE-4F7644D79462}" type="presOf" srcId="{53988166-EE00-4E5C-B2DD-130EE54C2482}" destId="{0589C91D-3221-4543-B173-9A686DBF1026}" srcOrd="0" destOrd="0" presId="urn:microsoft.com/office/officeart/2005/8/layout/hList6"/>
    <dgm:cxn modelId="{ABB9F5D6-0C80-43F3-BEEB-2FF41AADD5DA}" type="presOf" srcId="{62D70467-656D-4505-85F4-85DD12DDF304}" destId="{786489D2-F608-4EC2-BD1C-055C5E93B0CC}" srcOrd="0" destOrd="0" presId="urn:microsoft.com/office/officeart/2005/8/layout/hList6"/>
    <dgm:cxn modelId="{9F8291E5-5695-4F8F-8F30-40D402B9A092}" type="presOf" srcId="{09DF19A6-0B5E-451C-B356-0CC491414CBD}" destId="{33E4AEDB-7B49-491D-A4C6-27E5E6A131F1}" srcOrd="0" destOrd="1" presId="urn:microsoft.com/office/officeart/2005/8/layout/hList6"/>
    <dgm:cxn modelId="{B1D806F3-F6A8-4FD8-85C1-0C65DC1B8C39}" type="presOf" srcId="{307B9939-5414-46D8-8D9F-8DF8B36A3338}" destId="{33E4AEDB-7B49-491D-A4C6-27E5E6A131F1}" srcOrd="0" destOrd="5" presId="urn:microsoft.com/office/officeart/2005/8/layout/hList6"/>
    <dgm:cxn modelId="{9D5CFFFA-9B40-4F9C-ACBC-9A8716C3203E}" srcId="{71482AD0-1C97-4695-8D2B-ABFB28A0EA13}" destId="{307B9939-5414-46D8-8D9F-8DF8B36A3338}" srcOrd="1" destOrd="0" parTransId="{F93BF629-E1AC-4B18-997E-FD2B28FBF874}" sibTransId="{931D07A8-245F-41EC-8C87-23ECB0955E56}"/>
    <dgm:cxn modelId="{CE2EC1FF-5FE6-495D-B6B5-9A7F9F259666}" type="presOf" srcId="{DFD97F03-D39E-41B4-BD2A-F44F95A0631A}" destId="{33E4AEDB-7B49-491D-A4C6-27E5E6A131F1}" srcOrd="0" destOrd="4" presId="urn:microsoft.com/office/officeart/2005/8/layout/hList6"/>
    <dgm:cxn modelId="{E671DF62-BF28-4F74-91A7-4F0EFA342CEE}" type="presParOf" srcId="{786489D2-F608-4EC2-BD1C-055C5E93B0CC}" destId="{33E4AEDB-7B49-491D-A4C6-27E5E6A131F1}" srcOrd="0" destOrd="0" presId="urn:microsoft.com/office/officeart/2005/8/layout/hList6"/>
    <dgm:cxn modelId="{25EDC0D6-8764-4F06-B87E-08B1D86A5CCD}" type="presParOf" srcId="{786489D2-F608-4EC2-BD1C-055C5E93B0CC}" destId="{D1A42BB4-E4FE-45A8-ABDA-88CA2869FE46}" srcOrd="1" destOrd="0" presId="urn:microsoft.com/office/officeart/2005/8/layout/hList6"/>
    <dgm:cxn modelId="{194A51F8-325D-40CB-80FF-23F69A36A7B8}" type="presParOf" srcId="{786489D2-F608-4EC2-BD1C-055C5E93B0CC}" destId="{420780C2-3C3D-4D7E-86AB-2DE5C9336B36}" srcOrd="2" destOrd="0" presId="urn:microsoft.com/office/officeart/2005/8/layout/hList6"/>
    <dgm:cxn modelId="{EB31AF70-9312-4EB7-A64F-A06654E9B7F7}" type="presParOf" srcId="{786489D2-F608-4EC2-BD1C-055C5E93B0CC}" destId="{42A8F165-8FA2-49DC-958C-4BCA4FA7691F}" srcOrd="3" destOrd="0" presId="urn:microsoft.com/office/officeart/2005/8/layout/hList6"/>
    <dgm:cxn modelId="{F81AB562-1C0D-4829-BA93-C1B76941DFCB}" type="presParOf" srcId="{786489D2-F608-4EC2-BD1C-055C5E93B0CC}" destId="{0589C91D-3221-4543-B173-9A686DBF1026}" srcOrd="4" destOrd="0" presId="urn:microsoft.com/office/officeart/2005/8/layout/hList6"/>
    <dgm:cxn modelId="{7713F764-381F-43A4-8C88-E126E6E31304}" type="presParOf" srcId="{786489D2-F608-4EC2-BD1C-055C5E93B0CC}" destId="{369620A9-2715-48BA-96DC-754EDCAD48D6}" srcOrd="5" destOrd="0" presId="urn:microsoft.com/office/officeart/2005/8/layout/hList6"/>
    <dgm:cxn modelId="{3E72B237-04E1-410B-B880-90259744495E}" type="presParOf" srcId="{786489D2-F608-4EC2-BD1C-055C5E93B0CC}" destId="{7683E6AE-CEA7-481D-ABD6-B0984B63BE3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AB39B-2995-4025-BD26-735F7A3308A6}">
      <dsp:nvSpPr>
        <dsp:cNvPr id="0" name=""/>
        <dsp:cNvSpPr/>
      </dsp:nvSpPr>
      <dsp:spPr>
        <a:xfrm>
          <a:off x="0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Place the user in control</a:t>
          </a:r>
        </a:p>
      </dsp:txBody>
      <dsp:txXfrm>
        <a:off x="0" y="1944341"/>
        <a:ext cx="2518376" cy="2115436"/>
      </dsp:txXfrm>
    </dsp:sp>
    <dsp:sp modelId="{DB6DE96C-B6CE-4D3A-A764-8FECA12F43DA}">
      <dsp:nvSpPr>
        <dsp:cNvPr id="0" name=""/>
        <dsp:cNvSpPr/>
      </dsp:nvSpPr>
      <dsp:spPr>
        <a:xfrm>
          <a:off x="730329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85228" y="1112036"/>
        <a:ext cx="747920" cy="747920"/>
      </dsp:txXfrm>
    </dsp:sp>
    <dsp:sp modelId="{153261CA-91AD-45FC-879A-F1CF8E386F17}">
      <dsp:nvSpPr>
        <dsp:cNvPr id="0" name=""/>
        <dsp:cNvSpPr/>
      </dsp:nvSpPr>
      <dsp:spPr>
        <a:xfrm>
          <a:off x="0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5E29-02DC-49AD-B62D-F9DC7E4353B1}">
      <dsp:nvSpPr>
        <dsp:cNvPr id="0" name=""/>
        <dsp:cNvSpPr/>
      </dsp:nvSpPr>
      <dsp:spPr>
        <a:xfrm>
          <a:off x="2770214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Reduce user’s memory load</a:t>
          </a:r>
        </a:p>
      </dsp:txBody>
      <dsp:txXfrm>
        <a:off x="2770214" y="1944341"/>
        <a:ext cx="2518376" cy="2115436"/>
      </dsp:txXfrm>
    </dsp:sp>
    <dsp:sp modelId="{F17B2D00-F906-4546-AC8F-8E2A5AD70EEA}">
      <dsp:nvSpPr>
        <dsp:cNvPr id="0" name=""/>
        <dsp:cNvSpPr/>
      </dsp:nvSpPr>
      <dsp:spPr>
        <a:xfrm>
          <a:off x="3500543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55442" y="1112036"/>
        <a:ext cx="747920" cy="747920"/>
      </dsp:txXfrm>
    </dsp:sp>
    <dsp:sp modelId="{B31F7467-F2B1-41DF-BC8F-CD99EE59543A}">
      <dsp:nvSpPr>
        <dsp:cNvPr id="0" name=""/>
        <dsp:cNvSpPr/>
      </dsp:nvSpPr>
      <dsp:spPr>
        <a:xfrm>
          <a:off x="2770214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DDF27-F4E6-41F6-B945-4B6DB99572DB}">
      <dsp:nvSpPr>
        <dsp:cNvPr id="0" name=""/>
        <dsp:cNvSpPr/>
      </dsp:nvSpPr>
      <dsp:spPr>
        <a:xfrm>
          <a:off x="5540429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a consistent interface</a:t>
          </a:r>
        </a:p>
      </dsp:txBody>
      <dsp:txXfrm>
        <a:off x="5540429" y="1944341"/>
        <a:ext cx="2518376" cy="2115436"/>
      </dsp:txXfrm>
    </dsp:sp>
    <dsp:sp modelId="{6B34BDAE-9919-4BA2-9625-1BF68BA9BB5C}">
      <dsp:nvSpPr>
        <dsp:cNvPr id="0" name=""/>
        <dsp:cNvSpPr/>
      </dsp:nvSpPr>
      <dsp:spPr>
        <a:xfrm>
          <a:off x="6270758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25657" y="1112036"/>
        <a:ext cx="747920" cy="747920"/>
      </dsp:txXfrm>
    </dsp:sp>
    <dsp:sp modelId="{9C353E70-01D4-41F0-BD0D-49F6667CD175}">
      <dsp:nvSpPr>
        <dsp:cNvPr id="0" name=""/>
        <dsp:cNvSpPr/>
      </dsp:nvSpPr>
      <dsp:spPr>
        <a:xfrm>
          <a:off x="5540429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8785B-07D8-4DFE-95E2-0569A30BA5C5}">
      <dsp:nvSpPr>
        <dsp:cNvPr id="0" name=""/>
        <dsp:cNvSpPr/>
      </dsp:nvSpPr>
      <dsp:spPr>
        <a:xfrm>
          <a:off x="868328" y="0"/>
          <a:ext cx="9841054" cy="52021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C37FE-6753-4B8D-B9BC-3C4EA797DC67}">
      <dsp:nvSpPr>
        <dsp:cNvPr id="0" name=""/>
        <dsp:cNvSpPr/>
      </dsp:nvSpPr>
      <dsp:spPr>
        <a:xfrm>
          <a:off x="5087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Segregate human-oriented and computer-oriented tasks</a:t>
          </a:r>
        </a:p>
      </dsp:txBody>
      <dsp:txXfrm>
        <a:off x="106666" y="1662224"/>
        <a:ext cx="2021368" cy="1877702"/>
      </dsp:txXfrm>
    </dsp:sp>
    <dsp:sp modelId="{6EB07E62-A53C-42CD-B55A-7709D8D45C57}">
      <dsp:nvSpPr>
        <dsp:cNvPr id="0" name=""/>
        <dsp:cNvSpPr/>
      </dsp:nvSpPr>
      <dsp:spPr>
        <a:xfrm>
          <a:off x="2340840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Think of design issues for UI design</a:t>
          </a:r>
        </a:p>
      </dsp:txBody>
      <dsp:txXfrm>
        <a:off x="2442419" y="1662224"/>
        <a:ext cx="2021368" cy="1877702"/>
      </dsp:txXfrm>
    </dsp:sp>
    <dsp:sp modelId="{B98F02CA-943B-4AEE-AEF9-321317974E69}">
      <dsp:nvSpPr>
        <dsp:cNvPr id="0" name=""/>
        <dsp:cNvSpPr/>
      </dsp:nvSpPr>
      <dsp:spPr>
        <a:xfrm>
          <a:off x="4676592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Tools are used to prototype</a:t>
          </a:r>
        </a:p>
      </dsp:txBody>
      <dsp:txXfrm>
        <a:off x="4778171" y="1662224"/>
        <a:ext cx="2021368" cy="1877702"/>
      </dsp:txXfrm>
    </dsp:sp>
    <dsp:sp modelId="{3285E035-B1AB-4D38-BB9A-A38AEEB1DFCF}">
      <dsp:nvSpPr>
        <dsp:cNvPr id="0" name=""/>
        <dsp:cNvSpPr/>
      </dsp:nvSpPr>
      <dsp:spPr>
        <a:xfrm>
          <a:off x="7012344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 design model</a:t>
          </a:r>
        </a:p>
      </dsp:txBody>
      <dsp:txXfrm>
        <a:off x="7113923" y="1662224"/>
        <a:ext cx="2021368" cy="1877702"/>
      </dsp:txXfrm>
    </dsp:sp>
    <dsp:sp modelId="{1123C129-5907-4B2B-BEFD-E92DBB87E521}">
      <dsp:nvSpPr>
        <dsp:cNvPr id="0" name=""/>
        <dsp:cNvSpPr/>
      </dsp:nvSpPr>
      <dsp:spPr>
        <a:xfrm>
          <a:off x="9348097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 evaluate the design quality</a:t>
          </a:r>
        </a:p>
      </dsp:txBody>
      <dsp:txXfrm>
        <a:off x="9449676" y="1662224"/>
        <a:ext cx="2021368" cy="1877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4AEDB-7B49-491D-A4C6-27E5E6A131F1}">
      <dsp:nvSpPr>
        <dsp:cNvPr id="0" name=""/>
        <dsp:cNvSpPr/>
      </dsp:nvSpPr>
      <dsp:spPr>
        <a:xfrm rot="16200000">
          <a:off x="-1488031" y="1490776"/>
          <a:ext cx="5675312" cy="2693759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User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Analyze all end user profile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Like age, gender, physical abilities, education, culture, preferences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User types: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bg1"/>
              </a:solidFill>
            </a:rPr>
            <a:t>Novice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bg1"/>
              </a:solidFill>
            </a:rPr>
            <a:t>Knowledgeable, intermittent users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bg1"/>
              </a:solidFill>
            </a:rPr>
            <a:t>Knowledgeable, frequent users</a:t>
          </a:r>
        </a:p>
      </dsp:txBody>
      <dsp:txXfrm rot="5400000">
        <a:off x="2745" y="1135062"/>
        <a:ext cx="2693759" cy="3405188"/>
      </dsp:txXfrm>
    </dsp:sp>
    <dsp:sp modelId="{420780C2-3C3D-4D7E-86AB-2DE5C9336B36}">
      <dsp:nvSpPr>
        <dsp:cNvPr id="0" name=""/>
        <dsp:cNvSpPr/>
      </dsp:nvSpPr>
      <dsp:spPr>
        <a:xfrm rot="16200000">
          <a:off x="1407760" y="1490776"/>
          <a:ext cx="5675312" cy="2693759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Design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bg1"/>
              </a:solidFill>
            </a:rPr>
            <a:t>Design realization of end user’s model</a:t>
          </a:r>
        </a:p>
      </dsp:txBody>
      <dsp:txXfrm rot="5400000">
        <a:off x="2898536" y="1135062"/>
        <a:ext cx="2693759" cy="3405188"/>
      </dsp:txXfrm>
    </dsp:sp>
    <dsp:sp modelId="{0589C91D-3221-4543-B173-9A686DBF1026}">
      <dsp:nvSpPr>
        <dsp:cNvPr id="0" name=""/>
        <dsp:cNvSpPr/>
      </dsp:nvSpPr>
      <dsp:spPr>
        <a:xfrm rot="16200000">
          <a:off x="4303551" y="1490776"/>
          <a:ext cx="5675312" cy="2693759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System perception/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mental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chemeClr val="bg1"/>
              </a:solidFill>
            </a:rPr>
            <a:t>End user’s perspective of a system </a:t>
          </a:r>
        </a:p>
      </dsp:txBody>
      <dsp:txXfrm rot="5400000">
        <a:off x="5794327" y="1135062"/>
        <a:ext cx="2693759" cy="3405188"/>
      </dsp:txXfrm>
    </dsp:sp>
    <dsp:sp modelId="{7683E6AE-CEA7-481D-ABD6-B0984B63BE34}">
      <dsp:nvSpPr>
        <dsp:cNvPr id="0" name=""/>
        <dsp:cNvSpPr/>
      </dsp:nvSpPr>
      <dsp:spPr>
        <a:xfrm rot="16200000">
          <a:off x="7199343" y="1490776"/>
          <a:ext cx="5675312" cy="2693759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Implementation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The interface look &amp; feel along with supporting information (books, manuals, videotapes etc.) showing interface semantics.</a:t>
          </a:r>
        </a:p>
      </dsp:txBody>
      <dsp:txXfrm rot="5400000">
        <a:off x="8690119" y="1135062"/>
        <a:ext cx="2693759" cy="3405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CBBB-0207-467C-AFD0-CF9E14F5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E635-D5D6-4861-B580-A9E26FC1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3CE-AC26-4826-BD0F-05FD9A1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70CC-AD62-41BC-AC20-16D693B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6786-9DB3-42EC-9D1C-C1A8DD0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BED6-ECEC-4BDA-8607-476A7F8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488F-D41C-4BA3-84A7-1B4E4930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940C-40AB-4EBA-BA7B-1C31A4A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FD6B-9E50-43FB-B973-3DE5998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2FE-ED86-43A5-9EFB-5F9D662B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3A05-1867-4968-9F48-B05D3BA4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D0EF-AED6-4280-8F8A-6F8426FA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9BB-FE87-4145-A20F-08C01D6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47EC-1BFB-4465-A992-26DCA33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1CD4-E399-4135-B1A1-6C4156F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8B9-FA65-4D1C-9A21-CABEA7A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769E-F357-4176-A844-CB0CC85B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456E-D2DE-47DD-B075-68DE16F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29C-FDE0-4771-B140-B06293B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3513-AF81-4029-888A-A0024D9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57F-D93F-468C-AFE8-7EE3078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771A-181C-4D6A-8362-B347742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6C40-0F0D-437F-8A1C-C1FE521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DFB-912B-4151-8A2A-5B2155A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43B9-7B04-4B5B-987C-3D2D68B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4C8B-600B-45F6-8A5D-FCFE86A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BA8-2DBF-4631-8D94-3D0F958D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CFDA-3DFE-45C1-B38A-34AD0239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41DA-F968-4298-BA82-0EAFA17A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92C1-5535-4EEF-9D6A-20DB35D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1CA9-39A1-4FD8-A56F-E1E1375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99EA-4403-4771-85F3-BA5CCC4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BABB-A4D6-4166-B0A6-472A05D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3845-56DA-479E-A000-AE604A96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16E3-4DA4-491A-B562-A6638299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8A48-5CA4-4420-87D0-5DCB9181B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C2B4-2651-41F8-BA55-F36EBCD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31851-9071-4D98-96B5-DDE6D13E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EABA-DA0D-40E7-8E4F-02B1E69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550B-4FD9-4A61-A9DC-A9E2BD6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86DF8-FC91-46B6-88A5-1491BF6D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F0D8-1072-49AF-9D8C-74D07B4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C44F-A956-4478-9C13-82366DD3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FA2B7-B843-459A-ADD7-F9BC4B1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A741-BC42-476F-9EB4-BE287E9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3C74-1261-4EE2-95CB-51FF77E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A685-3ED1-4AA0-8871-13D554CB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0C46-C0EF-468C-B151-D06E2056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E423-4D7D-4B3D-B221-BE902517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776-A95B-422E-A406-5F7ACCD9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96C0-1334-4B88-8A7C-23F3912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7B85-B18D-484C-9D3E-21C8C31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2A6E-707E-44DB-B60D-4266CB50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962C9-46B4-4F91-B939-3698A897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7CA5-0E81-4220-B6D5-CF16CA6E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2FDA-C3E1-4C18-92D4-A6B18EC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CE7A-3444-47CA-B300-B4EDC43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E684-3C2A-47DB-BF1A-D51A6D84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296F-2F73-4697-8366-387DFD0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B66D-BE93-43C7-92B9-3A1459A4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4052-AB23-4802-8852-69E39DEE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3FED-60C2-45A3-9990-481C7401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EC01-F4C5-4622-B289-5468BCEB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</a:rPr>
              <a:t>User Interface Design</a:t>
            </a:r>
            <a:br>
              <a:rPr lang="en-US" sz="67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(Chapter 11- by Roger S. Pressman)</a:t>
            </a:r>
            <a:endParaRPr lang="en-US" sz="67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Define intuitive shortcuts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Bind shortcuts that are easy to remember like </a:t>
            </a:r>
            <a:r>
              <a:rPr lang="en-US" dirty="0" err="1">
                <a:solidFill>
                  <a:schemeClr val="bg1"/>
                </a:solidFill>
              </a:rPr>
              <a:t>ctrl+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 layout should be near to real-time systems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the bill paying process should be the same as in real life.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steps must be fulfilled.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Disclose information in a progressive fashion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Information displayed on multiple levels.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 E-commerce websites have just pictures. Click that to show detailed information, different underline options shown when clicked on the list further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3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3: Make consistent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91"/>
            <a:ext cx="10515600" cy="5107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users to put tasks in meaningful context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 should have an idea of the work they are doing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Like windows should be labeled with titles, consistent color coding should be used for the same tasks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Maintain consistency across a family of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set of applications must follow a particular pattern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 the front and the back view is same in whole MS office.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Don’t make changes in system against user’s previous habits, until you are compelled to do so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redefine the user’s past experiences in UI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example, </a:t>
            </a:r>
            <a:r>
              <a:rPr lang="en-US" dirty="0" err="1">
                <a:solidFill>
                  <a:schemeClr val="bg1"/>
                </a:solidFill>
              </a:rPr>
              <a:t>Ctrl+S</a:t>
            </a:r>
            <a:r>
              <a:rPr lang="en-US" dirty="0">
                <a:solidFill>
                  <a:schemeClr val="bg1"/>
                </a:solidFill>
              </a:rPr>
              <a:t> is used for save. Don’t bind it with scaling. As user is expecting on his past experience that it’ll save the file.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Analysis &amp; design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210DBE-18B4-41F3-B060-88D756D6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7411"/>
              </p:ext>
            </p:extLst>
          </p:nvPr>
        </p:nvGraphicFramePr>
        <p:xfrm>
          <a:off x="225083" y="875091"/>
          <a:ext cx="11577711" cy="5202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2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143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Design models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210DBE-18B4-41F3-B060-88D756D6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212328"/>
              </p:ext>
            </p:extLst>
          </p:nvPr>
        </p:nvGraphicFramePr>
        <p:xfrm>
          <a:off x="339211" y="1012686"/>
          <a:ext cx="11386624" cy="567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55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62" y="18773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Effective User Interface Design ?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690" y="4054035"/>
            <a:ext cx="10515600" cy="188799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Hence, an effective design is one in which the user mental model and implementation model coincides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A7360-3B40-4DEE-92E3-1393983B3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2" b="12699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5B0C8-9362-4045-B934-7587EE443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6" r="-2" b="13240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  <p:cxnSp>
        <p:nvCxnSpPr>
          <p:cNvPr id="58" name="Straight Connector 52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20" y="4791652"/>
            <a:ext cx="6725232" cy="1714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Initially users must adapt to complex systems</a:t>
            </a:r>
          </a:p>
          <a:p>
            <a:pPr lvl="1"/>
            <a:r>
              <a:rPr lang="en-US" sz="2000" dirty="0"/>
              <a:t>For being technical</a:t>
            </a:r>
          </a:p>
          <a:p>
            <a:r>
              <a:rPr lang="en-US" sz="2000" dirty="0"/>
              <a:t>Now technology must consider human ease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Usability matters a lot!!!!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0903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03" y="393586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57" y="1491771"/>
            <a:ext cx="4391025" cy="47348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Set of golden rules defined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Interaction mechanism created</a:t>
            </a:r>
          </a:p>
          <a:p>
            <a:pPr lvl="1"/>
            <a:r>
              <a:rPr lang="en-US" sz="2800" b="1" dirty="0">
                <a:solidFill>
                  <a:schemeClr val="bg1">
                    <a:alpha val="80000"/>
                  </a:schemeClr>
                </a:solidFill>
              </a:rPr>
              <a:t>the window world</a:t>
            </a:r>
          </a:p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Issues observed in bad GUI designs: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Not user friendly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Confusing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Counterintuitive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frustrating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FB86A-4499-4C29-9AFA-31067A16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39" y="1491771"/>
            <a:ext cx="6127750" cy="4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7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8" y="574335"/>
            <a:ext cx="7489323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Golden rules for UI design </a:t>
            </a:r>
            <a:b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(by Theo Mandel)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74679EC9-DA28-5F1A-240B-C57763D0E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05922"/>
              </p:ext>
            </p:extLst>
          </p:nvPr>
        </p:nvGraphicFramePr>
        <p:xfrm>
          <a:off x="1929256" y="1548808"/>
          <a:ext cx="8058806" cy="473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136"/>
            <a:ext cx="10515600" cy="532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4000" dirty="0">
              <a:solidFill>
                <a:schemeClr val="bg1"/>
              </a:solidFill>
            </a:endParaRP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User should have the control over computer rather than a computer controlling the user.</a:t>
            </a:r>
          </a:p>
        </p:txBody>
      </p:sp>
    </p:spTree>
    <p:extLst>
      <p:ext uri="{BB962C8B-B14F-4D97-AF65-F5344CB8AC3E}">
        <p14:creationId xmlns:p14="http://schemas.microsoft.com/office/powerpoint/2010/main" val="56348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136"/>
            <a:ext cx="10515600" cy="532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Define interactive modes that allow the user to let them do whatever they want freely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Define different modes and allows easy switching between modes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spell check and editing modes in the word processor, read mode, browser modes,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flexible interaction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users to interact via multiple ways like the mouse, keyboard, digitizer pen, voice inputs, multitouch inputs,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user interaction to be uninterruptable and undoable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Freely allows the user to quit a work and do another without losing changes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Undo/redo also allowed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creating customized operations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macros for Frequently occurring operations(e.g., like in MS word)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advanced users to customize UI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Hide technical internals from casual users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 is unaware of the underlying OS, file management operations and other complexities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in Application software, there is no need to give OS commands.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 for direct interaction with on-screen objects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Icons or other objects could be dragged or scaled up or down as if they exist physically.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pPr marL="457200" lvl="1" indent="0" algn="just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en-US" sz="4000" dirty="0">
                <a:solidFill>
                  <a:schemeClr val="bg1"/>
                </a:solidFill>
              </a:rPr>
              <a:t>The more a user has to remember, the more error-prone the interaction with the system will be. It is for this reason that a well-designed user interface does not tax the user’s memory.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should not be demanded to memorize the things</a:t>
            </a:r>
          </a:p>
          <a:p>
            <a:r>
              <a:rPr lang="en-US" dirty="0">
                <a:solidFill>
                  <a:schemeClr val="bg1"/>
                </a:solidFill>
              </a:rPr>
              <a:t>E.g., Use list boxes or checkbox inputs rather than text boxes.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Reduce demand to learn more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should not have to recall past inputs, rather they are saved and shown using visuals.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Establish meaningful defaults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should have a preference to customize layout or change the default settings.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However, reset could change them to defaults again.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5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794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 Theme</vt:lpstr>
      <vt:lpstr>User Interface Design (Chapter 11- by Roger S. Pressman)</vt:lpstr>
      <vt:lpstr>Interface Design</vt:lpstr>
      <vt:lpstr>Interface Design</vt:lpstr>
      <vt:lpstr>Golden rules for UI design  (by Theo Mandel)</vt:lpstr>
      <vt:lpstr>Principle 1: Allow users to maintain control</vt:lpstr>
      <vt:lpstr>Principle 1: Allow users to maintain control</vt:lpstr>
      <vt:lpstr>Principle 1: Allow users to maintain control</vt:lpstr>
      <vt:lpstr>Principle 2: Reduce User’s memory load</vt:lpstr>
      <vt:lpstr>Principle 2: Reduce User’s memory load</vt:lpstr>
      <vt:lpstr>Principle 2: Reduce User’s memory load</vt:lpstr>
      <vt:lpstr>Principle 3: Make consistent interface</vt:lpstr>
      <vt:lpstr>UI Analysis &amp; design</vt:lpstr>
      <vt:lpstr>UI Design models</vt:lpstr>
      <vt:lpstr>Effective User Interface Design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Hajra  Ahmed</dc:creator>
  <cp:lastModifiedBy>FastPc</cp:lastModifiedBy>
  <cp:revision>10</cp:revision>
  <dcterms:created xsi:type="dcterms:W3CDTF">2022-03-31T15:20:05Z</dcterms:created>
  <dcterms:modified xsi:type="dcterms:W3CDTF">2022-04-06T02:53:05Z</dcterms:modified>
</cp:coreProperties>
</file>