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1" r:id="rId2"/>
    <p:sldId id="264" r:id="rId3"/>
    <p:sldId id="265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135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968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34D7E89-28D2-4480-9020-79C5B92811D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85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 smtClean="0"/>
            </a:lvl1pPr>
          </a:lstStyle>
          <a:p>
            <a:pPr>
              <a:defRPr/>
            </a:pPr>
            <a:r>
              <a:rPr lang="en-US" altLang="en-US"/>
              <a:t>ADVANTAGES OF A BEAR MARKET</a:t>
            </a:r>
          </a:p>
          <a:p>
            <a:pPr>
              <a:defRPr/>
            </a:pPr>
            <a:r>
              <a:rPr lang="en-US" altLang="en-US"/>
              <a:t>ALLEN HOLDSWORTH</a:t>
            </a:r>
          </a:p>
          <a:p>
            <a:pPr>
              <a:defRPr/>
            </a:pPr>
            <a:r>
              <a:rPr lang="en-US" altLang="en-US"/>
              <a:t>CLASSES TO GO!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C81EFF3C-F5A0-4BB8-83F7-626F4204217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 smtClean="0"/>
            </a:lvl1pPr>
          </a:lstStyle>
          <a:p>
            <a:pPr>
              <a:defRPr/>
            </a:pPr>
            <a:r>
              <a:rPr lang="en-US" altLang="en-US"/>
              <a:t>2008 BetterInvesting National Convention – Schaumburg, IL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7C3BF612-9EEB-4067-A894-8BF70D59A3E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96000" y="8685213"/>
            <a:ext cx="76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8376E185-91ED-47C0-84BE-919A99CAE4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BF2FF75-A18D-412B-9780-8E422ADDE3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C07BE69-8DAC-4993-A627-6798241BFE7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513ADDF-DEED-4E54-8064-8F5477769A4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B5FE77E6-CEC1-40A8-B508-95E6C720130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5780B83B-2842-42C9-B6CF-40D56C923C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C3809C2A-8915-4983-A042-EA5DE3069E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A029B96C-61D3-4222-974D-62CD83314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BCC59011-AC46-480B-AAA2-6E5133753A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3C7502-E512-4464-BA61-D40C93E67764}" type="slidenum">
              <a:rPr lang="en-US" altLang="en-US" b="0"/>
              <a:pPr/>
              <a:t>1</a:t>
            </a:fld>
            <a:endParaRPr lang="en-US" altLang="en-US" b="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4B260799-A44E-4299-8681-02603B86F2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BE584F45-5D9F-4F57-B3F7-C49A667779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binc logo for ppts">
            <a:extLst>
              <a:ext uri="{FF2B5EF4-FFF2-40B4-BE49-F238E27FC236}">
                <a16:creationId xmlns:a16="http://schemas.microsoft.com/office/drawing/2014/main" id="{661B6C62-BBAE-4A8D-B206-54414806B7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943600"/>
            <a:ext cx="27733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609600"/>
            <a:ext cx="80772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7924800" cy="1600200"/>
          </a:xfrm>
        </p:spPr>
        <p:txBody>
          <a:bodyPr/>
          <a:lstStyle>
            <a:lvl1pPr marL="0" indent="0" algn="ctr">
              <a:buFontTx/>
              <a:buNone/>
              <a:defRPr sz="30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2535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22601C-F2BD-4359-BD8C-970CAB0F8B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7861079-9EAC-495B-AD58-F35373124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EF46D7-7B18-4DE7-9F42-5FD2E4D8A1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EB5ED-261C-4876-A110-CF2B0FB9E0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47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668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6689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DC1A02-DDB0-4996-A2D5-D0EBA00E32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B88113-3F19-463A-939B-543F2182B7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CF2409F-0515-4013-878F-776D8553A9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7D931-35E3-4035-9190-88C95BEA51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287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D73C76-A49D-4BD9-AABE-5909753BE2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22F229-66B6-46CC-BAF9-B9ADA6CF6D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8BDE95C-C962-4733-9311-ED2E1EA031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00CC9-2C18-4F2C-BBF9-7339B76A7A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979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7966588-CB5F-4F03-88EA-4EAF2329E4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C11742F-FA95-4CA6-AE9D-0A0354B536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5312AF-1A24-4CBC-B9C8-CE8F9E191A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C80A9-6262-4466-B03C-027AC64185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853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4373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4373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CFE495-A68C-4594-9564-F0EF1CFF2E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28AC60-EC46-477F-B963-4E27CF2589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EDDB1F-C0FF-4585-B4F4-0D07A9483B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24F5E-E79E-41DE-ABFE-D1FE92FBD1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84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BF1EB39-17B5-490F-B9F6-1E4E5A78E7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05766D3-3D67-4BB0-A4A6-D4B27A5C3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9EA266B-8929-4AF2-84C2-52F4F611AC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86085-A7CE-47EC-A4BB-8373514B7C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299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3B3183C-4F37-4AD2-9D02-29AA16F122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D09C558-F205-4CDF-AE47-2B69FFC382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397EEEB-E2A2-416D-9141-7631CE75C0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71CB8-B855-4DDF-9AE6-AA2D99DDC2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893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34A5A4C-0745-4BBB-97FD-13E797D486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0D327C1-300F-49F5-A39A-D455E31717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B4B89F6-E7C8-4531-8B38-45D4819C89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A3D33-CB25-4DD8-B9AC-DC1F88A3A0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982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D40B7F-F839-453A-9E46-94B75724AC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BBAA2A-87C0-437D-8042-C7736165B6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8B61E7-9EEF-49E2-A13B-3999EB5802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472E6-B860-44D5-A40C-C2790032D4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4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968B65-A6D7-43EE-AB3B-8D2A1DB5EE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0FA469-4392-46AB-9B8A-4BCEF63E13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D66391-1678-4A01-B149-21E0F4AFA0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A26A6-43C5-45D3-85A4-0929B18E77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95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template_new">
            <a:extLst>
              <a:ext uri="{FF2B5EF4-FFF2-40B4-BE49-F238E27FC236}">
                <a16:creationId xmlns:a16="http://schemas.microsoft.com/office/drawing/2014/main" id="{FD499A77-DCC4-451A-9104-B716248BF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4F45B270-3B2D-4EDA-8DFE-83E545500D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A7192BDB-DB25-4779-AC5B-AD967CAA0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CF512AC9-EB23-4AC7-B385-717D6D63983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B898A80-D433-49E9-9C1D-391ED4F90ED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1FD2F0-376E-4903-B694-2E7E1C03F52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AB379F8-BFAC-4898-A23E-D5F6E3B938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9760B49D-2F3B-4EDC-BD2D-C6CF56442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7638"/>
            <a:ext cx="29019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38100" dist="12700" dir="2700000" algn="ctr" rotWithShape="0">
                    <a:schemeClr val="bg2">
                      <a:alpha val="89999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1000">
                <a:solidFill>
                  <a:schemeClr val="bg1"/>
                </a:solidFill>
              </a:rPr>
              <a:t>BETTERINVESTING NATIONAL CONVENTION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3C4147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t>The Last Bear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t>Sep 30, 2002     Dow  7528</a:t>
            </a:r>
          </a:p>
          <a:p>
            <a:r>
              <a:t>Jan. 5, 2004      Dow  10,568</a:t>
            </a:r>
          </a:p>
          <a:p>
            <a:r>
              <a:t>Oct. 8, 2007      Dow   14093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t>What do I do in a Bear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sz="3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Decide whether this is a market correction or the start of something more</a:t>
            </a:r>
          </a:p>
          <a:p>
            <a:r>
              <a:rPr sz="3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Review the stocks you own</a:t>
            </a:r>
          </a:p>
          <a:p>
            <a:r>
              <a:rPr sz="3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Review stocks you wanted to own but were too expensive at time of research</a:t>
            </a:r>
          </a:p>
          <a:p>
            <a:r>
              <a:rPr sz="3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Check your portfolio for balance or the type of stocks you own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77</Words>
  <Application>Microsoft Office PowerPoint</Application>
  <PresentationFormat>On-screen Show (4:3)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Default Design</vt:lpstr>
      <vt:lpstr>PowerPoint Presentation</vt:lpstr>
      <vt:lpstr>The Last Bear Market</vt:lpstr>
      <vt:lpstr>What do I do in a Bear Market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Gretchen Hurt</dc:creator>
  <cp:lastModifiedBy>Megha Pandit</cp:lastModifiedBy>
  <cp:revision>30</cp:revision>
  <dcterms:created xsi:type="dcterms:W3CDTF">2006-02-27T19:28:52Z</dcterms:created>
  <dcterms:modified xsi:type="dcterms:W3CDTF">2018-11-16T15:01:14Z</dcterms:modified>
</cp:coreProperties>
</file>