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 xmlns:a="http://schemas.openxmlformats.org/drawingml/2006/main" xmlns:r="http://schemas.openxmlformats.org/officeDocument/2006/relationships" xmlns:p="http://schemas.openxmlformats.org/presentationml/2006/main">
    <p:sldId id="261" r:id="rId2"/>
    <p:sldId id="263" r:id="rId3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4D7E89-28D2-4480-9020-79C5B9281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81EFF3C-F5A0-4BB8-83F7-626F420421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C3BF612-9EEB-4067-A894-8BF70D59A3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8376E185-91ED-47C0-84BE-919A99CAE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F2FF75-A18D-412B-9780-8E422ADDE3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07BE69-8DAC-4993-A627-6798241BFE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13ADDF-DEED-4E54-8064-8F5477769A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5FE77E6-CEC1-40A8-B508-95E6C7201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780B83B-2842-42C9-B6CF-40D56C923C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3809C2A-8915-4983-A042-EA5DE306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A029B96C-61D3-4222-974D-62CD83314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C59011-AC46-480B-AAA2-6E5133753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C7502-E512-4464-BA61-D40C93E67764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B260799-A44E-4299-8681-02603B86F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584F45-5D9F-4F57-B3F7-C49A6677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661B6C62-BBAE-4A8D-B206-54414806B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3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22601C-F2BD-4359-BD8C-970CAB0F8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861079-9EAC-495B-AD58-F35373124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F46D7-7B18-4DE7-9F42-5FD2E4D8A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B5ED-261C-4876-A110-CF2B0FB9E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4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C1A02-DDB0-4996-A2D5-D0EBA00E3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B88113-3F19-463A-939B-543F2182B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2409F-0515-4013-878F-776D8553A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D931-35E3-4035-9190-88C95BEA5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8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D73C76-A49D-4BD9-AABE-5909753BE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2F229-66B6-46CC-BAF9-B9ADA6CF6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BDE95C-C962-4733-9311-ED2E1EA03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0CC9-2C18-4F2C-BBF9-7339B76A7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66588-CB5F-4F03-88EA-4EAF2329E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11742F-FA95-4CA6-AE9D-0A0354B53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312AF-1A24-4CBC-B9C8-CE8F9E191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C80A9-6262-4466-B03C-027AC6418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FE495-A68C-4594-9564-F0EF1CFF2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8AC60-EC46-477F-B963-4E27CF258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DDB1F-C0FF-4585-B4F4-0D07A9483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24F5E-E79E-41DE-ABFE-D1FE92FBD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8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F1EB39-17B5-490F-B9F6-1E4E5A78E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5766D3-3D67-4BB0-A4A6-D4B27A5C3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EA266B-8929-4AF2-84C2-52F4F611A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6085-A7CE-47EC-A4BB-8373514B7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9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B3183C-4F37-4AD2-9D02-29AA16F12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09C558-F205-4CDF-AE47-2B69FFC38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7EEEB-E2A2-416D-9141-7631CE75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1CB8-B855-4DDF-9AE6-AA2D99DDC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9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4A5A4C-0745-4BBB-97FD-13E797D48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D327C1-300F-49F5-A39A-D455E3171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4B89F6-E7C8-4531-8B38-45D4819C8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A3D33-CB25-4DD8-B9AC-DC1F88A3A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2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40B7F-F839-453A-9E46-94B75724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BAA2A-87C0-437D-8042-C7736165B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B61E7-9EEF-49E2-A13B-3999EB580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472E6-B860-44D5-A40C-C2790032D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68B65-A6D7-43EE-AB3B-8D2A1DB5E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FA469-4392-46AB-9B8A-4BCEF63E1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66391-1678-4A01-B149-21E0F4AFA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A26A6-43C5-45D3-85A4-0929B18E7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9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FD499A77-DCC4-451A-9104-B716248B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F45B270-3B2D-4EDA-8DFE-83E54550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192BDB-DB25-4779-AC5B-AD967CAA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F512AC9-EB23-4AC7-B385-717D6D639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898A80-D433-49E9-9C1D-391ED4F90E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1FD2F0-376E-4903-B694-2E7E1C03F5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B379F8-BFAC-4898-A23E-D5F6E3B93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760B49D-2F3B-4EDC-BD2D-C6CF5644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t>11-2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t>Copyright © 2006 Pearson Addison-Wesley. All rights reserved.
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F854B0-0598-4782-A999-501B8709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BE8B79-6C8E-47F6-992C-E084EB790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21414F-9232-4FAB-95AD-45C0740FD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/>
            <a:r>
              <a:rPr/>
              <a:t>Sep 30, 2002     Dow  7528</a:t>
            </a:r>
          </a:p>
          <a:p>
            <a:pPr/>
            <a:r>
              <a:rPr/>
              <a:t>Jan. 5, 2004      Dow  10,568</a:t>
            </a:r>
          </a:p>
          <a:p>
            <a:pPr/>
            <a:r>
              <a:rPr/>
              <a:t>Oct. 8, 2007      Dow   14093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What do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12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 xmlns:cp="http://schemas.openxmlformats.org/package/2006/metadata/core-properties"/>
  <cp:revision>29</cp:revision>
  <dcterms:created xsi:type="dcterms:W3CDTF">2006-02-27T19:28:52Z</dcterms:created>
  <dcterms:modified xmlns:xsi="http://www.w3.org/2001/XMLSchema-instance" xmlns:dcterms="http://purl.org/dc/terms/" xsi:type="dcterms:W3CDTF">2018-11-16T09:35:04Z</dcterms:modified>
</cp:coreProperties>
</file>