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296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B41F-D29F-45B3-A90C-39877E3462ED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CC29-B28C-4440-93C3-6FF0DDBC5E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B41F-D29F-45B3-A90C-39877E3462ED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CC29-B28C-4440-93C3-6FF0DDBC5E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B41F-D29F-45B3-A90C-39877E3462ED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CC29-B28C-4440-93C3-6FF0DDBC5E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B41F-D29F-45B3-A90C-39877E3462ED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CC29-B28C-4440-93C3-6FF0DDBC5E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B41F-D29F-45B3-A90C-39877E3462ED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CC29-B28C-4440-93C3-6FF0DDBC5E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B41F-D29F-45B3-A90C-39877E3462ED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CC29-B28C-4440-93C3-6FF0DDBC5E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B41F-D29F-45B3-A90C-39877E3462ED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CC29-B28C-4440-93C3-6FF0DDBC5E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B41F-D29F-45B3-A90C-39877E3462ED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CC29-B28C-4440-93C3-6FF0DDBC5E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B41F-D29F-45B3-A90C-39877E3462ED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CC29-B28C-4440-93C3-6FF0DDBC5E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B41F-D29F-45B3-A90C-39877E3462ED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CC29-B28C-4440-93C3-6FF0DDBC5E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B41F-D29F-45B3-A90C-39877E3462ED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ACC29-B28C-4440-93C3-6FF0DDBC5E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DB41F-D29F-45B3-A90C-39877E3462ED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ACC29-B28C-4440-93C3-6FF0DDBC5E6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786" y="928670"/>
            <a:ext cx="7772400" cy="1470025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Защита проекта: Новостной сайт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err="1" smtClean="0"/>
              <a:t>Yandex.Lyceum</a:t>
            </a:r>
            <a:r>
              <a:rPr lang="en-US" sz="4000" dirty="0" smtClean="0"/>
              <a:t> Post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29190" y="5143512"/>
            <a:ext cx="4500562" cy="1714488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Выполнил: </a:t>
            </a:r>
          </a:p>
          <a:p>
            <a:r>
              <a:rPr lang="ru-RU" sz="2400" dirty="0" smtClean="0"/>
              <a:t>Мартынов Дмитрий 9-6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857364"/>
            <a:ext cx="5972188" cy="31146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/>
              <a:t>Создание и оформление новостного сайта,</a:t>
            </a:r>
          </a:p>
          <a:p>
            <a:pPr>
              <a:buNone/>
            </a:pPr>
            <a:r>
              <a:rPr lang="ru-RU" sz="2400" dirty="0" smtClean="0"/>
              <a:t>возможность модерации новостей,</a:t>
            </a:r>
          </a:p>
          <a:p>
            <a:pPr>
              <a:buNone/>
            </a:pPr>
            <a:r>
              <a:rPr lang="ru-RU" sz="2400" dirty="0" smtClean="0"/>
              <a:t>функция регистрации и входа в аккаунт.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Flask</a:t>
            </a:r>
          </a:p>
          <a:p>
            <a:r>
              <a:rPr lang="en-US" dirty="0" err="1" smtClean="0"/>
              <a:t>wtforms</a:t>
            </a:r>
            <a:endParaRPr lang="en-US" dirty="0" smtClean="0"/>
          </a:p>
          <a:p>
            <a:r>
              <a:rPr lang="en-US" dirty="0" err="1" smtClean="0"/>
              <a:t>sqlalchemy</a:t>
            </a:r>
            <a:endParaRPr lang="en-US" dirty="0" smtClean="0"/>
          </a:p>
          <a:p>
            <a:r>
              <a:rPr lang="en-US" dirty="0" smtClean="0"/>
              <a:t>data</a:t>
            </a:r>
          </a:p>
          <a:p>
            <a:r>
              <a:rPr lang="en-US" dirty="0" err="1" smtClean="0"/>
              <a:t>datetime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Desktop\2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162" y="1142984"/>
            <a:ext cx="9098838" cy="51180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Z:\Desktop\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82" y="857232"/>
            <a:ext cx="9129118" cy="4686868"/>
          </a:xfrm>
          <a:prstGeom prst="rect">
            <a:avLst/>
          </a:prstGeom>
          <a:noFill/>
        </p:spPr>
      </p:pic>
      <p:pic>
        <p:nvPicPr>
          <p:cNvPr id="3076" name="Picture 4" descr="Z:\Desktop\2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85784" y="3071810"/>
            <a:ext cx="10200047" cy="52482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7300</TotalTime>
  <Words>36</Words>
  <Application>Microsoft Office PowerPoint</Application>
  <PresentationFormat>Экран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Защита проекта: Новостной сайт Yandex.Lyceum Post</vt:lpstr>
      <vt:lpstr>Идея Проекта</vt:lpstr>
      <vt:lpstr>Структура проекта</vt:lpstr>
      <vt:lpstr>Слайд 4</vt:lpstr>
      <vt:lpstr>Слайд 5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446</cp:revision>
  <dcterms:created xsi:type="dcterms:W3CDTF">2020-05-06T06:25:18Z</dcterms:created>
  <dcterms:modified xsi:type="dcterms:W3CDTF">2020-05-11T08:05:24Z</dcterms:modified>
</cp:coreProperties>
</file>