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7" r:id="rId6"/>
    <p:sldId id="265" r:id="rId7"/>
    <p:sldId id="259" r:id="rId8"/>
    <p:sldId id="262" r:id="rId9"/>
    <p:sldId id="263" r:id="rId10"/>
    <p:sldId id="264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0432E-8828-4915-BCA2-4D65758BE87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B43DB-D9D0-43A6-A499-0C131CABE02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Start </a:t>
          </a:r>
          <a:endParaRPr lang="en-US" dirty="0">
            <a:solidFill>
              <a:schemeClr val="tx1"/>
            </a:solidFill>
          </a:endParaRPr>
        </a:p>
      </dgm:t>
    </dgm:pt>
    <dgm:pt modelId="{D2A775D6-880B-4F90-9A20-2B4B2A6B4D21}" type="parTrans" cxnId="{DEB33ABE-0F78-4168-84C2-43F218D33CBD}">
      <dgm:prSet/>
      <dgm:spPr/>
      <dgm:t>
        <a:bodyPr/>
        <a:lstStyle/>
        <a:p>
          <a:endParaRPr lang="en-US"/>
        </a:p>
      </dgm:t>
    </dgm:pt>
    <dgm:pt modelId="{20FD8885-C04F-4DEA-82EC-88C3A9C093BF}" type="sibTrans" cxnId="{DEB33ABE-0F78-4168-84C2-43F218D33CBD}">
      <dgm:prSet/>
      <dgm:spPr/>
      <dgm:t>
        <a:bodyPr/>
        <a:lstStyle/>
        <a:p>
          <a:endParaRPr lang="en-US"/>
        </a:p>
      </dgm:t>
    </dgm:pt>
    <dgm:pt modelId="{5694DAE0-1FD2-452E-B076-DE6A4D8526C1}">
      <dgm:prSet phldrT="[Text]" phldr="1"/>
      <dgm:spPr/>
      <dgm:t>
        <a:bodyPr/>
        <a:lstStyle/>
        <a:p>
          <a:endParaRPr lang="en-US"/>
        </a:p>
      </dgm:t>
    </dgm:pt>
    <dgm:pt modelId="{3EB24F41-EB2B-4C04-A3DC-50ABA4460175}" type="parTrans" cxnId="{0ADD1053-D04D-4C30-B4B5-2683CC2A8E60}">
      <dgm:prSet/>
      <dgm:spPr/>
      <dgm:t>
        <a:bodyPr/>
        <a:lstStyle/>
        <a:p>
          <a:endParaRPr lang="en-US"/>
        </a:p>
      </dgm:t>
    </dgm:pt>
    <dgm:pt modelId="{50D45D5A-4F07-45CE-AF37-3F1B86FAE37E}" type="sibTrans" cxnId="{0ADD1053-D04D-4C30-B4B5-2683CC2A8E60}">
      <dgm:prSet/>
      <dgm:spPr/>
      <dgm:t>
        <a:bodyPr/>
        <a:lstStyle/>
        <a:p>
          <a:endParaRPr lang="en-US"/>
        </a:p>
      </dgm:t>
    </dgm:pt>
    <dgm:pt modelId="{AA022DDB-6BDD-48F2-9556-C767353D2524}">
      <dgm:prSet phldrT="[Text]" phldr="1"/>
      <dgm:spPr/>
      <dgm:t>
        <a:bodyPr/>
        <a:lstStyle/>
        <a:p>
          <a:endParaRPr lang="en-US"/>
        </a:p>
      </dgm:t>
    </dgm:pt>
    <dgm:pt modelId="{1365A7D3-8CEA-4B3B-993A-C75A700365F6}" type="parTrans" cxnId="{05693018-FFF4-43E0-BE1F-27559EFF49AD}">
      <dgm:prSet/>
      <dgm:spPr/>
      <dgm:t>
        <a:bodyPr/>
        <a:lstStyle/>
        <a:p>
          <a:endParaRPr lang="en-US"/>
        </a:p>
      </dgm:t>
    </dgm:pt>
    <dgm:pt modelId="{737B753F-C015-470F-BB96-A16BEA0B63AC}" type="sibTrans" cxnId="{05693018-FFF4-43E0-BE1F-27559EFF49AD}">
      <dgm:prSet/>
      <dgm:spPr/>
      <dgm:t>
        <a:bodyPr/>
        <a:lstStyle/>
        <a:p>
          <a:endParaRPr lang="en-US"/>
        </a:p>
      </dgm:t>
    </dgm:pt>
    <dgm:pt modelId="{4D728CD9-14BF-4527-ADDC-332FCC8E98C1}">
      <dgm:prSet phldrT="[Text]"/>
      <dgm:spPr/>
      <dgm:t>
        <a:bodyPr/>
        <a:lstStyle/>
        <a:p>
          <a:r>
            <a:rPr lang="en-US" dirty="0" smtClean="0"/>
            <a:t>Level 1</a:t>
          </a:r>
          <a:endParaRPr lang="en-US" dirty="0"/>
        </a:p>
      </dgm:t>
    </dgm:pt>
    <dgm:pt modelId="{517813F1-D4BA-4B19-B1AB-FD4CB0BA1AA3}" type="parTrans" cxnId="{2335130F-8188-4B8E-90FA-E0B43EBCDEEB}">
      <dgm:prSet/>
      <dgm:spPr/>
      <dgm:t>
        <a:bodyPr/>
        <a:lstStyle/>
        <a:p>
          <a:endParaRPr lang="en-US"/>
        </a:p>
      </dgm:t>
    </dgm:pt>
    <dgm:pt modelId="{5D648870-D217-4947-8208-4D3746132C74}" type="sibTrans" cxnId="{2335130F-8188-4B8E-90FA-E0B43EBCDEEB}">
      <dgm:prSet/>
      <dgm:spPr/>
      <dgm:t>
        <a:bodyPr/>
        <a:lstStyle/>
        <a:p>
          <a:endParaRPr lang="en-US"/>
        </a:p>
      </dgm:t>
    </dgm:pt>
    <dgm:pt modelId="{C6B6EF77-8BAA-44AF-ACFA-47D26AF4B88E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88861378-E779-4AB6-956C-8B84FBD7376E}" type="parTrans" cxnId="{E3191D6F-345D-4CD5-866C-AF4E2FAD6B83}">
      <dgm:prSet/>
      <dgm:spPr/>
      <dgm:t>
        <a:bodyPr/>
        <a:lstStyle/>
        <a:p>
          <a:endParaRPr lang="en-US"/>
        </a:p>
      </dgm:t>
    </dgm:pt>
    <dgm:pt modelId="{7C6BF486-CEED-481E-BE16-906493FA4F0A}" type="sibTrans" cxnId="{E3191D6F-345D-4CD5-866C-AF4E2FAD6B83}">
      <dgm:prSet/>
      <dgm:spPr/>
      <dgm:t>
        <a:bodyPr/>
        <a:lstStyle/>
        <a:p>
          <a:endParaRPr lang="en-US"/>
        </a:p>
      </dgm:t>
    </dgm:pt>
    <dgm:pt modelId="{BFFDCA66-E800-4C70-835D-DFD65E35DFAA}">
      <dgm:prSet phldrT="[Text]"/>
      <dgm:spPr/>
      <dgm:t>
        <a:bodyPr/>
        <a:lstStyle/>
        <a:p>
          <a:r>
            <a:rPr lang="en-US" dirty="0" smtClean="0"/>
            <a:t>Answer 3 out of 4</a:t>
          </a:r>
          <a:endParaRPr lang="en-US" dirty="0"/>
        </a:p>
      </dgm:t>
    </dgm:pt>
    <dgm:pt modelId="{64F1F86C-D430-47DA-8915-A85032F76376}" type="parTrans" cxnId="{4555CCD0-271A-4A0F-811E-E4D68DF4C81D}">
      <dgm:prSet/>
      <dgm:spPr/>
      <dgm:t>
        <a:bodyPr/>
        <a:lstStyle/>
        <a:p>
          <a:endParaRPr lang="en-US"/>
        </a:p>
      </dgm:t>
    </dgm:pt>
    <dgm:pt modelId="{15021220-7603-4C59-B208-694BADF98473}" type="sibTrans" cxnId="{4555CCD0-271A-4A0F-811E-E4D68DF4C81D}">
      <dgm:prSet/>
      <dgm:spPr/>
      <dgm:t>
        <a:bodyPr/>
        <a:lstStyle/>
        <a:p>
          <a:endParaRPr lang="en-US"/>
        </a:p>
      </dgm:t>
    </dgm:pt>
    <dgm:pt modelId="{1EE87467-FB98-46AB-9D55-E7533E750DBB}">
      <dgm:prSet phldrT="[Text]"/>
      <dgm:spPr/>
      <dgm:t>
        <a:bodyPr/>
        <a:lstStyle/>
        <a:p>
          <a:r>
            <a:rPr lang="en-US" dirty="0" smtClean="0"/>
            <a:t>Level 2</a:t>
          </a:r>
          <a:endParaRPr lang="en-US" dirty="0"/>
        </a:p>
      </dgm:t>
    </dgm:pt>
    <dgm:pt modelId="{007E2291-C68E-4B4C-A5C0-B0516D1BD269}" type="parTrans" cxnId="{2937EF37-5FCC-4989-AAA0-DA57AC2BD4F8}">
      <dgm:prSet/>
      <dgm:spPr/>
      <dgm:t>
        <a:bodyPr/>
        <a:lstStyle/>
        <a:p>
          <a:endParaRPr lang="en-US"/>
        </a:p>
      </dgm:t>
    </dgm:pt>
    <dgm:pt modelId="{A06CD881-8732-4ED4-AFAC-1AEF15A0F511}" type="sibTrans" cxnId="{2937EF37-5FCC-4989-AAA0-DA57AC2BD4F8}">
      <dgm:prSet/>
      <dgm:spPr/>
      <dgm:t>
        <a:bodyPr/>
        <a:lstStyle/>
        <a:p>
          <a:endParaRPr lang="en-US"/>
        </a:p>
      </dgm:t>
    </dgm:pt>
    <dgm:pt modelId="{C02D69AD-AFC1-4AD2-840D-CBD7850D4594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BAD7D79F-EE76-4EF3-B259-F4F7305524AB}" type="parTrans" cxnId="{F43F870B-272E-41A3-A497-FD0CCC482BCC}">
      <dgm:prSet/>
      <dgm:spPr/>
      <dgm:t>
        <a:bodyPr/>
        <a:lstStyle/>
        <a:p>
          <a:endParaRPr lang="en-US"/>
        </a:p>
      </dgm:t>
    </dgm:pt>
    <dgm:pt modelId="{A1FCCDD8-E979-4692-91A8-F328DD016620}" type="sibTrans" cxnId="{F43F870B-272E-41A3-A497-FD0CCC482BCC}">
      <dgm:prSet/>
      <dgm:spPr/>
      <dgm:t>
        <a:bodyPr/>
        <a:lstStyle/>
        <a:p>
          <a:endParaRPr lang="en-US"/>
        </a:p>
      </dgm:t>
    </dgm:pt>
    <dgm:pt modelId="{0386080A-262E-4A93-8D50-98F66683EBD0}">
      <dgm:prSet phldrT="[Text]"/>
      <dgm:spPr/>
      <dgm:t>
        <a:bodyPr/>
        <a:lstStyle/>
        <a:p>
          <a:r>
            <a:rPr lang="en-US" dirty="0" smtClean="0"/>
            <a:t>Answer 3 </a:t>
          </a:r>
          <a:r>
            <a:rPr lang="en-US" smtClean="0"/>
            <a:t>out of</a:t>
          </a:r>
          <a:endParaRPr lang="en-US" dirty="0"/>
        </a:p>
      </dgm:t>
    </dgm:pt>
    <dgm:pt modelId="{8057ACC8-9EF9-4906-A954-A383BAE761A8}" type="parTrans" cxnId="{AC1D7047-9C37-40A2-9F02-2DCBE27854E8}">
      <dgm:prSet/>
      <dgm:spPr/>
      <dgm:t>
        <a:bodyPr/>
        <a:lstStyle/>
        <a:p>
          <a:endParaRPr lang="en-US"/>
        </a:p>
      </dgm:t>
    </dgm:pt>
    <dgm:pt modelId="{6E2AE486-8709-479B-BC1B-977AC2BF362D}" type="sibTrans" cxnId="{AC1D7047-9C37-40A2-9F02-2DCBE27854E8}">
      <dgm:prSet/>
      <dgm:spPr/>
      <dgm:t>
        <a:bodyPr/>
        <a:lstStyle/>
        <a:p>
          <a:endParaRPr lang="en-US"/>
        </a:p>
      </dgm:t>
    </dgm:pt>
    <dgm:pt modelId="{5DBDABBA-D2CD-4699-AB43-5A0FD108DE0A}" type="pres">
      <dgm:prSet presAssocID="{E290432E-8828-4915-BCA2-4D65758BE8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1D1E7-366B-4096-99D0-37D71F82C233}" type="pres">
      <dgm:prSet presAssocID="{3A9B43DB-D9D0-43A6-A499-0C131CABE021}" presName="compNode" presStyleCnt="0"/>
      <dgm:spPr/>
    </dgm:pt>
    <dgm:pt modelId="{A26D54E3-CAD7-43D0-90CF-BD0246EBD2A1}" type="pres">
      <dgm:prSet presAssocID="{3A9B43DB-D9D0-43A6-A499-0C131CABE021}" presName="noGeometry" presStyleCnt="0"/>
      <dgm:spPr/>
    </dgm:pt>
    <dgm:pt modelId="{F559BF59-0599-4FFD-A115-52EE9E8C20DF}" type="pres">
      <dgm:prSet presAssocID="{3A9B43DB-D9D0-43A6-A499-0C131CABE021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203A5-BE8A-4365-AE09-396795244F1E}" type="pres">
      <dgm:prSet presAssocID="{3A9B43DB-D9D0-43A6-A499-0C131CABE021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A7050DD-E11F-4CA0-8190-B09EE2B3DAAC}" type="pres">
      <dgm:prSet presAssocID="{3A9B43DB-D9D0-43A6-A499-0C131CABE02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09AB2-5B5A-4093-A709-D38937AA353E}" type="pres">
      <dgm:prSet presAssocID="{3A9B43DB-D9D0-43A6-A499-0C131CABE021}" presName="aSpace" presStyleCnt="0"/>
      <dgm:spPr/>
    </dgm:pt>
    <dgm:pt modelId="{B0283C79-FE53-4D8B-AB86-2FE2CA1559BC}" type="pres">
      <dgm:prSet presAssocID="{4D728CD9-14BF-4527-ADDC-332FCC8E98C1}" presName="compNode" presStyleCnt="0"/>
      <dgm:spPr/>
    </dgm:pt>
    <dgm:pt modelId="{B1FA6F22-7F0D-4341-8B3E-1359E77A184E}" type="pres">
      <dgm:prSet presAssocID="{4D728CD9-14BF-4527-ADDC-332FCC8E98C1}" presName="noGeometry" presStyleCnt="0"/>
      <dgm:spPr/>
    </dgm:pt>
    <dgm:pt modelId="{004F308A-D430-4276-9A50-23B6B9C811D7}" type="pres">
      <dgm:prSet presAssocID="{4D728CD9-14BF-4527-ADDC-332FCC8E98C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1906E-DE16-4452-A209-527D62DD2461}" type="pres">
      <dgm:prSet presAssocID="{4D728CD9-14BF-4527-ADDC-332FCC8E98C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330FD966-004C-435B-8EDF-B9297CA27FED}" type="pres">
      <dgm:prSet presAssocID="{4D728CD9-14BF-4527-ADDC-332FCC8E98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A274-2F08-4B3B-AC79-9745D44C2ED2}" type="pres">
      <dgm:prSet presAssocID="{4D728CD9-14BF-4527-ADDC-332FCC8E98C1}" presName="aSpace" presStyleCnt="0"/>
      <dgm:spPr/>
    </dgm:pt>
    <dgm:pt modelId="{49B2B8A3-6A0D-4598-9B6D-00684FDDA2D3}" type="pres">
      <dgm:prSet presAssocID="{1EE87467-FB98-46AB-9D55-E7533E750DBB}" presName="compNode" presStyleCnt="0"/>
      <dgm:spPr/>
    </dgm:pt>
    <dgm:pt modelId="{3A5140D7-C717-4062-A625-3C94D70E8ADA}" type="pres">
      <dgm:prSet presAssocID="{1EE87467-FB98-46AB-9D55-E7533E750DBB}" presName="noGeometry" presStyleCnt="0"/>
      <dgm:spPr/>
    </dgm:pt>
    <dgm:pt modelId="{06F81CC9-61A7-49C7-A490-C0D6E0196E8C}" type="pres">
      <dgm:prSet presAssocID="{1EE87467-FB98-46AB-9D55-E7533E750DB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42D-2532-4BB9-AB67-7B972A877E26}" type="pres">
      <dgm:prSet presAssocID="{1EE87467-FB98-46AB-9D55-E7533E750DB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A21BB29-9661-485B-BB65-D19951093C29}" type="pres">
      <dgm:prSet presAssocID="{1EE87467-FB98-46AB-9D55-E7533E750D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B33ABE-0F78-4168-84C2-43F218D33CBD}" srcId="{E290432E-8828-4915-BCA2-4D65758BE87B}" destId="{3A9B43DB-D9D0-43A6-A499-0C131CABE021}" srcOrd="0" destOrd="0" parTransId="{D2A775D6-880B-4F90-9A20-2B4B2A6B4D21}" sibTransId="{20FD8885-C04F-4DEA-82EC-88C3A9C093BF}"/>
    <dgm:cxn modelId="{FB19B1A0-5653-45C0-B57D-850BCA939E4F}" type="presOf" srcId="{AA022DDB-6BDD-48F2-9556-C767353D2524}" destId="{5B7203A5-BE8A-4365-AE09-396795244F1E}" srcOrd="1" destOrd="1" presId="urn:microsoft.com/office/officeart/2005/8/layout/hProcess6"/>
    <dgm:cxn modelId="{F43F870B-272E-41A3-A497-FD0CCC482BCC}" srcId="{1EE87467-FB98-46AB-9D55-E7533E750DBB}" destId="{C02D69AD-AFC1-4AD2-840D-CBD7850D4594}" srcOrd="0" destOrd="0" parTransId="{BAD7D79F-EE76-4EF3-B259-F4F7305524AB}" sibTransId="{A1FCCDD8-E979-4692-91A8-F328DD016620}"/>
    <dgm:cxn modelId="{4555CCD0-271A-4A0F-811E-E4D68DF4C81D}" srcId="{4D728CD9-14BF-4527-ADDC-332FCC8E98C1}" destId="{BFFDCA66-E800-4C70-835D-DFD65E35DFAA}" srcOrd="1" destOrd="0" parTransId="{64F1F86C-D430-47DA-8915-A85032F76376}" sibTransId="{15021220-7603-4C59-B208-694BADF98473}"/>
    <dgm:cxn modelId="{6F06B03B-2543-40E6-BBF4-6F7FA6FAE91F}" type="presOf" srcId="{5694DAE0-1FD2-452E-B076-DE6A4D8526C1}" destId="{5B7203A5-BE8A-4365-AE09-396795244F1E}" srcOrd="1" destOrd="0" presId="urn:microsoft.com/office/officeart/2005/8/layout/hProcess6"/>
    <dgm:cxn modelId="{05693018-FFF4-43E0-BE1F-27559EFF49AD}" srcId="{3A9B43DB-D9D0-43A6-A499-0C131CABE021}" destId="{AA022DDB-6BDD-48F2-9556-C767353D2524}" srcOrd="1" destOrd="0" parTransId="{1365A7D3-8CEA-4B3B-993A-C75A700365F6}" sibTransId="{737B753F-C015-470F-BB96-A16BEA0B63AC}"/>
    <dgm:cxn modelId="{E3191D6F-345D-4CD5-866C-AF4E2FAD6B83}" srcId="{4D728CD9-14BF-4527-ADDC-332FCC8E98C1}" destId="{C6B6EF77-8BAA-44AF-ACFA-47D26AF4B88E}" srcOrd="0" destOrd="0" parTransId="{88861378-E779-4AB6-956C-8B84FBD7376E}" sibTransId="{7C6BF486-CEED-481E-BE16-906493FA4F0A}"/>
    <dgm:cxn modelId="{B316D312-137A-41B4-A113-5C29A9D7C487}" type="presOf" srcId="{1EE87467-FB98-46AB-9D55-E7533E750DBB}" destId="{7A21BB29-9661-485B-BB65-D19951093C29}" srcOrd="0" destOrd="0" presId="urn:microsoft.com/office/officeart/2005/8/layout/hProcess6"/>
    <dgm:cxn modelId="{C5E7F81B-A7C2-47A7-9C92-93B68FFE12FC}" type="presOf" srcId="{C6B6EF77-8BAA-44AF-ACFA-47D26AF4B88E}" destId="{A021906E-DE16-4452-A209-527D62DD2461}" srcOrd="1" destOrd="0" presId="urn:microsoft.com/office/officeart/2005/8/layout/hProcess6"/>
    <dgm:cxn modelId="{67F4FD3A-06E0-4655-B613-F8112139AEFB}" type="presOf" srcId="{3A9B43DB-D9D0-43A6-A499-0C131CABE021}" destId="{4A7050DD-E11F-4CA0-8190-B09EE2B3DAAC}" srcOrd="0" destOrd="0" presId="urn:microsoft.com/office/officeart/2005/8/layout/hProcess6"/>
    <dgm:cxn modelId="{AD355C5D-9D9A-4ADC-8A97-4FF313B95521}" type="presOf" srcId="{BFFDCA66-E800-4C70-835D-DFD65E35DFAA}" destId="{A021906E-DE16-4452-A209-527D62DD2461}" srcOrd="1" destOrd="1" presId="urn:microsoft.com/office/officeart/2005/8/layout/hProcess6"/>
    <dgm:cxn modelId="{F0124105-B981-4A4B-853A-867A91DAA9F9}" type="presOf" srcId="{C02D69AD-AFC1-4AD2-840D-CBD7850D4594}" destId="{06F81CC9-61A7-49C7-A490-C0D6E0196E8C}" srcOrd="0" destOrd="0" presId="urn:microsoft.com/office/officeart/2005/8/layout/hProcess6"/>
    <dgm:cxn modelId="{8F1C36B1-517F-463F-A914-88BA44BA6267}" type="presOf" srcId="{4D728CD9-14BF-4527-ADDC-332FCC8E98C1}" destId="{330FD966-004C-435B-8EDF-B9297CA27FED}" srcOrd="0" destOrd="0" presId="urn:microsoft.com/office/officeart/2005/8/layout/hProcess6"/>
    <dgm:cxn modelId="{B5E6D64B-1713-47C2-B405-F14D73F43FD2}" type="presOf" srcId="{C02D69AD-AFC1-4AD2-840D-CBD7850D4594}" destId="{3E91642D-2532-4BB9-AB67-7B972A877E26}" srcOrd="1" destOrd="0" presId="urn:microsoft.com/office/officeart/2005/8/layout/hProcess6"/>
    <dgm:cxn modelId="{A760AC8D-6E6D-46E9-A332-A7BC5EAB985E}" type="presOf" srcId="{AA022DDB-6BDD-48F2-9556-C767353D2524}" destId="{F559BF59-0599-4FFD-A115-52EE9E8C20DF}" srcOrd="0" destOrd="1" presId="urn:microsoft.com/office/officeart/2005/8/layout/hProcess6"/>
    <dgm:cxn modelId="{63C3642D-4D34-4870-81CD-08D8AE65FF38}" type="presOf" srcId="{5694DAE0-1FD2-452E-B076-DE6A4D8526C1}" destId="{F559BF59-0599-4FFD-A115-52EE9E8C20DF}" srcOrd="0" destOrd="0" presId="urn:microsoft.com/office/officeart/2005/8/layout/hProcess6"/>
    <dgm:cxn modelId="{FAE1FCF4-FA7C-4422-A75E-C2C12A0D3AFC}" type="presOf" srcId="{0386080A-262E-4A93-8D50-98F66683EBD0}" destId="{06F81CC9-61A7-49C7-A490-C0D6E0196E8C}" srcOrd="0" destOrd="1" presId="urn:microsoft.com/office/officeart/2005/8/layout/hProcess6"/>
    <dgm:cxn modelId="{2937EF37-5FCC-4989-AAA0-DA57AC2BD4F8}" srcId="{E290432E-8828-4915-BCA2-4D65758BE87B}" destId="{1EE87467-FB98-46AB-9D55-E7533E750DBB}" srcOrd="2" destOrd="0" parTransId="{007E2291-C68E-4B4C-A5C0-B0516D1BD269}" sibTransId="{A06CD881-8732-4ED4-AFAC-1AEF15A0F511}"/>
    <dgm:cxn modelId="{FB0E0379-F1F3-4FF3-BC6E-FCDD5A11B253}" type="presOf" srcId="{E290432E-8828-4915-BCA2-4D65758BE87B}" destId="{5DBDABBA-D2CD-4699-AB43-5A0FD108DE0A}" srcOrd="0" destOrd="0" presId="urn:microsoft.com/office/officeart/2005/8/layout/hProcess6"/>
    <dgm:cxn modelId="{0ADD1053-D04D-4C30-B4B5-2683CC2A8E60}" srcId="{3A9B43DB-D9D0-43A6-A499-0C131CABE021}" destId="{5694DAE0-1FD2-452E-B076-DE6A4D8526C1}" srcOrd="0" destOrd="0" parTransId="{3EB24F41-EB2B-4C04-A3DC-50ABA4460175}" sibTransId="{50D45D5A-4F07-45CE-AF37-3F1B86FAE37E}"/>
    <dgm:cxn modelId="{C864AB83-306D-4608-ABCA-49B38B8CBDC8}" type="presOf" srcId="{C6B6EF77-8BAA-44AF-ACFA-47D26AF4B88E}" destId="{004F308A-D430-4276-9A50-23B6B9C811D7}" srcOrd="0" destOrd="0" presId="urn:microsoft.com/office/officeart/2005/8/layout/hProcess6"/>
    <dgm:cxn modelId="{AC1D7047-9C37-40A2-9F02-2DCBE27854E8}" srcId="{1EE87467-FB98-46AB-9D55-E7533E750DBB}" destId="{0386080A-262E-4A93-8D50-98F66683EBD0}" srcOrd="1" destOrd="0" parTransId="{8057ACC8-9EF9-4906-A954-A383BAE761A8}" sibTransId="{6E2AE486-8709-479B-BC1B-977AC2BF362D}"/>
    <dgm:cxn modelId="{19C3FE6B-E613-4EE8-A5CF-52180A5129E4}" type="presOf" srcId="{BFFDCA66-E800-4C70-835D-DFD65E35DFAA}" destId="{004F308A-D430-4276-9A50-23B6B9C811D7}" srcOrd="0" destOrd="1" presId="urn:microsoft.com/office/officeart/2005/8/layout/hProcess6"/>
    <dgm:cxn modelId="{2335130F-8188-4B8E-90FA-E0B43EBCDEEB}" srcId="{E290432E-8828-4915-BCA2-4D65758BE87B}" destId="{4D728CD9-14BF-4527-ADDC-332FCC8E98C1}" srcOrd="1" destOrd="0" parTransId="{517813F1-D4BA-4B19-B1AB-FD4CB0BA1AA3}" sibTransId="{5D648870-D217-4947-8208-4D3746132C74}"/>
    <dgm:cxn modelId="{C5D2984B-5AC0-40EC-9C51-5CC815B09CD3}" type="presOf" srcId="{0386080A-262E-4A93-8D50-98F66683EBD0}" destId="{3E91642D-2532-4BB9-AB67-7B972A877E26}" srcOrd="1" destOrd="1" presId="urn:microsoft.com/office/officeart/2005/8/layout/hProcess6"/>
    <dgm:cxn modelId="{517FC6AC-A0C8-4069-A193-7D06B11A62A0}" type="presParOf" srcId="{5DBDABBA-D2CD-4699-AB43-5A0FD108DE0A}" destId="{CB51D1E7-366B-4096-99D0-37D71F82C233}" srcOrd="0" destOrd="0" presId="urn:microsoft.com/office/officeart/2005/8/layout/hProcess6"/>
    <dgm:cxn modelId="{6A36BF1B-583C-476E-911F-1E56E4ECB16C}" type="presParOf" srcId="{CB51D1E7-366B-4096-99D0-37D71F82C233}" destId="{A26D54E3-CAD7-43D0-90CF-BD0246EBD2A1}" srcOrd="0" destOrd="0" presId="urn:microsoft.com/office/officeart/2005/8/layout/hProcess6"/>
    <dgm:cxn modelId="{813F57B8-FBA2-4AC6-8062-5D0312E3426F}" type="presParOf" srcId="{CB51D1E7-366B-4096-99D0-37D71F82C233}" destId="{F559BF59-0599-4FFD-A115-52EE9E8C20DF}" srcOrd="1" destOrd="0" presId="urn:microsoft.com/office/officeart/2005/8/layout/hProcess6"/>
    <dgm:cxn modelId="{95DEF32B-4385-47DE-AE0F-568418AB7041}" type="presParOf" srcId="{CB51D1E7-366B-4096-99D0-37D71F82C233}" destId="{5B7203A5-BE8A-4365-AE09-396795244F1E}" srcOrd="2" destOrd="0" presId="urn:microsoft.com/office/officeart/2005/8/layout/hProcess6"/>
    <dgm:cxn modelId="{D7BC62EE-A1C7-41FC-9C1D-48CB7D7BF5E2}" type="presParOf" srcId="{CB51D1E7-366B-4096-99D0-37D71F82C233}" destId="{4A7050DD-E11F-4CA0-8190-B09EE2B3DAAC}" srcOrd="3" destOrd="0" presId="urn:microsoft.com/office/officeart/2005/8/layout/hProcess6"/>
    <dgm:cxn modelId="{E63314CA-EB96-4F0F-AC8E-A4EDFA0F7390}" type="presParOf" srcId="{5DBDABBA-D2CD-4699-AB43-5A0FD108DE0A}" destId="{5F709AB2-5B5A-4093-A709-D38937AA353E}" srcOrd="1" destOrd="0" presId="urn:microsoft.com/office/officeart/2005/8/layout/hProcess6"/>
    <dgm:cxn modelId="{0D64CB77-5BCC-4646-A2B2-619562BED4EB}" type="presParOf" srcId="{5DBDABBA-D2CD-4699-AB43-5A0FD108DE0A}" destId="{B0283C79-FE53-4D8B-AB86-2FE2CA1559BC}" srcOrd="2" destOrd="0" presId="urn:microsoft.com/office/officeart/2005/8/layout/hProcess6"/>
    <dgm:cxn modelId="{92BCCCFA-1DAB-4894-97C7-9CA95603C6F2}" type="presParOf" srcId="{B0283C79-FE53-4D8B-AB86-2FE2CA1559BC}" destId="{B1FA6F22-7F0D-4341-8B3E-1359E77A184E}" srcOrd="0" destOrd="0" presId="urn:microsoft.com/office/officeart/2005/8/layout/hProcess6"/>
    <dgm:cxn modelId="{749DFC73-EA85-4B3F-A146-60AEBB5FB328}" type="presParOf" srcId="{B0283C79-FE53-4D8B-AB86-2FE2CA1559BC}" destId="{004F308A-D430-4276-9A50-23B6B9C811D7}" srcOrd="1" destOrd="0" presId="urn:microsoft.com/office/officeart/2005/8/layout/hProcess6"/>
    <dgm:cxn modelId="{CBF401BA-ABCC-48DB-881D-9222C0739AEC}" type="presParOf" srcId="{B0283C79-FE53-4D8B-AB86-2FE2CA1559BC}" destId="{A021906E-DE16-4452-A209-527D62DD2461}" srcOrd="2" destOrd="0" presId="urn:microsoft.com/office/officeart/2005/8/layout/hProcess6"/>
    <dgm:cxn modelId="{76AEFB0F-06E3-4E29-8B08-890CD61383BA}" type="presParOf" srcId="{B0283C79-FE53-4D8B-AB86-2FE2CA1559BC}" destId="{330FD966-004C-435B-8EDF-B9297CA27FED}" srcOrd="3" destOrd="0" presId="urn:microsoft.com/office/officeart/2005/8/layout/hProcess6"/>
    <dgm:cxn modelId="{2F493214-08C1-4060-88D4-4FC087619983}" type="presParOf" srcId="{5DBDABBA-D2CD-4699-AB43-5A0FD108DE0A}" destId="{734EA274-2F08-4B3B-AC79-9745D44C2ED2}" srcOrd="3" destOrd="0" presId="urn:microsoft.com/office/officeart/2005/8/layout/hProcess6"/>
    <dgm:cxn modelId="{7FC937FC-E856-419E-BE1E-2F7320D95229}" type="presParOf" srcId="{5DBDABBA-D2CD-4699-AB43-5A0FD108DE0A}" destId="{49B2B8A3-6A0D-4598-9B6D-00684FDDA2D3}" srcOrd="4" destOrd="0" presId="urn:microsoft.com/office/officeart/2005/8/layout/hProcess6"/>
    <dgm:cxn modelId="{043A8FDA-7203-4E53-B041-A788479BDA8B}" type="presParOf" srcId="{49B2B8A3-6A0D-4598-9B6D-00684FDDA2D3}" destId="{3A5140D7-C717-4062-A625-3C94D70E8ADA}" srcOrd="0" destOrd="0" presId="urn:microsoft.com/office/officeart/2005/8/layout/hProcess6"/>
    <dgm:cxn modelId="{56EAE329-E58E-4734-AB0E-2271E48106C4}" type="presParOf" srcId="{49B2B8A3-6A0D-4598-9B6D-00684FDDA2D3}" destId="{06F81CC9-61A7-49C7-A490-C0D6E0196E8C}" srcOrd="1" destOrd="0" presId="urn:microsoft.com/office/officeart/2005/8/layout/hProcess6"/>
    <dgm:cxn modelId="{D308759C-5CAD-47C7-A7E5-93DBE487EF3D}" type="presParOf" srcId="{49B2B8A3-6A0D-4598-9B6D-00684FDDA2D3}" destId="{3E91642D-2532-4BB9-AB67-7B972A877E26}" srcOrd="2" destOrd="0" presId="urn:microsoft.com/office/officeart/2005/8/layout/hProcess6"/>
    <dgm:cxn modelId="{0C7D5D23-8173-433F-B857-95BD6D74E5C6}" type="presParOf" srcId="{49B2B8A3-6A0D-4598-9B6D-00684FDDA2D3}" destId="{7A21BB29-9661-485B-BB65-D19951093C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0432E-8828-4915-BCA2-4D65758BE87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B43DB-D9D0-43A6-A499-0C131CABE021}">
      <dgm:prSet phldrT="[Text]"/>
      <dgm:spPr/>
      <dgm:t>
        <a:bodyPr/>
        <a:lstStyle/>
        <a:p>
          <a:r>
            <a:rPr lang="en-US" dirty="0" smtClean="0"/>
            <a:t>Level 3</a:t>
          </a:r>
          <a:endParaRPr lang="en-US" dirty="0"/>
        </a:p>
      </dgm:t>
    </dgm:pt>
    <dgm:pt modelId="{D2A775D6-880B-4F90-9A20-2B4B2A6B4D21}" type="parTrans" cxnId="{DEB33ABE-0F78-4168-84C2-43F218D33CBD}">
      <dgm:prSet/>
      <dgm:spPr/>
      <dgm:t>
        <a:bodyPr/>
        <a:lstStyle/>
        <a:p>
          <a:endParaRPr lang="en-US"/>
        </a:p>
      </dgm:t>
    </dgm:pt>
    <dgm:pt modelId="{20FD8885-C04F-4DEA-82EC-88C3A9C093BF}" type="sibTrans" cxnId="{DEB33ABE-0F78-4168-84C2-43F218D33CBD}">
      <dgm:prSet/>
      <dgm:spPr/>
      <dgm:t>
        <a:bodyPr/>
        <a:lstStyle/>
        <a:p>
          <a:endParaRPr lang="en-US"/>
        </a:p>
      </dgm:t>
    </dgm:pt>
    <dgm:pt modelId="{5694DAE0-1FD2-452E-B076-DE6A4D8526C1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3EB24F41-EB2B-4C04-A3DC-50ABA4460175}" type="parTrans" cxnId="{0ADD1053-D04D-4C30-B4B5-2683CC2A8E60}">
      <dgm:prSet/>
      <dgm:spPr/>
      <dgm:t>
        <a:bodyPr/>
        <a:lstStyle/>
        <a:p>
          <a:endParaRPr lang="en-US"/>
        </a:p>
      </dgm:t>
    </dgm:pt>
    <dgm:pt modelId="{50D45D5A-4F07-45CE-AF37-3F1B86FAE37E}" type="sibTrans" cxnId="{0ADD1053-D04D-4C30-B4B5-2683CC2A8E60}">
      <dgm:prSet/>
      <dgm:spPr/>
      <dgm:t>
        <a:bodyPr/>
        <a:lstStyle/>
        <a:p>
          <a:endParaRPr lang="en-US"/>
        </a:p>
      </dgm:t>
    </dgm:pt>
    <dgm:pt modelId="{AA022DDB-6BDD-48F2-9556-C767353D2524}">
      <dgm:prSet phldrT="[Text]"/>
      <dgm:spPr/>
      <dgm:t>
        <a:bodyPr/>
        <a:lstStyle/>
        <a:p>
          <a:r>
            <a:rPr lang="en-US" dirty="0" smtClean="0"/>
            <a:t>Answer 3 out of 4</a:t>
          </a:r>
          <a:endParaRPr lang="en-US" dirty="0"/>
        </a:p>
      </dgm:t>
    </dgm:pt>
    <dgm:pt modelId="{1365A7D3-8CEA-4B3B-993A-C75A700365F6}" type="parTrans" cxnId="{05693018-FFF4-43E0-BE1F-27559EFF49AD}">
      <dgm:prSet/>
      <dgm:spPr/>
      <dgm:t>
        <a:bodyPr/>
        <a:lstStyle/>
        <a:p>
          <a:endParaRPr lang="en-US"/>
        </a:p>
      </dgm:t>
    </dgm:pt>
    <dgm:pt modelId="{737B753F-C015-470F-BB96-A16BEA0B63AC}" type="sibTrans" cxnId="{05693018-FFF4-43E0-BE1F-27559EFF49AD}">
      <dgm:prSet/>
      <dgm:spPr/>
      <dgm:t>
        <a:bodyPr/>
        <a:lstStyle/>
        <a:p>
          <a:endParaRPr lang="en-US"/>
        </a:p>
      </dgm:t>
    </dgm:pt>
    <dgm:pt modelId="{4D728CD9-14BF-4527-ADDC-332FCC8E98C1}">
      <dgm:prSet phldrT="[Text]"/>
      <dgm:spPr/>
      <dgm:t>
        <a:bodyPr/>
        <a:lstStyle/>
        <a:p>
          <a:r>
            <a:rPr lang="en-US" dirty="0" smtClean="0"/>
            <a:t>Level 4</a:t>
          </a:r>
          <a:endParaRPr lang="en-US" dirty="0"/>
        </a:p>
      </dgm:t>
    </dgm:pt>
    <dgm:pt modelId="{517813F1-D4BA-4B19-B1AB-FD4CB0BA1AA3}" type="parTrans" cxnId="{2335130F-8188-4B8E-90FA-E0B43EBCDEEB}">
      <dgm:prSet/>
      <dgm:spPr/>
      <dgm:t>
        <a:bodyPr/>
        <a:lstStyle/>
        <a:p>
          <a:endParaRPr lang="en-US"/>
        </a:p>
      </dgm:t>
    </dgm:pt>
    <dgm:pt modelId="{5D648870-D217-4947-8208-4D3746132C74}" type="sibTrans" cxnId="{2335130F-8188-4B8E-90FA-E0B43EBCDEEB}">
      <dgm:prSet/>
      <dgm:spPr/>
      <dgm:t>
        <a:bodyPr/>
        <a:lstStyle/>
        <a:p>
          <a:endParaRPr lang="en-US"/>
        </a:p>
      </dgm:t>
    </dgm:pt>
    <dgm:pt modelId="{C6B6EF77-8BAA-44AF-ACFA-47D26AF4B88E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88861378-E779-4AB6-956C-8B84FBD7376E}" type="parTrans" cxnId="{E3191D6F-345D-4CD5-866C-AF4E2FAD6B83}">
      <dgm:prSet/>
      <dgm:spPr/>
      <dgm:t>
        <a:bodyPr/>
        <a:lstStyle/>
        <a:p>
          <a:endParaRPr lang="en-US"/>
        </a:p>
      </dgm:t>
    </dgm:pt>
    <dgm:pt modelId="{7C6BF486-CEED-481E-BE16-906493FA4F0A}" type="sibTrans" cxnId="{E3191D6F-345D-4CD5-866C-AF4E2FAD6B83}">
      <dgm:prSet/>
      <dgm:spPr/>
      <dgm:t>
        <a:bodyPr/>
        <a:lstStyle/>
        <a:p>
          <a:endParaRPr lang="en-US"/>
        </a:p>
      </dgm:t>
    </dgm:pt>
    <dgm:pt modelId="{BFFDCA66-E800-4C70-835D-DFD65E35DFAA}">
      <dgm:prSet phldrT="[Text]"/>
      <dgm:spPr/>
      <dgm:t>
        <a:bodyPr/>
        <a:lstStyle/>
        <a:p>
          <a:r>
            <a:rPr lang="en-US" dirty="0" smtClean="0"/>
            <a:t>Answer 3 out of 4</a:t>
          </a:r>
          <a:endParaRPr lang="en-US" dirty="0"/>
        </a:p>
      </dgm:t>
    </dgm:pt>
    <dgm:pt modelId="{64F1F86C-D430-47DA-8915-A85032F76376}" type="parTrans" cxnId="{4555CCD0-271A-4A0F-811E-E4D68DF4C81D}">
      <dgm:prSet/>
      <dgm:spPr/>
      <dgm:t>
        <a:bodyPr/>
        <a:lstStyle/>
        <a:p>
          <a:endParaRPr lang="en-US"/>
        </a:p>
      </dgm:t>
    </dgm:pt>
    <dgm:pt modelId="{15021220-7603-4C59-B208-694BADF98473}" type="sibTrans" cxnId="{4555CCD0-271A-4A0F-811E-E4D68DF4C81D}">
      <dgm:prSet/>
      <dgm:spPr/>
      <dgm:t>
        <a:bodyPr/>
        <a:lstStyle/>
        <a:p>
          <a:endParaRPr lang="en-US"/>
        </a:p>
      </dgm:t>
    </dgm:pt>
    <dgm:pt modelId="{1EE87467-FB98-46AB-9D55-E7533E750DBB}">
      <dgm:prSet phldrT="[Text]"/>
      <dgm:spPr/>
      <dgm:t>
        <a:bodyPr/>
        <a:lstStyle/>
        <a:p>
          <a:r>
            <a:rPr lang="en-US" dirty="0" smtClean="0"/>
            <a:t>Level 5</a:t>
          </a:r>
          <a:endParaRPr lang="en-US" dirty="0"/>
        </a:p>
      </dgm:t>
    </dgm:pt>
    <dgm:pt modelId="{007E2291-C68E-4B4C-A5C0-B0516D1BD269}" type="parTrans" cxnId="{2937EF37-5FCC-4989-AAA0-DA57AC2BD4F8}">
      <dgm:prSet/>
      <dgm:spPr/>
      <dgm:t>
        <a:bodyPr/>
        <a:lstStyle/>
        <a:p>
          <a:endParaRPr lang="en-US"/>
        </a:p>
      </dgm:t>
    </dgm:pt>
    <dgm:pt modelId="{A06CD881-8732-4ED4-AFAC-1AEF15A0F511}" type="sibTrans" cxnId="{2937EF37-5FCC-4989-AAA0-DA57AC2BD4F8}">
      <dgm:prSet/>
      <dgm:spPr/>
      <dgm:t>
        <a:bodyPr/>
        <a:lstStyle/>
        <a:p>
          <a:endParaRPr lang="en-US"/>
        </a:p>
      </dgm:t>
    </dgm:pt>
    <dgm:pt modelId="{C02D69AD-AFC1-4AD2-840D-CBD7850D4594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BAD7D79F-EE76-4EF3-B259-F4F7305524AB}" type="parTrans" cxnId="{F43F870B-272E-41A3-A497-FD0CCC482BCC}">
      <dgm:prSet/>
      <dgm:spPr/>
      <dgm:t>
        <a:bodyPr/>
        <a:lstStyle/>
        <a:p>
          <a:endParaRPr lang="en-US"/>
        </a:p>
      </dgm:t>
    </dgm:pt>
    <dgm:pt modelId="{A1FCCDD8-E979-4692-91A8-F328DD016620}" type="sibTrans" cxnId="{F43F870B-272E-41A3-A497-FD0CCC482BCC}">
      <dgm:prSet/>
      <dgm:spPr/>
      <dgm:t>
        <a:bodyPr/>
        <a:lstStyle/>
        <a:p>
          <a:endParaRPr lang="en-US"/>
        </a:p>
      </dgm:t>
    </dgm:pt>
    <dgm:pt modelId="{0386080A-262E-4A93-8D50-98F66683EBD0}">
      <dgm:prSet phldrT="[Text]"/>
      <dgm:spPr/>
      <dgm:t>
        <a:bodyPr/>
        <a:lstStyle/>
        <a:p>
          <a:r>
            <a:rPr lang="en-US" dirty="0" smtClean="0"/>
            <a:t>Answer 2 out of 3</a:t>
          </a:r>
          <a:endParaRPr lang="en-US" dirty="0"/>
        </a:p>
      </dgm:t>
    </dgm:pt>
    <dgm:pt modelId="{8057ACC8-9EF9-4906-A954-A383BAE761A8}" type="parTrans" cxnId="{AC1D7047-9C37-40A2-9F02-2DCBE27854E8}">
      <dgm:prSet/>
      <dgm:spPr/>
      <dgm:t>
        <a:bodyPr/>
        <a:lstStyle/>
        <a:p>
          <a:endParaRPr lang="en-US"/>
        </a:p>
      </dgm:t>
    </dgm:pt>
    <dgm:pt modelId="{6E2AE486-8709-479B-BC1B-977AC2BF362D}" type="sibTrans" cxnId="{AC1D7047-9C37-40A2-9F02-2DCBE27854E8}">
      <dgm:prSet/>
      <dgm:spPr/>
      <dgm:t>
        <a:bodyPr/>
        <a:lstStyle/>
        <a:p>
          <a:endParaRPr lang="en-US"/>
        </a:p>
      </dgm:t>
    </dgm:pt>
    <dgm:pt modelId="{5DBDABBA-D2CD-4699-AB43-5A0FD108DE0A}" type="pres">
      <dgm:prSet presAssocID="{E290432E-8828-4915-BCA2-4D65758BE8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1D1E7-366B-4096-99D0-37D71F82C233}" type="pres">
      <dgm:prSet presAssocID="{3A9B43DB-D9D0-43A6-A499-0C131CABE021}" presName="compNode" presStyleCnt="0"/>
      <dgm:spPr/>
    </dgm:pt>
    <dgm:pt modelId="{A26D54E3-CAD7-43D0-90CF-BD0246EBD2A1}" type="pres">
      <dgm:prSet presAssocID="{3A9B43DB-D9D0-43A6-A499-0C131CABE021}" presName="noGeometry" presStyleCnt="0"/>
      <dgm:spPr/>
    </dgm:pt>
    <dgm:pt modelId="{F559BF59-0599-4FFD-A115-52EE9E8C20DF}" type="pres">
      <dgm:prSet presAssocID="{3A9B43DB-D9D0-43A6-A499-0C131CABE021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203A5-BE8A-4365-AE09-396795244F1E}" type="pres">
      <dgm:prSet presAssocID="{3A9B43DB-D9D0-43A6-A499-0C131CABE021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A7050DD-E11F-4CA0-8190-B09EE2B3DAAC}" type="pres">
      <dgm:prSet presAssocID="{3A9B43DB-D9D0-43A6-A499-0C131CABE02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09AB2-5B5A-4093-A709-D38937AA353E}" type="pres">
      <dgm:prSet presAssocID="{3A9B43DB-D9D0-43A6-A499-0C131CABE021}" presName="aSpace" presStyleCnt="0"/>
      <dgm:spPr/>
    </dgm:pt>
    <dgm:pt modelId="{B0283C79-FE53-4D8B-AB86-2FE2CA1559BC}" type="pres">
      <dgm:prSet presAssocID="{4D728CD9-14BF-4527-ADDC-332FCC8E98C1}" presName="compNode" presStyleCnt="0"/>
      <dgm:spPr/>
    </dgm:pt>
    <dgm:pt modelId="{B1FA6F22-7F0D-4341-8B3E-1359E77A184E}" type="pres">
      <dgm:prSet presAssocID="{4D728CD9-14BF-4527-ADDC-332FCC8E98C1}" presName="noGeometry" presStyleCnt="0"/>
      <dgm:spPr/>
    </dgm:pt>
    <dgm:pt modelId="{004F308A-D430-4276-9A50-23B6B9C811D7}" type="pres">
      <dgm:prSet presAssocID="{4D728CD9-14BF-4527-ADDC-332FCC8E98C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1906E-DE16-4452-A209-527D62DD2461}" type="pres">
      <dgm:prSet presAssocID="{4D728CD9-14BF-4527-ADDC-332FCC8E98C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330FD966-004C-435B-8EDF-B9297CA27FED}" type="pres">
      <dgm:prSet presAssocID="{4D728CD9-14BF-4527-ADDC-332FCC8E98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A274-2F08-4B3B-AC79-9745D44C2ED2}" type="pres">
      <dgm:prSet presAssocID="{4D728CD9-14BF-4527-ADDC-332FCC8E98C1}" presName="aSpace" presStyleCnt="0"/>
      <dgm:spPr/>
    </dgm:pt>
    <dgm:pt modelId="{49B2B8A3-6A0D-4598-9B6D-00684FDDA2D3}" type="pres">
      <dgm:prSet presAssocID="{1EE87467-FB98-46AB-9D55-E7533E750DBB}" presName="compNode" presStyleCnt="0"/>
      <dgm:spPr/>
    </dgm:pt>
    <dgm:pt modelId="{3A5140D7-C717-4062-A625-3C94D70E8ADA}" type="pres">
      <dgm:prSet presAssocID="{1EE87467-FB98-46AB-9D55-E7533E750DBB}" presName="noGeometry" presStyleCnt="0"/>
      <dgm:spPr/>
    </dgm:pt>
    <dgm:pt modelId="{06F81CC9-61A7-49C7-A490-C0D6E0196E8C}" type="pres">
      <dgm:prSet presAssocID="{1EE87467-FB98-46AB-9D55-E7533E750DB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42D-2532-4BB9-AB67-7B972A877E26}" type="pres">
      <dgm:prSet presAssocID="{1EE87467-FB98-46AB-9D55-E7533E750DB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A21BB29-9661-485B-BB65-D19951093C29}" type="pres">
      <dgm:prSet presAssocID="{1EE87467-FB98-46AB-9D55-E7533E750D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B33ABE-0F78-4168-84C2-43F218D33CBD}" srcId="{E290432E-8828-4915-BCA2-4D65758BE87B}" destId="{3A9B43DB-D9D0-43A6-A499-0C131CABE021}" srcOrd="0" destOrd="0" parTransId="{D2A775D6-880B-4F90-9A20-2B4B2A6B4D21}" sibTransId="{20FD8885-C04F-4DEA-82EC-88C3A9C093BF}"/>
    <dgm:cxn modelId="{0298FDEE-F6CD-439B-A584-3B11D126BB32}" type="presOf" srcId="{AA022DDB-6BDD-48F2-9556-C767353D2524}" destId="{5B7203A5-BE8A-4365-AE09-396795244F1E}" srcOrd="1" destOrd="1" presId="urn:microsoft.com/office/officeart/2005/8/layout/hProcess6"/>
    <dgm:cxn modelId="{F43F870B-272E-41A3-A497-FD0CCC482BCC}" srcId="{1EE87467-FB98-46AB-9D55-E7533E750DBB}" destId="{C02D69AD-AFC1-4AD2-840D-CBD7850D4594}" srcOrd="0" destOrd="0" parTransId="{BAD7D79F-EE76-4EF3-B259-F4F7305524AB}" sibTransId="{A1FCCDD8-E979-4692-91A8-F328DD016620}"/>
    <dgm:cxn modelId="{4555CCD0-271A-4A0F-811E-E4D68DF4C81D}" srcId="{4D728CD9-14BF-4527-ADDC-332FCC8E98C1}" destId="{BFFDCA66-E800-4C70-835D-DFD65E35DFAA}" srcOrd="1" destOrd="0" parTransId="{64F1F86C-D430-47DA-8915-A85032F76376}" sibTransId="{15021220-7603-4C59-B208-694BADF98473}"/>
    <dgm:cxn modelId="{F40400AB-25EF-4F35-8E65-16424216BEA9}" type="presOf" srcId="{C6B6EF77-8BAA-44AF-ACFA-47D26AF4B88E}" destId="{A021906E-DE16-4452-A209-527D62DD2461}" srcOrd="1" destOrd="0" presId="urn:microsoft.com/office/officeart/2005/8/layout/hProcess6"/>
    <dgm:cxn modelId="{CBEC62E2-76EE-4DC0-9364-86AC45697F84}" type="presOf" srcId="{C02D69AD-AFC1-4AD2-840D-CBD7850D4594}" destId="{3E91642D-2532-4BB9-AB67-7B972A877E26}" srcOrd="1" destOrd="0" presId="urn:microsoft.com/office/officeart/2005/8/layout/hProcess6"/>
    <dgm:cxn modelId="{E7AA2E33-834D-4252-825A-B4B0AB8E7DD1}" type="presOf" srcId="{E290432E-8828-4915-BCA2-4D65758BE87B}" destId="{5DBDABBA-D2CD-4699-AB43-5A0FD108DE0A}" srcOrd="0" destOrd="0" presId="urn:microsoft.com/office/officeart/2005/8/layout/hProcess6"/>
    <dgm:cxn modelId="{784D6031-AD00-4607-B6EF-95D2B43CBC91}" type="presOf" srcId="{AA022DDB-6BDD-48F2-9556-C767353D2524}" destId="{F559BF59-0599-4FFD-A115-52EE9E8C20DF}" srcOrd="0" destOrd="1" presId="urn:microsoft.com/office/officeart/2005/8/layout/hProcess6"/>
    <dgm:cxn modelId="{2E9847AF-5ACB-4A1D-B4CD-A8856FE1B71B}" type="presOf" srcId="{BFFDCA66-E800-4C70-835D-DFD65E35DFAA}" destId="{A021906E-DE16-4452-A209-527D62DD2461}" srcOrd="1" destOrd="1" presId="urn:microsoft.com/office/officeart/2005/8/layout/hProcess6"/>
    <dgm:cxn modelId="{05693018-FFF4-43E0-BE1F-27559EFF49AD}" srcId="{3A9B43DB-D9D0-43A6-A499-0C131CABE021}" destId="{AA022DDB-6BDD-48F2-9556-C767353D2524}" srcOrd="1" destOrd="0" parTransId="{1365A7D3-8CEA-4B3B-993A-C75A700365F6}" sibTransId="{737B753F-C015-470F-BB96-A16BEA0B63AC}"/>
    <dgm:cxn modelId="{E3191D6F-345D-4CD5-866C-AF4E2FAD6B83}" srcId="{4D728CD9-14BF-4527-ADDC-332FCC8E98C1}" destId="{C6B6EF77-8BAA-44AF-ACFA-47D26AF4B88E}" srcOrd="0" destOrd="0" parTransId="{88861378-E779-4AB6-956C-8B84FBD7376E}" sibTransId="{7C6BF486-CEED-481E-BE16-906493FA4F0A}"/>
    <dgm:cxn modelId="{1D6B8261-DE84-404C-9AFD-DF42F1EEFDB6}" type="presOf" srcId="{0386080A-262E-4A93-8D50-98F66683EBD0}" destId="{3E91642D-2532-4BB9-AB67-7B972A877E26}" srcOrd="1" destOrd="1" presId="urn:microsoft.com/office/officeart/2005/8/layout/hProcess6"/>
    <dgm:cxn modelId="{F625C83B-6658-478E-B860-79378F358F18}" type="presOf" srcId="{5694DAE0-1FD2-452E-B076-DE6A4D8526C1}" destId="{5B7203A5-BE8A-4365-AE09-396795244F1E}" srcOrd="1" destOrd="0" presId="urn:microsoft.com/office/officeart/2005/8/layout/hProcess6"/>
    <dgm:cxn modelId="{18AD57F3-0943-4CFC-81E9-EF2112E069E0}" type="presOf" srcId="{BFFDCA66-E800-4C70-835D-DFD65E35DFAA}" destId="{004F308A-D430-4276-9A50-23B6B9C811D7}" srcOrd="0" destOrd="1" presId="urn:microsoft.com/office/officeart/2005/8/layout/hProcess6"/>
    <dgm:cxn modelId="{1D7DDE59-2704-4526-A9C4-8A6187F18B05}" type="presOf" srcId="{1EE87467-FB98-46AB-9D55-E7533E750DBB}" destId="{7A21BB29-9661-485B-BB65-D19951093C29}" srcOrd="0" destOrd="0" presId="urn:microsoft.com/office/officeart/2005/8/layout/hProcess6"/>
    <dgm:cxn modelId="{92E25823-9C6F-4642-B029-545F90756DE3}" type="presOf" srcId="{5694DAE0-1FD2-452E-B076-DE6A4D8526C1}" destId="{F559BF59-0599-4FFD-A115-52EE9E8C20DF}" srcOrd="0" destOrd="0" presId="urn:microsoft.com/office/officeart/2005/8/layout/hProcess6"/>
    <dgm:cxn modelId="{D3DC8062-BF1D-40D0-8A96-D933937AA04F}" type="presOf" srcId="{3A9B43DB-D9D0-43A6-A499-0C131CABE021}" destId="{4A7050DD-E11F-4CA0-8190-B09EE2B3DAAC}" srcOrd="0" destOrd="0" presId="urn:microsoft.com/office/officeart/2005/8/layout/hProcess6"/>
    <dgm:cxn modelId="{2937EF37-5FCC-4989-AAA0-DA57AC2BD4F8}" srcId="{E290432E-8828-4915-BCA2-4D65758BE87B}" destId="{1EE87467-FB98-46AB-9D55-E7533E750DBB}" srcOrd="2" destOrd="0" parTransId="{007E2291-C68E-4B4C-A5C0-B0516D1BD269}" sibTransId="{A06CD881-8732-4ED4-AFAC-1AEF15A0F511}"/>
    <dgm:cxn modelId="{698D4FE7-F5EF-4E44-9783-7F4A61647AC8}" type="presOf" srcId="{4D728CD9-14BF-4527-ADDC-332FCC8E98C1}" destId="{330FD966-004C-435B-8EDF-B9297CA27FED}" srcOrd="0" destOrd="0" presId="urn:microsoft.com/office/officeart/2005/8/layout/hProcess6"/>
    <dgm:cxn modelId="{A63E9A86-2AD4-457D-B9E5-1FB9AEBF1ABC}" type="presOf" srcId="{C6B6EF77-8BAA-44AF-ACFA-47D26AF4B88E}" destId="{004F308A-D430-4276-9A50-23B6B9C811D7}" srcOrd="0" destOrd="0" presId="urn:microsoft.com/office/officeart/2005/8/layout/hProcess6"/>
    <dgm:cxn modelId="{0ADD1053-D04D-4C30-B4B5-2683CC2A8E60}" srcId="{3A9B43DB-D9D0-43A6-A499-0C131CABE021}" destId="{5694DAE0-1FD2-452E-B076-DE6A4D8526C1}" srcOrd="0" destOrd="0" parTransId="{3EB24F41-EB2B-4C04-A3DC-50ABA4460175}" sibTransId="{50D45D5A-4F07-45CE-AF37-3F1B86FAE37E}"/>
    <dgm:cxn modelId="{AD9BEE86-7F35-48BD-966C-7148CCAF9160}" type="presOf" srcId="{0386080A-262E-4A93-8D50-98F66683EBD0}" destId="{06F81CC9-61A7-49C7-A490-C0D6E0196E8C}" srcOrd="0" destOrd="1" presId="urn:microsoft.com/office/officeart/2005/8/layout/hProcess6"/>
    <dgm:cxn modelId="{AC1D7047-9C37-40A2-9F02-2DCBE27854E8}" srcId="{1EE87467-FB98-46AB-9D55-E7533E750DBB}" destId="{0386080A-262E-4A93-8D50-98F66683EBD0}" srcOrd="1" destOrd="0" parTransId="{8057ACC8-9EF9-4906-A954-A383BAE761A8}" sibTransId="{6E2AE486-8709-479B-BC1B-977AC2BF362D}"/>
    <dgm:cxn modelId="{2335130F-8188-4B8E-90FA-E0B43EBCDEEB}" srcId="{E290432E-8828-4915-BCA2-4D65758BE87B}" destId="{4D728CD9-14BF-4527-ADDC-332FCC8E98C1}" srcOrd="1" destOrd="0" parTransId="{517813F1-D4BA-4B19-B1AB-FD4CB0BA1AA3}" sibTransId="{5D648870-D217-4947-8208-4D3746132C74}"/>
    <dgm:cxn modelId="{CACC6832-1CB8-41DA-80BF-4C86630C95BC}" type="presOf" srcId="{C02D69AD-AFC1-4AD2-840D-CBD7850D4594}" destId="{06F81CC9-61A7-49C7-A490-C0D6E0196E8C}" srcOrd="0" destOrd="0" presId="urn:microsoft.com/office/officeart/2005/8/layout/hProcess6"/>
    <dgm:cxn modelId="{625B4683-5127-41F6-99FD-71BD53A4CFAA}" type="presParOf" srcId="{5DBDABBA-D2CD-4699-AB43-5A0FD108DE0A}" destId="{CB51D1E7-366B-4096-99D0-37D71F82C233}" srcOrd="0" destOrd="0" presId="urn:microsoft.com/office/officeart/2005/8/layout/hProcess6"/>
    <dgm:cxn modelId="{97BD3FC1-E1D0-456C-9C2F-53A4F976CB77}" type="presParOf" srcId="{CB51D1E7-366B-4096-99D0-37D71F82C233}" destId="{A26D54E3-CAD7-43D0-90CF-BD0246EBD2A1}" srcOrd="0" destOrd="0" presId="urn:microsoft.com/office/officeart/2005/8/layout/hProcess6"/>
    <dgm:cxn modelId="{6B7305A0-0597-4BAE-9E3A-4AD3DA2AF76C}" type="presParOf" srcId="{CB51D1E7-366B-4096-99D0-37D71F82C233}" destId="{F559BF59-0599-4FFD-A115-52EE9E8C20DF}" srcOrd="1" destOrd="0" presId="urn:microsoft.com/office/officeart/2005/8/layout/hProcess6"/>
    <dgm:cxn modelId="{1FA762E7-100B-4BFF-A6F2-07348111A6FC}" type="presParOf" srcId="{CB51D1E7-366B-4096-99D0-37D71F82C233}" destId="{5B7203A5-BE8A-4365-AE09-396795244F1E}" srcOrd="2" destOrd="0" presId="urn:microsoft.com/office/officeart/2005/8/layout/hProcess6"/>
    <dgm:cxn modelId="{6195A712-843C-4ED7-AE72-35370A7B4843}" type="presParOf" srcId="{CB51D1E7-366B-4096-99D0-37D71F82C233}" destId="{4A7050DD-E11F-4CA0-8190-B09EE2B3DAAC}" srcOrd="3" destOrd="0" presId="urn:microsoft.com/office/officeart/2005/8/layout/hProcess6"/>
    <dgm:cxn modelId="{5C7FE7AD-64E0-42C5-9EEC-E9D7BBDCD6A4}" type="presParOf" srcId="{5DBDABBA-D2CD-4699-AB43-5A0FD108DE0A}" destId="{5F709AB2-5B5A-4093-A709-D38937AA353E}" srcOrd="1" destOrd="0" presId="urn:microsoft.com/office/officeart/2005/8/layout/hProcess6"/>
    <dgm:cxn modelId="{DDF8041B-D93D-42AF-9063-FC698414F157}" type="presParOf" srcId="{5DBDABBA-D2CD-4699-AB43-5A0FD108DE0A}" destId="{B0283C79-FE53-4D8B-AB86-2FE2CA1559BC}" srcOrd="2" destOrd="0" presId="urn:microsoft.com/office/officeart/2005/8/layout/hProcess6"/>
    <dgm:cxn modelId="{FC83F3E7-E1A7-4BAF-8131-A91B71CE71A1}" type="presParOf" srcId="{B0283C79-FE53-4D8B-AB86-2FE2CA1559BC}" destId="{B1FA6F22-7F0D-4341-8B3E-1359E77A184E}" srcOrd="0" destOrd="0" presId="urn:microsoft.com/office/officeart/2005/8/layout/hProcess6"/>
    <dgm:cxn modelId="{AFD11E27-FD25-4478-B19F-A9E9624E1460}" type="presParOf" srcId="{B0283C79-FE53-4D8B-AB86-2FE2CA1559BC}" destId="{004F308A-D430-4276-9A50-23B6B9C811D7}" srcOrd="1" destOrd="0" presId="urn:microsoft.com/office/officeart/2005/8/layout/hProcess6"/>
    <dgm:cxn modelId="{150FA2F1-0709-4237-A1C0-48326336D1FC}" type="presParOf" srcId="{B0283C79-FE53-4D8B-AB86-2FE2CA1559BC}" destId="{A021906E-DE16-4452-A209-527D62DD2461}" srcOrd="2" destOrd="0" presId="urn:microsoft.com/office/officeart/2005/8/layout/hProcess6"/>
    <dgm:cxn modelId="{165F8578-8452-41B0-A01D-481FE2265896}" type="presParOf" srcId="{B0283C79-FE53-4D8B-AB86-2FE2CA1559BC}" destId="{330FD966-004C-435B-8EDF-B9297CA27FED}" srcOrd="3" destOrd="0" presId="urn:microsoft.com/office/officeart/2005/8/layout/hProcess6"/>
    <dgm:cxn modelId="{003FE8B1-BB58-4FD8-88DE-D2D95A3F47B0}" type="presParOf" srcId="{5DBDABBA-D2CD-4699-AB43-5A0FD108DE0A}" destId="{734EA274-2F08-4B3B-AC79-9745D44C2ED2}" srcOrd="3" destOrd="0" presId="urn:microsoft.com/office/officeart/2005/8/layout/hProcess6"/>
    <dgm:cxn modelId="{34051774-8CAD-41B4-BB62-5B1D2D3087D4}" type="presParOf" srcId="{5DBDABBA-D2CD-4699-AB43-5A0FD108DE0A}" destId="{49B2B8A3-6A0D-4598-9B6D-00684FDDA2D3}" srcOrd="4" destOrd="0" presId="urn:microsoft.com/office/officeart/2005/8/layout/hProcess6"/>
    <dgm:cxn modelId="{FB327F2A-D099-4323-81B4-2270C047881C}" type="presParOf" srcId="{49B2B8A3-6A0D-4598-9B6D-00684FDDA2D3}" destId="{3A5140D7-C717-4062-A625-3C94D70E8ADA}" srcOrd="0" destOrd="0" presId="urn:microsoft.com/office/officeart/2005/8/layout/hProcess6"/>
    <dgm:cxn modelId="{D0F06B45-BCAF-45A9-84B0-6933264853F5}" type="presParOf" srcId="{49B2B8A3-6A0D-4598-9B6D-00684FDDA2D3}" destId="{06F81CC9-61A7-49C7-A490-C0D6E0196E8C}" srcOrd="1" destOrd="0" presId="urn:microsoft.com/office/officeart/2005/8/layout/hProcess6"/>
    <dgm:cxn modelId="{C3C886BD-B47D-4E0F-84B7-8CCD227B3625}" type="presParOf" srcId="{49B2B8A3-6A0D-4598-9B6D-00684FDDA2D3}" destId="{3E91642D-2532-4BB9-AB67-7B972A877E26}" srcOrd="2" destOrd="0" presId="urn:microsoft.com/office/officeart/2005/8/layout/hProcess6"/>
    <dgm:cxn modelId="{801B2B9D-C9C8-4906-850E-6BE5AF3F16B4}" type="presParOf" srcId="{49B2B8A3-6A0D-4598-9B6D-00684FDDA2D3}" destId="{7A21BB29-9661-485B-BB65-D19951093C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90432E-8828-4915-BCA2-4D65758BE87B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9B43DB-D9D0-43A6-A499-0C131CABE021}">
      <dgm:prSet phldrT="[Text]"/>
      <dgm:spPr/>
      <dgm:t>
        <a:bodyPr/>
        <a:lstStyle/>
        <a:p>
          <a:r>
            <a:rPr lang="en-US" dirty="0" smtClean="0"/>
            <a:t>Level 6</a:t>
          </a:r>
          <a:endParaRPr lang="en-US" dirty="0"/>
        </a:p>
      </dgm:t>
    </dgm:pt>
    <dgm:pt modelId="{D2A775D6-880B-4F90-9A20-2B4B2A6B4D21}" type="parTrans" cxnId="{DEB33ABE-0F78-4168-84C2-43F218D33CBD}">
      <dgm:prSet/>
      <dgm:spPr/>
      <dgm:t>
        <a:bodyPr/>
        <a:lstStyle/>
        <a:p>
          <a:endParaRPr lang="en-US"/>
        </a:p>
      </dgm:t>
    </dgm:pt>
    <dgm:pt modelId="{20FD8885-C04F-4DEA-82EC-88C3A9C093BF}" type="sibTrans" cxnId="{DEB33ABE-0F78-4168-84C2-43F218D33CBD}">
      <dgm:prSet/>
      <dgm:spPr/>
      <dgm:t>
        <a:bodyPr/>
        <a:lstStyle/>
        <a:p>
          <a:endParaRPr lang="en-US"/>
        </a:p>
      </dgm:t>
    </dgm:pt>
    <dgm:pt modelId="{5694DAE0-1FD2-452E-B076-DE6A4D8526C1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3EB24F41-EB2B-4C04-A3DC-50ABA4460175}" type="parTrans" cxnId="{0ADD1053-D04D-4C30-B4B5-2683CC2A8E60}">
      <dgm:prSet/>
      <dgm:spPr/>
      <dgm:t>
        <a:bodyPr/>
        <a:lstStyle/>
        <a:p>
          <a:endParaRPr lang="en-US"/>
        </a:p>
      </dgm:t>
    </dgm:pt>
    <dgm:pt modelId="{50D45D5A-4F07-45CE-AF37-3F1B86FAE37E}" type="sibTrans" cxnId="{0ADD1053-D04D-4C30-B4B5-2683CC2A8E60}">
      <dgm:prSet/>
      <dgm:spPr/>
      <dgm:t>
        <a:bodyPr/>
        <a:lstStyle/>
        <a:p>
          <a:endParaRPr lang="en-US"/>
        </a:p>
      </dgm:t>
    </dgm:pt>
    <dgm:pt modelId="{AA022DDB-6BDD-48F2-9556-C767353D2524}">
      <dgm:prSet phldrT="[Text]"/>
      <dgm:spPr/>
      <dgm:t>
        <a:bodyPr/>
        <a:lstStyle/>
        <a:p>
          <a:r>
            <a:rPr lang="en-US" dirty="0" smtClean="0"/>
            <a:t>Answer 2 out of 3</a:t>
          </a:r>
          <a:endParaRPr lang="en-US" dirty="0"/>
        </a:p>
      </dgm:t>
    </dgm:pt>
    <dgm:pt modelId="{1365A7D3-8CEA-4B3B-993A-C75A700365F6}" type="parTrans" cxnId="{05693018-FFF4-43E0-BE1F-27559EFF49AD}">
      <dgm:prSet/>
      <dgm:spPr/>
      <dgm:t>
        <a:bodyPr/>
        <a:lstStyle/>
        <a:p>
          <a:endParaRPr lang="en-US"/>
        </a:p>
      </dgm:t>
    </dgm:pt>
    <dgm:pt modelId="{737B753F-C015-470F-BB96-A16BEA0B63AC}" type="sibTrans" cxnId="{05693018-FFF4-43E0-BE1F-27559EFF49AD}">
      <dgm:prSet/>
      <dgm:spPr/>
      <dgm:t>
        <a:bodyPr/>
        <a:lstStyle/>
        <a:p>
          <a:endParaRPr lang="en-US"/>
        </a:p>
      </dgm:t>
    </dgm:pt>
    <dgm:pt modelId="{4D728CD9-14BF-4527-ADDC-332FCC8E98C1}">
      <dgm:prSet phldrT="[Text]"/>
      <dgm:spPr/>
      <dgm:t>
        <a:bodyPr/>
        <a:lstStyle/>
        <a:p>
          <a:r>
            <a:rPr lang="en-US" dirty="0" smtClean="0"/>
            <a:t>Level 7</a:t>
          </a:r>
          <a:endParaRPr lang="en-US" dirty="0"/>
        </a:p>
      </dgm:t>
    </dgm:pt>
    <dgm:pt modelId="{517813F1-D4BA-4B19-B1AB-FD4CB0BA1AA3}" type="parTrans" cxnId="{2335130F-8188-4B8E-90FA-E0B43EBCDEEB}">
      <dgm:prSet/>
      <dgm:spPr/>
      <dgm:t>
        <a:bodyPr/>
        <a:lstStyle/>
        <a:p>
          <a:endParaRPr lang="en-US"/>
        </a:p>
      </dgm:t>
    </dgm:pt>
    <dgm:pt modelId="{5D648870-D217-4947-8208-4D3746132C74}" type="sibTrans" cxnId="{2335130F-8188-4B8E-90FA-E0B43EBCDEEB}">
      <dgm:prSet/>
      <dgm:spPr/>
      <dgm:t>
        <a:bodyPr/>
        <a:lstStyle/>
        <a:p>
          <a:endParaRPr lang="en-US"/>
        </a:p>
      </dgm:t>
    </dgm:pt>
    <dgm:pt modelId="{C6B6EF77-8BAA-44AF-ACFA-47D26AF4B88E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88861378-E779-4AB6-956C-8B84FBD7376E}" type="parTrans" cxnId="{E3191D6F-345D-4CD5-866C-AF4E2FAD6B83}">
      <dgm:prSet/>
      <dgm:spPr/>
      <dgm:t>
        <a:bodyPr/>
        <a:lstStyle/>
        <a:p>
          <a:endParaRPr lang="en-US"/>
        </a:p>
      </dgm:t>
    </dgm:pt>
    <dgm:pt modelId="{7C6BF486-CEED-481E-BE16-906493FA4F0A}" type="sibTrans" cxnId="{E3191D6F-345D-4CD5-866C-AF4E2FAD6B83}">
      <dgm:prSet/>
      <dgm:spPr/>
      <dgm:t>
        <a:bodyPr/>
        <a:lstStyle/>
        <a:p>
          <a:endParaRPr lang="en-US"/>
        </a:p>
      </dgm:t>
    </dgm:pt>
    <dgm:pt modelId="{BFFDCA66-E800-4C70-835D-DFD65E35DFAA}">
      <dgm:prSet phldrT="[Text]"/>
      <dgm:spPr/>
      <dgm:t>
        <a:bodyPr/>
        <a:lstStyle/>
        <a:p>
          <a:r>
            <a:rPr lang="en-US" dirty="0" smtClean="0"/>
            <a:t>Answer 2 out of 3</a:t>
          </a:r>
          <a:endParaRPr lang="en-US" dirty="0"/>
        </a:p>
      </dgm:t>
    </dgm:pt>
    <dgm:pt modelId="{64F1F86C-D430-47DA-8915-A85032F76376}" type="parTrans" cxnId="{4555CCD0-271A-4A0F-811E-E4D68DF4C81D}">
      <dgm:prSet/>
      <dgm:spPr/>
      <dgm:t>
        <a:bodyPr/>
        <a:lstStyle/>
        <a:p>
          <a:endParaRPr lang="en-US"/>
        </a:p>
      </dgm:t>
    </dgm:pt>
    <dgm:pt modelId="{15021220-7603-4C59-B208-694BADF98473}" type="sibTrans" cxnId="{4555CCD0-271A-4A0F-811E-E4D68DF4C81D}">
      <dgm:prSet/>
      <dgm:spPr/>
      <dgm:t>
        <a:bodyPr/>
        <a:lstStyle/>
        <a:p>
          <a:endParaRPr lang="en-US"/>
        </a:p>
      </dgm:t>
    </dgm:pt>
    <dgm:pt modelId="{0386080A-262E-4A93-8D50-98F66683EBD0}">
      <dgm:prSet phldrT="[Text]"/>
      <dgm:spPr/>
      <dgm:t>
        <a:bodyPr/>
        <a:lstStyle/>
        <a:p>
          <a:r>
            <a:rPr lang="en-US" dirty="0" smtClean="0"/>
            <a:t>Answer 1 out of 2</a:t>
          </a:r>
          <a:endParaRPr lang="en-US" dirty="0"/>
        </a:p>
      </dgm:t>
    </dgm:pt>
    <dgm:pt modelId="{6E2AE486-8709-479B-BC1B-977AC2BF362D}" type="sibTrans" cxnId="{AC1D7047-9C37-40A2-9F02-2DCBE27854E8}">
      <dgm:prSet/>
      <dgm:spPr/>
      <dgm:t>
        <a:bodyPr/>
        <a:lstStyle/>
        <a:p>
          <a:endParaRPr lang="en-US"/>
        </a:p>
      </dgm:t>
    </dgm:pt>
    <dgm:pt modelId="{8057ACC8-9EF9-4906-A954-A383BAE761A8}" type="parTrans" cxnId="{AC1D7047-9C37-40A2-9F02-2DCBE27854E8}">
      <dgm:prSet/>
      <dgm:spPr/>
      <dgm:t>
        <a:bodyPr/>
        <a:lstStyle/>
        <a:p>
          <a:endParaRPr lang="en-US"/>
        </a:p>
      </dgm:t>
    </dgm:pt>
    <dgm:pt modelId="{C02D69AD-AFC1-4AD2-840D-CBD7850D4594}">
      <dgm:prSet phldrT="[Text]"/>
      <dgm:spPr/>
      <dgm:t>
        <a:bodyPr/>
        <a:lstStyle/>
        <a:p>
          <a:r>
            <a:rPr lang="en-US" dirty="0" smtClean="0"/>
            <a:t>Choose Category</a:t>
          </a:r>
          <a:endParaRPr lang="en-US" dirty="0"/>
        </a:p>
      </dgm:t>
    </dgm:pt>
    <dgm:pt modelId="{1EE87467-FB98-46AB-9D55-E7533E750DBB}">
      <dgm:prSet phldrT="[Text]"/>
      <dgm:spPr/>
      <dgm:t>
        <a:bodyPr/>
        <a:lstStyle/>
        <a:p>
          <a:r>
            <a:rPr lang="en-US" dirty="0" smtClean="0"/>
            <a:t>Level 8</a:t>
          </a:r>
          <a:endParaRPr lang="en-US" dirty="0"/>
        </a:p>
      </dgm:t>
    </dgm:pt>
    <dgm:pt modelId="{A06CD881-8732-4ED4-AFAC-1AEF15A0F511}" type="sibTrans" cxnId="{2937EF37-5FCC-4989-AAA0-DA57AC2BD4F8}">
      <dgm:prSet/>
      <dgm:spPr/>
      <dgm:t>
        <a:bodyPr/>
        <a:lstStyle/>
        <a:p>
          <a:endParaRPr lang="en-US"/>
        </a:p>
      </dgm:t>
    </dgm:pt>
    <dgm:pt modelId="{007E2291-C68E-4B4C-A5C0-B0516D1BD269}" type="parTrans" cxnId="{2937EF37-5FCC-4989-AAA0-DA57AC2BD4F8}">
      <dgm:prSet/>
      <dgm:spPr/>
      <dgm:t>
        <a:bodyPr/>
        <a:lstStyle/>
        <a:p>
          <a:endParaRPr lang="en-US"/>
        </a:p>
      </dgm:t>
    </dgm:pt>
    <dgm:pt modelId="{A1FCCDD8-E979-4692-91A8-F328DD016620}" type="sibTrans" cxnId="{F43F870B-272E-41A3-A497-FD0CCC482BCC}">
      <dgm:prSet/>
      <dgm:spPr/>
      <dgm:t>
        <a:bodyPr/>
        <a:lstStyle/>
        <a:p>
          <a:endParaRPr lang="en-US"/>
        </a:p>
      </dgm:t>
    </dgm:pt>
    <dgm:pt modelId="{BAD7D79F-EE76-4EF3-B259-F4F7305524AB}" type="parTrans" cxnId="{F43F870B-272E-41A3-A497-FD0CCC482BCC}">
      <dgm:prSet/>
      <dgm:spPr/>
      <dgm:t>
        <a:bodyPr/>
        <a:lstStyle/>
        <a:p>
          <a:endParaRPr lang="en-US"/>
        </a:p>
      </dgm:t>
    </dgm:pt>
    <dgm:pt modelId="{5DBDABBA-D2CD-4699-AB43-5A0FD108DE0A}" type="pres">
      <dgm:prSet presAssocID="{E290432E-8828-4915-BCA2-4D65758BE87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51D1E7-366B-4096-99D0-37D71F82C233}" type="pres">
      <dgm:prSet presAssocID="{3A9B43DB-D9D0-43A6-A499-0C131CABE021}" presName="compNode" presStyleCnt="0"/>
      <dgm:spPr/>
    </dgm:pt>
    <dgm:pt modelId="{A26D54E3-CAD7-43D0-90CF-BD0246EBD2A1}" type="pres">
      <dgm:prSet presAssocID="{3A9B43DB-D9D0-43A6-A499-0C131CABE021}" presName="noGeometry" presStyleCnt="0"/>
      <dgm:spPr/>
    </dgm:pt>
    <dgm:pt modelId="{F559BF59-0599-4FFD-A115-52EE9E8C20DF}" type="pres">
      <dgm:prSet presAssocID="{3A9B43DB-D9D0-43A6-A499-0C131CABE021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203A5-BE8A-4365-AE09-396795244F1E}" type="pres">
      <dgm:prSet presAssocID="{3A9B43DB-D9D0-43A6-A499-0C131CABE021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4A7050DD-E11F-4CA0-8190-B09EE2B3DAAC}" type="pres">
      <dgm:prSet presAssocID="{3A9B43DB-D9D0-43A6-A499-0C131CABE02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09AB2-5B5A-4093-A709-D38937AA353E}" type="pres">
      <dgm:prSet presAssocID="{3A9B43DB-D9D0-43A6-A499-0C131CABE021}" presName="aSpace" presStyleCnt="0"/>
      <dgm:spPr/>
    </dgm:pt>
    <dgm:pt modelId="{B0283C79-FE53-4D8B-AB86-2FE2CA1559BC}" type="pres">
      <dgm:prSet presAssocID="{4D728CD9-14BF-4527-ADDC-332FCC8E98C1}" presName="compNode" presStyleCnt="0"/>
      <dgm:spPr/>
    </dgm:pt>
    <dgm:pt modelId="{B1FA6F22-7F0D-4341-8B3E-1359E77A184E}" type="pres">
      <dgm:prSet presAssocID="{4D728CD9-14BF-4527-ADDC-332FCC8E98C1}" presName="noGeometry" presStyleCnt="0"/>
      <dgm:spPr/>
    </dgm:pt>
    <dgm:pt modelId="{004F308A-D430-4276-9A50-23B6B9C811D7}" type="pres">
      <dgm:prSet presAssocID="{4D728CD9-14BF-4527-ADDC-332FCC8E98C1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21906E-DE16-4452-A209-527D62DD2461}" type="pres">
      <dgm:prSet presAssocID="{4D728CD9-14BF-4527-ADDC-332FCC8E98C1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330FD966-004C-435B-8EDF-B9297CA27FED}" type="pres">
      <dgm:prSet presAssocID="{4D728CD9-14BF-4527-ADDC-332FCC8E98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EA274-2F08-4B3B-AC79-9745D44C2ED2}" type="pres">
      <dgm:prSet presAssocID="{4D728CD9-14BF-4527-ADDC-332FCC8E98C1}" presName="aSpace" presStyleCnt="0"/>
      <dgm:spPr/>
    </dgm:pt>
    <dgm:pt modelId="{49B2B8A3-6A0D-4598-9B6D-00684FDDA2D3}" type="pres">
      <dgm:prSet presAssocID="{1EE87467-FB98-46AB-9D55-E7533E750DBB}" presName="compNode" presStyleCnt="0"/>
      <dgm:spPr/>
    </dgm:pt>
    <dgm:pt modelId="{3A5140D7-C717-4062-A625-3C94D70E8ADA}" type="pres">
      <dgm:prSet presAssocID="{1EE87467-FB98-46AB-9D55-E7533E750DBB}" presName="noGeometry" presStyleCnt="0"/>
      <dgm:spPr/>
    </dgm:pt>
    <dgm:pt modelId="{06F81CC9-61A7-49C7-A490-C0D6E0196E8C}" type="pres">
      <dgm:prSet presAssocID="{1EE87467-FB98-46AB-9D55-E7533E750DBB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91642D-2532-4BB9-AB67-7B972A877E26}" type="pres">
      <dgm:prSet presAssocID="{1EE87467-FB98-46AB-9D55-E7533E750DBB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7A21BB29-9661-485B-BB65-D19951093C29}" type="pres">
      <dgm:prSet presAssocID="{1EE87467-FB98-46AB-9D55-E7533E750DBB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B33ABE-0F78-4168-84C2-43F218D33CBD}" srcId="{E290432E-8828-4915-BCA2-4D65758BE87B}" destId="{3A9B43DB-D9D0-43A6-A499-0C131CABE021}" srcOrd="0" destOrd="0" parTransId="{D2A775D6-880B-4F90-9A20-2B4B2A6B4D21}" sibTransId="{20FD8885-C04F-4DEA-82EC-88C3A9C093BF}"/>
    <dgm:cxn modelId="{4247D010-9DF5-4E01-BD29-D48E77F8ED29}" type="presOf" srcId="{5694DAE0-1FD2-452E-B076-DE6A4D8526C1}" destId="{5B7203A5-BE8A-4365-AE09-396795244F1E}" srcOrd="1" destOrd="0" presId="urn:microsoft.com/office/officeart/2005/8/layout/hProcess6"/>
    <dgm:cxn modelId="{4555CCD0-271A-4A0F-811E-E4D68DF4C81D}" srcId="{4D728CD9-14BF-4527-ADDC-332FCC8E98C1}" destId="{BFFDCA66-E800-4C70-835D-DFD65E35DFAA}" srcOrd="1" destOrd="0" parTransId="{64F1F86C-D430-47DA-8915-A85032F76376}" sibTransId="{15021220-7603-4C59-B208-694BADF98473}"/>
    <dgm:cxn modelId="{F43F870B-272E-41A3-A497-FD0CCC482BCC}" srcId="{1EE87467-FB98-46AB-9D55-E7533E750DBB}" destId="{C02D69AD-AFC1-4AD2-840D-CBD7850D4594}" srcOrd="0" destOrd="0" parTransId="{BAD7D79F-EE76-4EF3-B259-F4F7305524AB}" sibTransId="{A1FCCDD8-E979-4692-91A8-F328DD016620}"/>
    <dgm:cxn modelId="{05693018-FFF4-43E0-BE1F-27559EFF49AD}" srcId="{3A9B43DB-D9D0-43A6-A499-0C131CABE021}" destId="{AA022DDB-6BDD-48F2-9556-C767353D2524}" srcOrd="1" destOrd="0" parTransId="{1365A7D3-8CEA-4B3B-993A-C75A700365F6}" sibTransId="{737B753F-C015-470F-BB96-A16BEA0B63AC}"/>
    <dgm:cxn modelId="{E3191D6F-345D-4CD5-866C-AF4E2FAD6B83}" srcId="{4D728CD9-14BF-4527-ADDC-332FCC8E98C1}" destId="{C6B6EF77-8BAA-44AF-ACFA-47D26AF4B88E}" srcOrd="0" destOrd="0" parTransId="{88861378-E779-4AB6-956C-8B84FBD7376E}" sibTransId="{7C6BF486-CEED-481E-BE16-906493FA4F0A}"/>
    <dgm:cxn modelId="{5F7DC0BC-D0E1-4CF7-ABD5-B493B15DCF70}" type="presOf" srcId="{0386080A-262E-4A93-8D50-98F66683EBD0}" destId="{06F81CC9-61A7-49C7-A490-C0D6E0196E8C}" srcOrd="0" destOrd="1" presId="urn:microsoft.com/office/officeart/2005/8/layout/hProcess6"/>
    <dgm:cxn modelId="{2251430A-7DE5-43A5-99C6-B265345F25F0}" type="presOf" srcId="{BFFDCA66-E800-4C70-835D-DFD65E35DFAA}" destId="{A021906E-DE16-4452-A209-527D62DD2461}" srcOrd="1" destOrd="1" presId="urn:microsoft.com/office/officeart/2005/8/layout/hProcess6"/>
    <dgm:cxn modelId="{6B25A987-D66C-4A50-94CF-1E6813E9CC97}" type="presOf" srcId="{AA022DDB-6BDD-48F2-9556-C767353D2524}" destId="{5B7203A5-BE8A-4365-AE09-396795244F1E}" srcOrd="1" destOrd="1" presId="urn:microsoft.com/office/officeart/2005/8/layout/hProcess6"/>
    <dgm:cxn modelId="{D5F59685-8562-460D-840D-DE0C79466709}" type="presOf" srcId="{C6B6EF77-8BAA-44AF-ACFA-47D26AF4B88E}" destId="{A021906E-DE16-4452-A209-527D62DD2461}" srcOrd="1" destOrd="0" presId="urn:microsoft.com/office/officeart/2005/8/layout/hProcess6"/>
    <dgm:cxn modelId="{C8B4BD65-5F8A-4B9E-97C5-2E6187B503E8}" type="presOf" srcId="{0386080A-262E-4A93-8D50-98F66683EBD0}" destId="{3E91642D-2532-4BB9-AB67-7B972A877E26}" srcOrd="1" destOrd="1" presId="urn:microsoft.com/office/officeart/2005/8/layout/hProcess6"/>
    <dgm:cxn modelId="{71F9FEB1-870D-41DF-A1D3-987E71836D2A}" type="presOf" srcId="{BFFDCA66-E800-4C70-835D-DFD65E35DFAA}" destId="{004F308A-D430-4276-9A50-23B6B9C811D7}" srcOrd="0" destOrd="1" presId="urn:microsoft.com/office/officeart/2005/8/layout/hProcess6"/>
    <dgm:cxn modelId="{0A9E905F-A129-4F4E-8C29-0E5DB105363A}" type="presOf" srcId="{C02D69AD-AFC1-4AD2-840D-CBD7850D4594}" destId="{06F81CC9-61A7-49C7-A490-C0D6E0196E8C}" srcOrd="0" destOrd="0" presId="urn:microsoft.com/office/officeart/2005/8/layout/hProcess6"/>
    <dgm:cxn modelId="{6DAA4D20-4D1F-41E5-B928-9FE8AB12C540}" type="presOf" srcId="{E290432E-8828-4915-BCA2-4D65758BE87B}" destId="{5DBDABBA-D2CD-4699-AB43-5A0FD108DE0A}" srcOrd="0" destOrd="0" presId="urn:microsoft.com/office/officeart/2005/8/layout/hProcess6"/>
    <dgm:cxn modelId="{7AA024FB-4E17-4C87-AE23-DF8EBB7923E5}" type="presOf" srcId="{AA022DDB-6BDD-48F2-9556-C767353D2524}" destId="{F559BF59-0599-4FFD-A115-52EE9E8C20DF}" srcOrd="0" destOrd="1" presId="urn:microsoft.com/office/officeart/2005/8/layout/hProcess6"/>
    <dgm:cxn modelId="{2937EF37-5FCC-4989-AAA0-DA57AC2BD4F8}" srcId="{E290432E-8828-4915-BCA2-4D65758BE87B}" destId="{1EE87467-FB98-46AB-9D55-E7533E750DBB}" srcOrd="2" destOrd="0" parTransId="{007E2291-C68E-4B4C-A5C0-B0516D1BD269}" sibTransId="{A06CD881-8732-4ED4-AFAC-1AEF15A0F511}"/>
    <dgm:cxn modelId="{A45FE108-85B8-4C83-9469-2869B22A8A62}" type="presOf" srcId="{C6B6EF77-8BAA-44AF-ACFA-47D26AF4B88E}" destId="{004F308A-D430-4276-9A50-23B6B9C811D7}" srcOrd="0" destOrd="0" presId="urn:microsoft.com/office/officeart/2005/8/layout/hProcess6"/>
    <dgm:cxn modelId="{090F9A2F-D2FC-438D-A79E-CEC6A0C69F8C}" type="presOf" srcId="{3A9B43DB-D9D0-43A6-A499-0C131CABE021}" destId="{4A7050DD-E11F-4CA0-8190-B09EE2B3DAAC}" srcOrd="0" destOrd="0" presId="urn:microsoft.com/office/officeart/2005/8/layout/hProcess6"/>
    <dgm:cxn modelId="{00B4128C-B97F-4AF2-894A-F094A1CE3D2C}" type="presOf" srcId="{C02D69AD-AFC1-4AD2-840D-CBD7850D4594}" destId="{3E91642D-2532-4BB9-AB67-7B972A877E26}" srcOrd="1" destOrd="0" presId="urn:microsoft.com/office/officeart/2005/8/layout/hProcess6"/>
    <dgm:cxn modelId="{F1C10C58-08CD-4887-BE58-AFFF0DEE45B8}" type="presOf" srcId="{4D728CD9-14BF-4527-ADDC-332FCC8E98C1}" destId="{330FD966-004C-435B-8EDF-B9297CA27FED}" srcOrd="0" destOrd="0" presId="urn:microsoft.com/office/officeart/2005/8/layout/hProcess6"/>
    <dgm:cxn modelId="{0ADD1053-D04D-4C30-B4B5-2683CC2A8E60}" srcId="{3A9B43DB-D9D0-43A6-A499-0C131CABE021}" destId="{5694DAE0-1FD2-452E-B076-DE6A4D8526C1}" srcOrd="0" destOrd="0" parTransId="{3EB24F41-EB2B-4C04-A3DC-50ABA4460175}" sibTransId="{50D45D5A-4F07-45CE-AF37-3F1B86FAE37E}"/>
    <dgm:cxn modelId="{D62E4F77-2718-4B7E-B7BC-767856851DD1}" type="presOf" srcId="{1EE87467-FB98-46AB-9D55-E7533E750DBB}" destId="{7A21BB29-9661-485B-BB65-D19951093C29}" srcOrd="0" destOrd="0" presId="urn:microsoft.com/office/officeart/2005/8/layout/hProcess6"/>
    <dgm:cxn modelId="{AC1D7047-9C37-40A2-9F02-2DCBE27854E8}" srcId="{1EE87467-FB98-46AB-9D55-E7533E750DBB}" destId="{0386080A-262E-4A93-8D50-98F66683EBD0}" srcOrd="1" destOrd="0" parTransId="{8057ACC8-9EF9-4906-A954-A383BAE761A8}" sibTransId="{6E2AE486-8709-479B-BC1B-977AC2BF362D}"/>
    <dgm:cxn modelId="{D500CD73-C91C-428A-ACE4-5FABB2EE7D2D}" type="presOf" srcId="{5694DAE0-1FD2-452E-B076-DE6A4D8526C1}" destId="{F559BF59-0599-4FFD-A115-52EE9E8C20DF}" srcOrd="0" destOrd="0" presId="urn:microsoft.com/office/officeart/2005/8/layout/hProcess6"/>
    <dgm:cxn modelId="{2335130F-8188-4B8E-90FA-E0B43EBCDEEB}" srcId="{E290432E-8828-4915-BCA2-4D65758BE87B}" destId="{4D728CD9-14BF-4527-ADDC-332FCC8E98C1}" srcOrd="1" destOrd="0" parTransId="{517813F1-D4BA-4B19-B1AB-FD4CB0BA1AA3}" sibTransId="{5D648870-D217-4947-8208-4D3746132C74}"/>
    <dgm:cxn modelId="{2561DCC2-6CD0-4C0C-9549-9911B7A47D8E}" type="presParOf" srcId="{5DBDABBA-D2CD-4699-AB43-5A0FD108DE0A}" destId="{CB51D1E7-366B-4096-99D0-37D71F82C233}" srcOrd="0" destOrd="0" presId="urn:microsoft.com/office/officeart/2005/8/layout/hProcess6"/>
    <dgm:cxn modelId="{01101D41-88AE-4B60-9381-6819650401E0}" type="presParOf" srcId="{CB51D1E7-366B-4096-99D0-37D71F82C233}" destId="{A26D54E3-CAD7-43D0-90CF-BD0246EBD2A1}" srcOrd="0" destOrd="0" presId="urn:microsoft.com/office/officeart/2005/8/layout/hProcess6"/>
    <dgm:cxn modelId="{E605E2F0-9EAD-4CB2-A645-3BE00A036811}" type="presParOf" srcId="{CB51D1E7-366B-4096-99D0-37D71F82C233}" destId="{F559BF59-0599-4FFD-A115-52EE9E8C20DF}" srcOrd="1" destOrd="0" presId="urn:microsoft.com/office/officeart/2005/8/layout/hProcess6"/>
    <dgm:cxn modelId="{9C3EE7AA-B68B-4C9E-9F46-6ADC2494A10A}" type="presParOf" srcId="{CB51D1E7-366B-4096-99D0-37D71F82C233}" destId="{5B7203A5-BE8A-4365-AE09-396795244F1E}" srcOrd="2" destOrd="0" presId="urn:microsoft.com/office/officeart/2005/8/layout/hProcess6"/>
    <dgm:cxn modelId="{C743A5A0-732F-4744-98D7-CCB767920CE6}" type="presParOf" srcId="{CB51D1E7-366B-4096-99D0-37D71F82C233}" destId="{4A7050DD-E11F-4CA0-8190-B09EE2B3DAAC}" srcOrd="3" destOrd="0" presId="urn:microsoft.com/office/officeart/2005/8/layout/hProcess6"/>
    <dgm:cxn modelId="{53B3B2FF-20BD-4D90-A388-3F76D289AA94}" type="presParOf" srcId="{5DBDABBA-D2CD-4699-AB43-5A0FD108DE0A}" destId="{5F709AB2-5B5A-4093-A709-D38937AA353E}" srcOrd="1" destOrd="0" presId="urn:microsoft.com/office/officeart/2005/8/layout/hProcess6"/>
    <dgm:cxn modelId="{092C286B-14D5-4083-A0E3-F105940C9361}" type="presParOf" srcId="{5DBDABBA-D2CD-4699-AB43-5A0FD108DE0A}" destId="{B0283C79-FE53-4D8B-AB86-2FE2CA1559BC}" srcOrd="2" destOrd="0" presId="urn:microsoft.com/office/officeart/2005/8/layout/hProcess6"/>
    <dgm:cxn modelId="{02B2C8BA-4E05-4D83-B069-DB3E38453631}" type="presParOf" srcId="{B0283C79-FE53-4D8B-AB86-2FE2CA1559BC}" destId="{B1FA6F22-7F0D-4341-8B3E-1359E77A184E}" srcOrd="0" destOrd="0" presId="urn:microsoft.com/office/officeart/2005/8/layout/hProcess6"/>
    <dgm:cxn modelId="{7730C4B7-D151-4C4B-A172-B5C583D99B09}" type="presParOf" srcId="{B0283C79-FE53-4D8B-AB86-2FE2CA1559BC}" destId="{004F308A-D430-4276-9A50-23B6B9C811D7}" srcOrd="1" destOrd="0" presId="urn:microsoft.com/office/officeart/2005/8/layout/hProcess6"/>
    <dgm:cxn modelId="{004024B3-6DE4-41E0-90D8-F72A2DE1217A}" type="presParOf" srcId="{B0283C79-FE53-4D8B-AB86-2FE2CA1559BC}" destId="{A021906E-DE16-4452-A209-527D62DD2461}" srcOrd="2" destOrd="0" presId="urn:microsoft.com/office/officeart/2005/8/layout/hProcess6"/>
    <dgm:cxn modelId="{356D453D-153A-4C52-B9E3-8C773304E8AF}" type="presParOf" srcId="{B0283C79-FE53-4D8B-AB86-2FE2CA1559BC}" destId="{330FD966-004C-435B-8EDF-B9297CA27FED}" srcOrd="3" destOrd="0" presId="urn:microsoft.com/office/officeart/2005/8/layout/hProcess6"/>
    <dgm:cxn modelId="{58DCE06D-6035-47AA-9F8D-6FF071847714}" type="presParOf" srcId="{5DBDABBA-D2CD-4699-AB43-5A0FD108DE0A}" destId="{734EA274-2F08-4B3B-AC79-9745D44C2ED2}" srcOrd="3" destOrd="0" presId="urn:microsoft.com/office/officeart/2005/8/layout/hProcess6"/>
    <dgm:cxn modelId="{8E820388-A37C-4EA0-A661-8AE0C29E43E9}" type="presParOf" srcId="{5DBDABBA-D2CD-4699-AB43-5A0FD108DE0A}" destId="{49B2B8A3-6A0D-4598-9B6D-00684FDDA2D3}" srcOrd="4" destOrd="0" presId="urn:microsoft.com/office/officeart/2005/8/layout/hProcess6"/>
    <dgm:cxn modelId="{D0D0BC9C-9728-45B9-9057-D713A640A741}" type="presParOf" srcId="{49B2B8A3-6A0D-4598-9B6D-00684FDDA2D3}" destId="{3A5140D7-C717-4062-A625-3C94D70E8ADA}" srcOrd="0" destOrd="0" presId="urn:microsoft.com/office/officeart/2005/8/layout/hProcess6"/>
    <dgm:cxn modelId="{BCE1E965-28CB-493D-8007-1CA4DB040579}" type="presParOf" srcId="{49B2B8A3-6A0D-4598-9B6D-00684FDDA2D3}" destId="{06F81CC9-61A7-49C7-A490-C0D6E0196E8C}" srcOrd="1" destOrd="0" presId="urn:microsoft.com/office/officeart/2005/8/layout/hProcess6"/>
    <dgm:cxn modelId="{80F60EC0-3491-48A5-97BE-0FFE44B03DA8}" type="presParOf" srcId="{49B2B8A3-6A0D-4598-9B6D-00684FDDA2D3}" destId="{3E91642D-2532-4BB9-AB67-7B972A877E26}" srcOrd="2" destOrd="0" presId="urn:microsoft.com/office/officeart/2005/8/layout/hProcess6"/>
    <dgm:cxn modelId="{6BEEAA24-3E01-4D68-AED1-D9E425F5BE23}" type="presParOf" srcId="{49B2B8A3-6A0D-4598-9B6D-00684FDDA2D3}" destId="{7A21BB29-9661-485B-BB65-D19951093C2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9BF59-0599-4FFD-A115-52EE9E8C20DF}">
      <dsp:nvSpPr>
        <dsp:cNvPr id="0" name=""/>
        <dsp:cNvSpPr/>
      </dsp:nvSpPr>
      <dsp:spPr>
        <a:xfrm>
          <a:off x="450316" y="729952"/>
          <a:ext cx="1787723" cy="15626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/>
        </a:p>
      </dsp:txBody>
      <dsp:txXfrm>
        <a:off x="897247" y="729952"/>
        <a:ext cx="1340792" cy="1562695"/>
      </dsp:txXfrm>
    </dsp:sp>
    <dsp:sp modelId="{4A7050DD-E11F-4CA0-8190-B09EE2B3DAAC}">
      <dsp:nvSpPr>
        <dsp:cNvPr id="0" name=""/>
        <dsp:cNvSpPr/>
      </dsp:nvSpPr>
      <dsp:spPr>
        <a:xfrm>
          <a:off x="3385" y="1064369"/>
          <a:ext cx="893861" cy="893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chemeClr val="tx1"/>
              </a:solidFill>
            </a:rPr>
            <a:t>Start 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3385" y="1064369"/>
        <a:ext cx="893861" cy="893861"/>
      </dsp:txXfrm>
    </dsp:sp>
    <dsp:sp modelId="{004F308A-D430-4276-9A50-23B6B9C811D7}">
      <dsp:nvSpPr>
        <dsp:cNvPr id="0" name=""/>
        <dsp:cNvSpPr/>
      </dsp:nvSpPr>
      <dsp:spPr>
        <a:xfrm>
          <a:off x="2796703" y="729952"/>
          <a:ext cx="1787723" cy="15626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Choose Category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Answer 3 out of 4</a:t>
          </a:r>
          <a:endParaRPr lang="en-US" sz="1400" kern="1200" dirty="0"/>
        </a:p>
      </dsp:txBody>
      <dsp:txXfrm>
        <a:off x="3243634" y="729952"/>
        <a:ext cx="1340792" cy="1562695"/>
      </dsp:txXfrm>
    </dsp:sp>
    <dsp:sp modelId="{330FD966-004C-435B-8EDF-B9297CA27FED}">
      <dsp:nvSpPr>
        <dsp:cNvPr id="0" name=""/>
        <dsp:cNvSpPr/>
      </dsp:nvSpPr>
      <dsp:spPr>
        <a:xfrm>
          <a:off x="2349772" y="1064369"/>
          <a:ext cx="893861" cy="893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1</a:t>
          </a:r>
          <a:endParaRPr lang="en-US" sz="2100" kern="1200" dirty="0"/>
        </a:p>
      </dsp:txBody>
      <dsp:txXfrm>
        <a:off x="2349772" y="1064369"/>
        <a:ext cx="893861" cy="893861"/>
      </dsp:txXfrm>
    </dsp:sp>
    <dsp:sp modelId="{06F81CC9-61A7-49C7-A490-C0D6E0196E8C}">
      <dsp:nvSpPr>
        <dsp:cNvPr id="0" name=""/>
        <dsp:cNvSpPr/>
      </dsp:nvSpPr>
      <dsp:spPr>
        <a:xfrm>
          <a:off x="5143090" y="729952"/>
          <a:ext cx="1787723" cy="1562695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Choose Category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Answer 3 </a:t>
          </a:r>
          <a:r>
            <a:rPr lang="en-US" sz="1400" kern="1200" smtClean="0"/>
            <a:t>out of</a:t>
          </a:r>
          <a:endParaRPr lang="en-US" sz="1400" kern="1200" dirty="0"/>
        </a:p>
      </dsp:txBody>
      <dsp:txXfrm>
        <a:off x="5590021" y="729952"/>
        <a:ext cx="1340792" cy="1562695"/>
      </dsp:txXfrm>
    </dsp:sp>
    <dsp:sp modelId="{7A21BB29-9661-485B-BB65-D19951093C29}">
      <dsp:nvSpPr>
        <dsp:cNvPr id="0" name=""/>
        <dsp:cNvSpPr/>
      </dsp:nvSpPr>
      <dsp:spPr>
        <a:xfrm>
          <a:off x="4696159" y="1064369"/>
          <a:ext cx="893861" cy="893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2</a:t>
          </a:r>
          <a:endParaRPr lang="en-US" sz="2100" kern="1200" dirty="0"/>
        </a:p>
      </dsp:txBody>
      <dsp:txXfrm>
        <a:off x="4696159" y="1064369"/>
        <a:ext cx="893861" cy="89386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9BF59-0599-4FFD-A115-52EE9E8C20DF}">
      <dsp:nvSpPr>
        <dsp:cNvPr id="0" name=""/>
        <dsp:cNvSpPr/>
      </dsp:nvSpPr>
      <dsp:spPr>
        <a:xfrm>
          <a:off x="455265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3 out of 4</a:t>
          </a:r>
          <a:endParaRPr lang="en-US" sz="1500" kern="1200" dirty="0"/>
        </a:p>
      </dsp:txBody>
      <dsp:txXfrm>
        <a:off x="907107" y="200666"/>
        <a:ext cx="1355526" cy="1579867"/>
      </dsp:txXfrm>
    </dsp:sp>
    <dsp:sp modelId="{4A7050DD-E11F-4CA0-8190-B09EE2B3DAAC}">
      <dsp:nvSpPr>
        <dsp:cNvPr id="0" name=""/>
        <dsp:cNvSpPr/>
      </dsp:nvSpPr>
      <dsp:spPr>
        <a:xfrm>
          <a:off x="3423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3</a:t>
          </a:r>
          <a:endParaRPr lang="en-US" sz="2100" kern="1200" dirty="0"/>
        </a:p>
      </dsp:txBody>
      <dsp:txXfrm>
        <a:off x="3423" y="538757"/>
        <a:ext cx="903684" cy="903684"/>
      </dsp:txXfrm>
    </dsp:sp>
    <dsp:sp modelId="{004F308A-D430-4276-9A50-23B6B9C811D7}">
      <dsp:nvSpPr>
        <dsp:cNvPr id="0" name=""/>
        <dsp:cNvSpPr/>
      </dsp:nvSpPr>
      <dsp:spPr>
        <a:xfrm>
          <a:off x="2827436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3 out of 4</a:t>
          </a:r>
          <a:endParaRPr lang="en-US" sz="1500" kern="1200" dirty="0"/>
        </a:p>
      </dsp:txBody>
      <dsp:txXfrm>
        <a:off x="3279278" y="200666"/>
        <a:ext cx="1355526" cy="1579867"/>
      </dsp:txXfrm>
    </dsp:sp>
    <dsp:sp modelId="{330FD966-004C-435B-8EDF-B9297CA27FED}">
      <dsp:nvSpPr>
        <dsp:cNvPr id="0" name=""/>
        <dsp:cNvSpPr/>
      </dsp:nvSpPr>
      <dsp:spPr>
        <a:xfrm>
          <a:off x="2375594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4</a:t>
          </a:r>
          <a:endParaRPr lang="en-US" sz="2100" kern="1200" dirty="0"/>
        </a:p>
      </dsp:txBody>
      <dsp:txXfrm>
        <a:off x="2375594" y="538757"/>
        <a:ext cx="903684" cy="903684"/>
      </dsp:txXfrm>
    </dsp:sp>
    <dsp:sp modelId="{06F81CC9-61A7-49C7-A490-C0D6E0196E8C}">
      <dsp:nvSpPr>
        <dsp:cNvPr id="0" name=""/>
        <dsp:cNvSpPr/>
      </dsp:nvSpPr>
      <dsp:spPr>
        <a:xfrm>
          <a:off x="5199608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2 out of 3</a:t>
          </a:r>
          <a:endParaRPr lang="en-US" sz="1500" kern="1200" dirty="0"/>
        </a:p>
      </dsp:txBody>
      <dsp:txXfrm>
        <a:off x="5651450" y="200666"/>
        <a:ext cx="1355526" cy="1579867"/>
      </dsp:txXfrm>
    </dsp:sp>
    <dsp:sp modelId="{7A21BB29-9661-485B-BB65-D19951093C29}">
      <dsp:nvSpPr>
        <dsp:cNvPr id="0" name=""/>
        <dsp:cNvSpPr/>
      </dsp:nvSpPr>
      <dsp:spPr>
        <a:xfrm>
          <a:off x="4747766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5</a:t>
          </a:r>
          <a:endParaRPr lang="en-US" sz="2100" kern="1200" dirty="0"/>
        </a:p>
      </dsp:txBody>
      <dsp:txXfrm>
        <a:off x="4747766" y="538757"/>
        <a:ext cx="903684" cy="90368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59BF59-0599-4FFD-A115-52EE9E8C20DF}">
      <dsp:nvSpPr>
        <dsp:cNvPr id="0" name=""/>
        <dsp:cNvSpPr/>
      </dsp:nvSpPr>
      <dsp:spPr>
        <a:xfrm>
          <a:off x="455265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2 out of 3</a:t>
          </a:r>
          <a:endParaRPr lang="en-US" sz="1500" kern="1200" dirty="0"/>
        </a:p>
      </dsp:txBody>
      <dsp:txXfrm>
        <a:off x="907107" y="200666"/>
        <a:ext cx="1355526" cy="1579867"/>
      </dsp:txXfrm>
    </dsp:sp>
    <dsp:sp modelId="{4A7050DD-E11F-4CA0-8190-B09EE2B3DAAC}">
      <dsp:nvSpPr>
        <dsp:cNvPr id="0" name=""/>
        <dsp:cNvSpPr/>
      </dsp:nvSpPr>
      <dsp:spPr>
        <a:xfrm>
          <a:off x="3423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6</a:t>
          </a:r>
          <a:endParaRPr lang="en-US" sz="2100" kern="1200" dirty="0"/>
        </a:p>
      </dsp:txBody>
      <dsp:txXfrm>
        <a:off x="3423" y="538757"/>
        <a:ext cx="903684" cy="903684"/>
      </dsp:txXfrm>
    </dsp:sp>
    <dsp:sp modelId="{004F308A-D430-4276-9A50-23B6B9C811D7}">
      <dsp:nvSpPr>
        <dsp:cNvPr id="0" name=""/>
        <dsp:cNvSpPr/>
      </dsp:nvSpPr>
      <dsp:spPr>
        <a:xfrm>
          <a:off x="2827436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2 out of 3</a:t>
          </a:r>
          <a:endParaRPr lang="en-US" sz="1500" kern="1200" dirty="0"/>
        </a:p>
      </dsp:txBody>
      <dsp:txXfrm>
        <a:off x="3279278" y="200666"/>
        <a:ext cx="1355526" cy="1579867"/>
      </dsp:txXfrm>
    </dsp:sp>
    <dsp:sp modelId="{330FD966-004C-435B-8EDF-B9297CA27FED}">
      <dsp:nvSpPr>
        <dsp:cNvPr id="0" name=""/>
        <dsp:cNvSpPr/>
      </dsp:nvSpPr>
      <dsp:spPr>
        <a:xfrm>
          <a:off x="2375594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7</a:t>
          </a:r>
          <a:endParaRPr lang="en-US" sz="2100" kern="1200" dirty="0"/>
        </a:p>
      </dsp:txBody>
      <dsp:txXfrm>
        <a:off x="2375594" y="538757"/>
        <a:ext cx="903684" cy="903684"/>
      </dsp:txXfrm>
    </dsp:sp>
    <dsp:sp modelId="{06F81CC9-61A7-49C7-A490-C0D6E0196E8C}">
      <dsp:nvSpPr>
        <dsp:cNvPr id="0" name=""/>
        <dsp:cNvSpPr/>
      </dsp:nvSpPr>
      <dsp:spPr>
        <a:xfrm>
          <a:off x="5199608" y="200666"/>
          <a:ext cx="1807368" cy="157986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Choose Category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Answer 1 out of 2</a:t>
          </a:r>
          <a:endParaRPr lang="en-US" sz="1500" kern="1200" dirty="0"/>
        </a:p>
      </dsp:txBody>
      <dsp:txXfrm>
        <a:off x="5651450" y="200666"/>
        <a:ext cx="1355526" cy="1579867"/>
      </dsp:txXfrm>
    </dsp:sp>
    <dsp:sp modelId="{7A21BB29-9661-485B-BB65-D19951093C29}">
      <dsp:nvSpPr>
        <dsp:cNvPr id="0" name=""/>
        <dsp:cNvSpPr/>
      </dsp:nvSpPr>
      <dsp:spPr>
        <a:xfrm>
          <a:off x="4747766" y="538757"/>
          <a:ext cx="903684" cy="9036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Level 8</a:t>
          </a:r>
          <a:endParaRPr lang="en-US" sz="2100" kern="1200" dirty="0"/>
        </a:p>
      </dsp:txBody>
      <dsp:txXfrm>
        <a:off x="4747766" y="538757"/>
        <a:ext cx="903684" cy="903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Coin Drop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7600" y="4919008"/>
            <a:ext cx="3505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Members</a:t>
            </a:r>
            <a:r>
              <a:rPr lang="en-US" sz="2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4SE-9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4SE-11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4SE-14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4SE-37 </a:t>
            </a:r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Win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Level 8. Who invented the first computer?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194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Alan Turing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3429000"/>
            <a:ext cx="1447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Charles Babbage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80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715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will win the game.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8852" y="2967335"/>
            <a:ext cx="3806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you.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 : to improve player’s knowledge skill</a:t>
            </a:r>
          </a:p>
          <a:p>
            <a:r>
              <a:rPr lang="en-US" dirty="0" smtClean="0"/>
              <a:t>Quiz Game about general knowledge</a:t>
            </a:r>
          </a:p>
          <a:p>
            <a:r>
              <a:rPr lang="en-US" dirty="0" smtClean="0"/>
              <a:t>Up to 8 levels</a:t>
            </a:r>
          </a:p>
          <a:p>
            <a:r>
              <a:rPr lang="en-US" dirty="0" smtClean="0"/>
              <a:t>Only 1 question in 1 level</a:t>
            </a:r>
          </a:p>
          <a:p>
            <a:r>
              <a:rPr lang="en-US" dirty="0" smtClean="0"/>
              <a:t>For each question, player must choose 1 of 2 categories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Maria DB</a:t>
            </a:r>
          </a:p>
          <a:p>
            <a:pPr lvl="1"/>
            <a:r>
              <a:rPr lang="en-US" dirty="0" smtClean="0"/>
              <a:t>Relational</a:t>
            </a:r>
          </a:p>
          <a:p>
            <a:pPr lvl="1"/>
            <a:r>
              <a:rPr lang="en-US" dirty="0" smtClean="0"/>
              <a:t>Open source database system</a:t>
            </a:r>
          </a:p>
          <a:p>
            <a:pPr lvl="1"/>
            <a:r>
              <a:rPr lang="en-US" dirty="0" smtClean="0"/>
              <a:t>Under GPL, LGPL or BSD</a:t>
            </a:r>
          </a:p>
          <a:p>
            <a:pPr lvl="1"/>
            <a:r>
              <a:rPr lang="en-US" dirty="0" smtClean="0"/>
              <a:t>Originated in 2009</a:t>
            </a:r>
          </a:p>
          <a:p>
            <a:pPr lvl="1"/>
            <a:r>
              <a:rPr lang="en-US" dirty="0" smtClean="0"/>
              <a:t>Particularly support for Linux distribution</a:t>
            </a:r>
          </a:p>
          <a:p>
            <a:pPr lvl="1"/>
            <a:r>
              <a:rPr lang="en-US" dirty="0" smtClean="0"/>
              <a:t>Wikipedia adopted Maria BD over </a:t>
            </a:r>
            <a:r>
              <a:rPr lang="en-US" dirty="0" err="1" smtClean="0"/>
              <a:t>MySQL</a:t>
            </a:r>
            <a:r>
              <a:rPr lang="en-US" dirty="0" smtClean="0"/>
              <a:t> as its backend database in 2013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logo-Mariad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81000"/>
            <a:ext cx="2493945" cy="1875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Why moving Maria DB ahead of </a:t>
            </a:r>
            <a:r>
              <a:rPr lang="en-US" sz="3600" dirty="0" err="1" smtClean="0"/>
              <a:t>MySQL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Enhance query optimizer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Enhance performance all over compare to My SQL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it works</a:t>
            </a:r>
            <a:endParaRPr lang="en-US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1143000" y="533400"/>
          <a:ext cx="69342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1143000" y="2895600"/>
          <a:ext cx="7010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1143000" y="4800600"/>
          <a:ext cx="70104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Categories in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Famous People</a:t>
            </a:r>
          </a:p>
          <a:p>
            <a:r>
              <a:rPr lang="en-US" dirty="0" smtClean="0"/>
              <a:t>Money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Technology</a:t>
            </a:r>
          </a:p>
          <a:p>
            <a:r>
              <a:rPr lang="en-US" dirty="0" smtClean="0"/>
              <a:t>Space</a:t>
            </a:r>
          </a:p>
          <a:p>
            <a:r>
              <a:rPr lang="en-US" dirty="0" err="1" smtClean="0"/>
              <a:t>Jewellery</a:t>
            </a:r>
            <a:endParaRPr lang="en-US" dirty="0" smtClean="0"/>
          </a:p>
          <a:p>
            <a:r>
              <a:rPr lang="en-US" dirty="0" smtClean="0"/>
              <a:t>General Knowledge</a:t>
            </a:r>
          </a:p>
          <a:p>
            <a:r>
              <a:rPr lang="en-US" dirty="0" smtClean="0"/>
              <a:t>Math</a:t>
            </a:r>
          </a:p>
          <a:p>
            <a:r>
              <a:rPr lang="en-US" dirty="0" smtClean="0"/>
              <a:t>Movie</a:t>
            </a:r>
          </a:p>
          <a:p>
            <a:r>
              <a:rPr lang="en-US" dirty="0" smtClean="0"/>
              <a:t>Book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Level 1. Which country held the first modern Olympic Games?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429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America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3429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London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3429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Greece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429000"/>
            <a:ext cx="14478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Italy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Level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Level 1. Which country held the first modern Olympic Games?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America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London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3429000"/>
            <a:ext cx="1447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Greece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Italy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06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7150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will win 150 Coins for next level.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Loose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Level 1. Which country held the first modern Olympic Games?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06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America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8194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London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648200" y="3429000"/>
            <a:ext cx="1447800" cy="11430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Greece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477000" y="3429000"/>
            <a:ext cx="1447800" cy="1143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Italy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92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50 Coins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57150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Player will have no coin for next level and loose the game.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Coin Drop</vt:lpstr>
      <vt:lpstr>About</vt:lpstr>
      <vt:lpstr>About database</vt:lpstr>
      <vt:lpstr>Why moving Maria DB ahead of MySQL</vt:lpstr>
      <vt:lpstr>How it works</vt:lpstr>
      <vt:lpstr>Categories in game</vt:lpstr>
      <vt:lpstr>Example</vt:lpstr>
      <vt:lpstr>Next Level Up</vt:lpstr>
      <vt:lpstr>Loose Condition</vt:lpstr>
      <vt:lpstr>Win Condition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 Drop</dc:title>
  <dc:creator>GE40</dc:creator>
  <cp:lastModifiedBy>GE40</cp:lastModifiedBy>
  <cp:revision>5</cp:revision>
  <dcterms:created xsi:type="dcterms:W3CDTF">2006-08-16T00:00:00Z</dcterms:created>
  <dcterms:modified xsi:type="dcterms:W3CDTF">2017-07-21T04:27:37Z</dcterms:modified>
</cp:coreProperties>
</file>