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32A9A-E6DB-4E34-A344-956F8382100F}" v="199" dt="2024-03-25T15:49:1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ina Bibi" userId="5e20aceaec6eea78" providerId="LiveId" clId="{005B813F-E509-4BF2-8050-A580C6F9155F}"/>
    <pc:docChg chg="undo custSel addSld delSld modSld sldOrd">
      <pc:chgData name="Nagina Bibi" userId="5e20aceaec6eea78" providerId="LiveId" clId="{005B813F-E509-4BF2-8050-A580C6F9155F}" dt="2024-02-16T09:07:22.851" v="4094"/>
      <pc:docMkLst>
        <pc:docMk/>
      </pc:docMkLst>
      <pc:sldChg chg="addSp delSp modSp new mod setBg addAnim modAnim delDesignElem">
        <pc:chgData name="Nagina Bibi" userId="5e20aceaec6eea78" providerId="LiveId" clId="{005B813F-E509-4BF2-8050-A580C6F9155F}" dt="2024-02-15T13:57:59.164" v="2127"/>
        <pc:sldMkLst>
          <pc:docMk/>
          <pc:sldMk cId="3588023743" sldId="256"/>
        </pc:sldMkLst>
        <pc:spChg chg="mod">
          <ac:chgData name="Nagina Bibi" userId="5e20aceaec6eea78" providerId="LiveId" clId="{005B813F-E509-4BF2-8050-A580C6F9155F}" dt="2024-02-15T10:49:36.582" v="658" actId="1076"/>
          <ac:spMkLst>
            <pc:docMk/>
            <pc:sldMk cId="3588023743" sldId="256"/>
            <ac:spMk id="2" creationId="{1818773D-596F-BDEE-5E5F-27A693997B01}"/>
          </ac:spMkLst>
        </pc:spChg>
        <pc:spChg chg="mod">
          <ac:chgData name="Nagina Bibi" userId="5e20aceaec6eea78" providerId="LiveId" clId="{005B813F-E509-4BF2-8050-A580C6F9155F}" dt="2024-02-15T10:48:28.813" v="652" actId="1076"/>
          <ac:spMkLst>
            <pc:docMk/>
            <pc:sldMk cId="3588023743" sldId="256"/>
            <ac:spMk id="3" creationId="{09BD6F36-F53B-E156-C0DE-BDFDB51FA199}"/>
          </ac:spMkLst>
        </pc:spChg>
        <pc:spChg chg="add del">
          <ac:chgData name="Nagina Bibi" userId="5e20aceaec6eea78" providerId="LiveId" clId="{005B813F-E509-4BF2-8050-A580C6F9155F}" dt="2024-02-15T10:48:00.610" v="649" actId="478"/>
          <ac:spMkLst>
            <pc:docMk/>
            <pc:sldMk cId="3588023743" sldId="256"/>
            <ac:spMk id="5" creationId="{C00F2F6C-4A93-E9D9-2350-8F6A6B07C221}"/>
          </ac:spMkLst>
        </pc:spChg>
        <pc:spChg chg="add del">
          <ac:chgData name="Nagina Bibi" userId="5e20aceaec6eea78" providerId="LiveId" clId="{005B813F-E509-4BF2-8050-A580C6F9155F}" dt="2024-02-15T10:46:37.549" v="608" actId="26606"/>
          <ac:spMkLst>
            <pc:docMk/>
            <pc:sldMk cId="3588023743" sldId="256"/>
            <ac:spMk id="1028" creationId="{E4F17063-EDA4-417B-946F-BA357F3B390D}"/>
          </ac:spMkLst>
        </pc:spChg>
        <pc:spChg chg="add del">
          <ac:chgData name="Nagina Bibi" userId="5e20aceaec6eea78" providerId="LiveId" clId="{005B813F-E509-4BF2-8050-A580C6F9155F}" dt="2024-02-15T10:46:37.549" v="608" actId="26606"/>
          <ac:spMkLst>
            <pc:docMk/>
            <pc:sldMk cId="3588023743" sldId="256"/>
            <ac:spMk id="1029" creationId="{D36F3EEA-55D4-4677-80E7-92D00B8F343B}"/>
          </ac:spMkLst>
        </pc:spChg>
        <pc:spChg chg="add del">
          <ac:chgData name="Nagina Bibi" userId="5e20aceaec6eea78" providerId="LiveId" clId="{005B813F-E509-4BF2-8050-A580C6F9155F}" dt="2024-02-15T10:35:47.397" v="119"/>
          <ac:spMkLst>
            <pc:docMk/>
            <pc:sldMk cId="3588023743" sldId="256"/>
            <ac:spMk id="1031" creationId="{9B7AD9F6-8CE7-4299-8FC6-328F4DCD3FF9}"/>
          </ac:spMkLst>
        </pc:spChg>
        <pc:spChg chg="add del">
          <ac:chgData name="Nagina Bibi" userId="5e20aceaec6eea78" providerId="LiveId" clId="{005B813F-E509-4BF2-8050-A580C6F9155F}" dt="2024-02-15T10:35:47.397" v="119"/>
          <ac:spMkLst>
            <pc:docMk/>
            <pc:sldMk cId="3588023743" sldId="256"/>
            <ac:spMk id="1033" creationId="{F49775AF-8896-43EE-92C6-83497D6DC56F}"/>
          </ac:spMkLst>
        </pc:spChg>
        <pc:spChg chg="add del">
          <ac:chgData name="Nagina Bibi" userId="5e20aceaec6eea78" providerId="LiveId" clId="{005B813F-E509-4BF2-8050-A580C6F9155F}" dt="2024-02-15T10:48:38.934" v="654"/>
          <ac:spMkLst>
            <pc:docMk/>
            <pc:sldMk cId="3588023743" sldId="256"/>
            <ac:spMk id="1034" creationId="{F3F4807A-5068-4492-8025-D75F320E908D}"/>
          </ac:spMkLst>
        </pc:spChg>
        <pc:spChg chg="add del">
          <ac:chgData name="Nagina Bibi" userId="5e20aceaec6eea78" providerId="LiveId" clId="{005B813F-E509-4BF2-8050-A580C6F9155F}" dt="2024-02-15T10:48:38.934" v="654"/>
          <ac:spMkLst>
            <pc:docMk/>
            <pc:sldMk cId="3588023743" sldId="256"/>
            <ac:spMk id="1036" creationId="{B24996F8-180C-4DCB-8A26-DFA336CDEFBC}"/>
          </ac:spMkLst>
        </pc:spChg>
        <pc:spChg chg="add del">
          <ac:chgData name="Nagina Bibi" userId="5e20aceaec6eea78" providerId="LiveId" clId="{005B813F-E509-4BF2-8050-A580C6F9155F}" dt="2024-02-15T10:48:38.934" v="654"/>
          <ac:spMkLst>
            <pc:docMk/>
            <pc:sldMk cId="3588023743" sldId="256"/>
            <ac:spMk id="1038" creationId="{630182B0-3559-41D5-9EBC-0BD86BEDAD09}"/>
          </ac:spMkLst>
        </pc:spChg>
        <pc:picChg chg="add mod ord">
          <ac:chgData name="Nagina Bibi" userId="5e20aceaec6eea78" providerId="LiveId" clId="{005B813F-E509-4BF2-8050-A580C6F9155F}" dt="2024-02-15T10:46:37.549" v="608" actId="26606"/>
          <ac:picMkLst>
            <pc:docMk/>
            <pc:sldMk cId="3588023743" sldId="256"/>
            <ac:picMk id="1026" creationId="{8AE8FB5E-3F4C-EA19-7E8C-40CBA8331EEC}"/>
          </ac:picMkLst>
        </pc:picChg>
      </pc:sldChg>
      <pc:sldChg chg="addSp delSp modSp new mod setBg setClrOvrMap">
        <pc:chgData name="Nagina Bibi" userId="5e20aceaec6eea78" providerId="LiveId" clId="{005B813F-E509-4BF2-8050-A580C6F9155F}" dt="2024-02-15T13:42:16.762" v="1815" actId="20577"/>
        <pc:sldMkLst>
          <pc:docMk/>
          <pc:sldMk cId="1773424994" sldId="257"/>
        </pc:sldMkLst>
        <pc:spChg chg="mod">
          <ac:chgData name="Nagina Bibi" userId="5e20aceaec6eea78" providerId="LiveId" clId="{005B813F-E509-4BF2-8050-A580C6F9155F}" dt="2024-02-15T13:41:33.853" v="1810" actId="26606"/>
          <ac:spMkLst>
            <pc:docMk/>
            <pc:sldMk cId="1773424994" sldId="257"/>
            <ac:spMk id="2" creationId="{87FC303F-185B-229E-2399-6D7AFF703CED}"/>
          </ac:spMkLst>
        </pc:spChg>
        <pc:spChg chg="add del mod">
          <ac:chgData name="Nagina Bibi" userId="5e20aceaec6eea78" providerId="LiveId" clId="{005B813F-E509-4BF2-8050-A580C6F9155F}" dt="2024-02-15T13:41:33.853" v="1810" actId="26606"/>
          <ac:spMkLst>
            <pc:docMk/>
            <pc:sldMk cId="1773424994" sldId="257"/>
            <ac:spMk id="3" creationId="{DBC2AC12-93E7-A70E-BCCD-5779229A1C2C}"/>
          </ac:spMkLst>
        </pc:spChg>
        <pc:spChg chg="add">
          <ac:chgData name="Nagina Bibi" userId="5e20aceaec6eea78" providerId="LiveId" clId="{005B813F-E509-4BF2-8050-A580C6F9155F}" dt="2024-02-15T13:41:33.853" v="1810" actId="26606"/>
          <ac:spMkLst>
            <pc:docMk/>
            <pc:sldMk cId="1773424994" sldId="257"/>
            <ac:spMk id="6" creationId="{ABE6F9A3-300E-47F5-B41C-C8C5E758DE7C}"/>
          </ac:spMkLst>
        </pc:spChg>
        <pc:spChg chg="add">
          <ac:chgData name="Nagina Bibi" userId="5e20aceaec6eea78" providerId="LiveId" clId="{005B813F-E509-4BF2-8050-A580C6F9155F}" dt="2024-02-15T13:41:33.853" v="1810" actId="26606"/>
          <ac:spMkLst>
            <pc:docMk/>
            <pc:sldMk cId="1773424994" sldId="257"/>
            <ac:spMk id="7" creationId="{61B4701B-39FE-43B8-86AA-D6B8789C2207}"/>
          </ac:spMkLst>
        </pc:spChg>
        <pc:spChg chg="add">
          <ac:chgData name="Nagina Bibi" userId="5e20aceaec6eea78" providerId="LiveId" clId="{005B813F-E509-4BF2-8050-A580C6F9155F}" dt="2024-02-15T13:41:33.853" v="1810" actId="26606"/>
          <ac:spMkLst>
            <pc:docMk/>
            <pc:sldMk cId="1773424994" sldId="257"/>
            <ac:spMk id="8" creationId="{E9A7EF13-49FA-4355-971A-34B065F35022}"/>
          </ac:spMkLst>
        </pc:spChg>
        <pc:spChg chg="add del">
          <ac:chgData name="Nagina Bibi" userId="5e20aceaec6eea78" providerId="LiveId" clId="{005B813F-E509-4BF2-8050-A580C6F9155F}" dt="2024-02-15T13:25:41.411" v="990" actId="26606"/>
          <ac:spMkLst>
            <pc:docMk/>
            <pc:sldMk cId="1773424994" sldId="257"/>
            <ac:spMk id="9" creationId="{ABE6F9A3-300E-47F5-B41C-C8C5E758DE7C}"/>
          </ac:spMkLst>
        </pc:spChg>
        <pc:spChg chg="add">
          <ac:chgData name="Nagina Bibi" userId="5e20aceaec6eea78" providerId="LiveId" clId="{005B813F-E509-4BF2-8050-A580C6F9155F}" dt="2024-02-15T13:41:33.853" v="1810" actId="26606"/>
          <ac:spMkLst>
            <pc:docMk/>
            <pc:sldMk cId="1773424994" sldId="257"/>
            <ac:spMk id="10" creationId="{92CF3C3E-0F7B-4F0C-8EBD-BDD38E9C66F5}"/>
          </ac:spMkLst>
        </pc:spChg>
        <pc:spChg chg="add del">
          <ac:chgData name="Nagina Bibi" userId="5e20aceaec6eea78" providerId="LiveId" clId="{005B813F-E509-4BF2-8050-A580C6F9155F}" dt="2024-02-15T13:25:41.411" v="990" actId="26606"/>
          <ac:spMkLst>
            <pc:docMk/>
            <pc:sldMk cId="1773424994" sldId="257"/>
            <ac:spMk id="11" creationId="{61B4701B-39FE-43B8-86AA-D6B8789C2207}"/>
          </ac:spMkLst>
        </pc:spChg>
        <pc:spChg chg="add del">
          <ac:chgData name="Nagina Bibi" userId="5e20aceaec6eea78" providerId="LiveId" clId="{005B813F-E509-4BF2-8050-A580C6F9155F}" dt="2024-02-15T13:25:41.411" v="990" actId="26606"/>
          <ac:spMkLst>
            <pc:docMk/>
            <pc:sldMk cId="1773424994" sldId="257"/>
            <ac:spMk id="13" creationId="{E9A7EF13-49FA-4355-971A-34B065F35022}"/>
          </ac:spMkLst>
        </pc:spChg>
        <pc:spChg chg="add del">
          <ac:chgData name="Nagina Bibi" userId="5e20aceaec6eea78" providerId="LiveId" clId="{005B813F-E509-4BF2-8050-A580C6F9155F}" dt="2024-02-15T13:25:41.411" v="990" actId="26606"/>
          <ac:spMkLst>
            <pc:docMk/>
            <pc:sldMk cId="1773424994" sldId="257"/>
            <ac:spMk id="15" creationId="{92CF3C3E-0F7B-4F0C-8EBD-BDD38E9C66F5}"/>
          </ac:spMkLst>
        </pc:spChg>
        <pc:graphicFrameChg chg="add del">
          <ac:chgData name="Nagina Bibi" userId="5e20aceaec6eea78" providerId="LiveId" clId="{005B813F-E509-4BF2-8050-A580C6F9155F}" dt="2024-02-15T13:25:41.411" v="990" actId="26606"/>
          <ac:graphicFrameMkLst>
            <pc:docMk/>
            <pc:sldMk cId="1773424994" sldId="257"/>
            <ac:graphicFrameMk id="5" creationId="{618DB3A6-CEA4-1D0C-96EE-188933C472FD}"/>
          </ac:graphicFrameMkLst>
        </pc:graphicFrameChg>
        <pc:graphicFrameChg chg="add mod">
          <ac:chgData name="Nagina Bibi" userId="5e20aceaec6eea78" providerId="LiveId" clId="{005B813F-E509-4BF2-8050-A580C6F9155F}" dt="2024-02-15T13:42:16.762" v="1815" actId="20577"/>
          <ac:graphicFrameMkLst>
            <pc:docMk/>
            <pc:sldMk cId="1773424994" sldId="257"/>
            <ac:graphicFrameMk id="12" creationId="{14718F43-F5E7-763A-E1E1-D5C857ACFC3A}"/>
          </ac:graphicFrameMkLst>
        </pc:graphicFrameChg>
      </pc:sldChg>
      <pc:sldChg chg="addSp modSp new mod ord setBg">
        <pc:chgData name="Nagina Bibi" userId="5e20aceaec6eea78" providerId="LiveId" clId="{005B813F-E509-4BF2-8050-A580C6F9155F}" dt="2024-02-15T13:58:50.399" v="2135" actId="14100"/>
        <pc:sldMkLst>
          <pc:docMk/>
          <pc:sldMk cId="3550960471" sldId="258"/>
        </pc:sldMkLst>
        <pc:spChg chg="mod">
          <ac:chgData name="Nagina Bibi" userId="5e20aceaec6eea78" providerId="LiveId" clId="{005B813F-E509-4BF2-8050-A580C6F9155F}" dt="2024-02-15T13:55:17.791" v="2042" actId="26606"/>
          <ac:spMkLst>
            <pc:docMk/>
            <pc:sldMk cId="3550960471" sldId="258"/>
            <ac:spMk id="2" creationId="{FF1CAB33-E363-54C4-9BEE-660ACA37BACF}"/>
          </ac:spMkLst>
        </pc:spChg>
        <pc:spChg chg="mod">
          <ac:chgData name="Nagina Bibi" userId="5e20aceaec6eea78" providerId="LiveId" clId="{005B813F-E509-4BF2-8050-A580C6F9155F}" dt="2024-02-15T13:58:50.399" v="2135" actId="14100"/>
          <ac:spMkLst>
            <pc:docMk/>
            <pc:sldMk cId="3550960471" sldId="258"/>
            <ac:spMk id="3" creationId="{E0C0E195-5207-8E7E-8950-35333BC1A531}"/>
          </ac:spMkLst>
        </pc:spChg>
        <pc:picChg chg="add">
          <ac:chgData name="Nagina Bibi" userId="5e20aceaec6eea78" providerId="LiveId" clId="{005B813F-E509-4BF2-8050-A580C6F9155F}" dt="2024-02-15T13:55:17.791" v="2042" actId="26606"/>
          <ac:picMkLst>
            <pc:docMk/>
            <pc:sldMk cId="3550960471" sldId="258"/>
            <ac:picMk id="5" creationId="{D0C97B88-1334-3B9B-56DB-D6ABD7039768}"/>
          </ac:picMkLst>
        </pc:picChg>
      </pc:sldChg>
      <pc:sldChg chg="addSp delSp modSp new mod setBg setClrOvrMap">
        <pc:chgData name="Nagina Bibi" userId="5e20aceaec6eea78" providerId="LiveId" clId="{005B813F-E509-4BF2-8050-A580C6F9155F}" dt="2024-02-15T13:58:22.449" v="2130"/>
        <pc:sldMkLst>
          <pc:docMk/>
          <pc:sldMk cId="135246886" sldId="259"/>
        </pc:sldMkLst>
        <pc:spChg chg="mod">
          <ac:chgData name="Nagina Bibi" userId="5e20aceaec6eea78" providerId="LiveId" clId="{005B813F-E509-4BF2-8050-A580C6F9155F}" dt="2024-02-15T13:44:53.899" v="1824" actId="14100"/>
          <ac:spMkLst>
            <pc:docMk/>
            <pc:sldMk cId="135246886" sldId="259"/>
            <ac:spMk id="2" creationId="{10BBB94A-5D77-BC7E-87D4-530A1EA5D3F9}"/>
          </ac:spMkLst>
        </pc:spChg>
        <pc:spChg chg="del mod">
          <ac:chgData name="Nagina Bibi" userId="5e20aceaec6eea78" providerId="LiveId" clId="{005B813F-E509-4BF2-8050-A580C6F9155F}" dt="2024-02-15T13:45:16.300" v="1826" actId="26606"/>
          <ac:spMkLst>
            <pc:docMk/>
            <pc:sldMk cId="135246886" sldId="259"/>
            <ac:spMk id="3" creationId="{E366E712-206E-4DBB-EAF0-5D4DC359E351}"/>
          </ac:spMkLst>
        </pc:spChg>
        <pc:spChg chg="add">
          <ac:chgData name="Nagina Bibi" userId="5e20aceaec6eea78" providerId="LiveId" clId="{005B813F-E509-4BF2-8050-A580C6F9155F}" dt="2024-02-15T13:44:19.859" v="1820" actId="26606"/>
          <ac:spMkLst>
            <pc:docMk/>
            <pc:sldMk cId="135246886" sldId="259"/>
            <ac:spMk id="8" creationId="{052BEFF1-896C-45B1-B02C-96A6A1BC389A}"/>
          </ac:spMkLst>
        </pc:spChg>
        <pc:spChg chg="add">
          <ac:chgData name="Nagina Bibi" userId="5e20aceaec6eea78" providerId="LiveId" clId="{005B813F-E509-4BF2-8050-A580C6F9155F}" dt="2024-02-15T13:44:19.859" v="1820" actId="26606"/>
          <ac:spMkLst>
            <pc:docMk/>
            <pc:sldMk cId="135246886" sldId="259"/>
            <ac:spMk id="10" creationId="{BB237A14-61B1-4C00-A670-5D8D68A8668E}"/>
          </ac:spMkLst>
        </pc:spChg>
        <pc:spChg chg="add">
          <ac:chgData name="Nagina Bibi" userId="5e20aceaec6eea78" providerId="LiveId" clId="{005B813F-E509-4BF2-8050-A580C6F9155F}" dt="2024-02-15T13:44:19.859" v="1820" actId="26606"/>
          <ac:spMkLst>
            <pc:docMk/>
            <pc:sldMk cId="135246886" sldId="259"/>
            <ac:spMk id="12" creationId="{8598F259-6F54-47A3-8D13-1603D786A328}"/>
          </ac:spMkLst>
        </pc:spChg>
        <pc:spChg chg="add">
          <ac:chgData name="Nagina Bibi" userId="5e20aceaec6eea78" providerId="LiveId" clId="{005B813F-E509-4BF2-8050-A580C6F9155F}" dt="2024-02-15T13:44:19.859" v="1820" actId="26606"/>
          <ac:spMkLst>
            <pc:docMk/>
            <pc:sldMk cId="135246886" sldId="259"/>
            <ac:spMk id="14" creationId="{0BA768A8-4FED-4ED8-9E46-6BE72188ECD2}"/>
          </ac:spMkLst>
        </pc:spChg>
        <pc:graphicFrameChg chg="add mod">
          <ac:chgData name="Nagina Bibi" userId="5e20aceaec6eea78" providerId="LiveId" clId="{005B813F-E509-4BF2-8050-A580C6F9155F}" dt="2024-02-15T13:58:22.449" v="2130"/>
          <ac:graphicFrameMkLst>
            <pc:docMk/>
            <pc:sldMk cId="135246886" sldId="259"/>
            <ac:graphicFrameMk id="16" creationId="{0B364712-D980-8619-0818-684398F2A039}"/>
          </ac:graphicFrameMkLst>
        </pc:graphicFrameChg>
      </pc:sldChg>
      <pc:sldChg chg="addSp delSp modSp new mod modNotesTx">
        <pc:chgData name="Nagina Bibi" userId="5e20aceaec6eea78" providerId="LiveId" clId="{005B813F-E509-4BF2-8050-A580C6F9155F}" dt="2024-02-15T22:12:02.333" v="3473" actId="20577"/>
        <pc:sldMkLst>
          <pc:docMk/>
          <pc:sldMk cId="313514749" sldId="260"/>
        </pc:sldMkLst>
        <pc:spChg chg="mod">
          <ac:chgData name="Nagina Bibi" userId="5e20aceaec6eea78" providerId="LiveId" clId="{005B813F-E509-4BF2-8050-A580C6F9155F}" dt="2024-02-15T10:49:12.086" v="655"/>
          <ac:spMkLst>
            <pc:docMk/>
            <pc:sldMk cId="313514749" sldId="260"/>
            <ac:spMk id="2" creationId="{D46E7ACA-3CAC-88D8-1799-9DC541C6BBEC}"/>
          </ac:spMkLst>
        </pc:spChg>
        <pc:spChg chg="del mod">
          <ac:chgData name="Nagina Bibi" userId="5e20aceaec6eea78" providerId="LiveId" clId="{005B813F-E509-4BF2-8050-A580C6F9155F}" dt="2024-02-15T13:56:27.747" v="2122" actId="26606"/>
          <ac:spMkLst>
            <pc:docMk/>
            <pc:sldMk cId="313514749" sldId="260"/>
            <ac:spMk id="3" creationId="{C0BD6A84-32B8-0AA1-7D0E-A3E9751D6C78}"/>
          </ac:spMkLst>
        </pc:spChg>
        <pc:graphicFrameChg chg="add mod">
          <ac:chgData name="Nagina Bibi" userId="5e20aceaec6eea78" providerId="LiveId" clId="{005B813F-E509-4BF2-8050-A580C6F9155F}" dt="2024-02-15T22:12:02.333" v="3473" actId="20577"/>
          <ac:graphicFrameMkLst>
            <pc:docMk/>
            <pc:sldMk cId="313514749" sldId="260"/>
            <ac:graphicFrameMk id="5" creationId="{F4D6CA39-D40F-6772-72FA-5E3DFCDE4360}"/>
          </ac:graphicFrameMkLst>
        </pc:graphicFrameChg>
      </pc:sldChg>
      <pc:sldChg chg="addSp delSp modSp new mod setBg setClrOvrMap">
        <pc:chgData name="Nagina Bibi" userId="5e20aceaec6eea78" providerId="LiveId" clId="{005B813F-E509-4BF2-8050-A580C6F9155F}" dt="2024-02-15T14:39:54.710" v="3306" actId="20577"/>
        <pc:sldMkLst>
          <pc:docMk/>
          <pc:sldMk cId="1442325907" sldId="261"/>
        </pc:sldMkLst>
        <pc:spChg chg="mod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2" creationId="{D810E73B-DE16-6FBD-9475-5F81F70E8F36}"/>
          </ac:spMkLst>
        </pc:spChg>
        <pc:spChg chg="del mod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3" creationId="{97BCF740-F4A8-7CD0-CD4C-C4D70C87789D}"/>
          </ac:spMkLst>
        </pc:spChg>
        <pc:spChg chg="add del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5" creationId="{923E8915-D2AA-4327-A45A-972C3CA9574B}"/>
          </ac:spMkLst>
        </pc:spChg>
        <pc:spChg chg="add del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6" creationId="{8302FC3C-9804-4950-B721-5FD704BA6065}"/>
          </ac:spMkLst>
        </pc:spChg>
        <pc:spChg chg="add del">
          <ac:chgData name="Nagina Bibi" userId="5e20aceaec6eea78" providerId="LiveId" clId="{005B813F-E509-4BF2-8050-A580C6F9155F}" dt="2024-02-15T14:05:05.415" v="2406" actId="26606"/>
          <ac:spMkLst>
            <pc:docMk/>
            <pc:sldMk cId="1442325907" sldId="261"/>
            <ac:spMk id="8" creationId="{923E8915-D2AA-4327-A45A-972C3CA9574B}"/>
          </ac:spMkLst>
        </pc:spChg>
        <pc:spChg chg="add del">
          <ac:chgData name="Nagina Bibi" userId="5e20aceaec6eea78" providerId="LiveId" clId="{005B813F-E509-4BF2-8050-A580C6F9155F}" dt="2024-02-15T14:05:05.415" v="2406" actId="26606"/>
          <ac:spMkLst>
            <pc:docMk/>
            <pc:sldMk cId="1442325907" sldId="261"/>
            <ac:spMk id="10" creationId="{8302FC3C-9804-4950-B721-5FD704BA6065}"/>
          </ac:spMkLst>
        </pc:spChg>
        <pc:spChg chg="add del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11" creationId="{F3798573-F27B-47EB-8EA4-7EE34954C2D6}"/>
          </ac:spMkLst>
        </pc:spChg>
        <pc:spChg chg="add del">
          <ac:chgData name="Nagina Bibi" userId="5e20aceaec6eea78" providerId="LiveId" clId="{005B813F-E509-4BF2-8050-A580C6F9155F}" dt="2024-02-15T14:05:05.415" v="2406" actId="26606"/>
          <ac:spMkLst>
            <pc:docMk/>
            <pc:sldMk cId="1442325907" sldId="261"/>
            <ac:spMk id="16" creationId="{F3798573-F27B-47EB-8EA4-7EE34954C2D6}"/>
          </ac:spMkLst>
        </pc:spChg>
        <pc:spChg chg="add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17" creationId="{47AEA421-5F29-4BA7-9360-2501B5987921}"/>
          </ac:spMkLst>
        </pc:spChg>
        <pc:spChg chg="add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19" creationId="{9348F0CB-4904-4DEF-BDD4-ADEC2DCCCBD7}"/>
          </ac:spMkLst>
        </pc:spChg>
        <pc:spChg chg="add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21" creationId="{1583E1B8-79B3-49BB-8704-58E4AB1AF213}"/>
          </ac:spMkLst>
        </pc:spChg>
        <pc:spChg chg="add">
          <ac:chgData name="Nagina Bibi" userId="5e20aceaec6eea78" providerId="LiveId" clId="{005B813F-E509-4BF2-8050-A580C6F9155F}" dt="2024-02-15T14:05:48.559" v="2409" actId="26606"/>
          <ac:spMkLst>
            <pc:docMk/>
            <pc:sldMk cId="1442325907" sldId="261"/>
            <ac:spMk id="23" creationId="{7BB34D5F-2B87-438E-8236-69C6068D47A4}"/>
          </ac:spMkLst>
        </pc:spChg>
        <pc:graphicFrameChg chg="add mod">
          <ac:chgData name="Nagina Bibi" userId="5e20aceaec6eea78" providerId="LiveId" clId="{005B813F-E509-4BF2-8050-A580C6F9155F}" dt="2024-02-15T14:39:54.710" v="3306" actId="20577"/>
          <ac:graphicFrameMkLst>
            <pc:docMk/>
            <pc:sldMk cId="1442325907" sldId="261"/>
            <ac:graphicFrameMk id="13" creationId="{7D337329-712E-EB3F-3453-273927BD9C4E}"/>
          </ac:graphicFrameMkLst>
        </pc:graphicFrameChg>
        <pc:picChg chg="add del">
          <ac:chgData name="Nagina Bibi" userId="5e20aceaec6eea78" providerId="LiveId" clId="{005B813F-E509-4BF2-8050-A580C6F9155F}" dt="2024-02-15T14:05:48.559" v="2409" actId="26606"/>
          <ac:picMkLst>
            <pc:docMk/>
            <pc:sldMk cId="1442325907" sldId="261"/>
            <ac:picMk id="9" creationId="{3BC6EBB2-9BDC-4075-BA6B-43A9FBF9C86C}"/>
          </ac:picMkLst>
        </pc:picChg>
        <pc:picChg chg="add del">
          <ac:chgData name="Nagina Bibi" userId="5e20aceaec6eea78" providerId="LiveId" clId="{005B813F-E509-4BF2-8050-A580C6F9155F}" dt="2024-02-15T14:05:05.415" v="2406" actId="26606"/>
          <ac:picMkLst>
            <pc:docMk/>
            <pc:sldMk cId="1442325907" sldId="261"/>
            <ac:picMk id="14" creationId="{3BC6EBB2-9BDC-4075-BA6B-43A9FBF9C86C}"/>
          </ac:picMkLst>
        </pc:picChg>
        <pc:cxnChg chg="add del">
          <ac:chgData name="Nagina Bibi" userId="5e20aceaec6eea78" providerId="LiveId" clId="{005B813F-E509-4BF2-8050-A580C6F9155F}" dt="2024-02-15T14:05:48.559" v="2409" actId="26606"/>
          <ac:cxnSpMkLst>
            <pc:docMk/>
            <pc:sldMk cId="1442325907" sldId="261"/>
            <ac:cxnSpMk id="7" creationId="{6B9695BD-ECF6-49CA-8877-8C493193C65D}"/>
          </ac:cxnSpMkLst>
        </pc:cxnChg>
        <pc:cxnChg chg="add del">
          <ac:chgData name="Nagina Bibi" userId="5e20aceaec6eea78" providerId="LiveId" clId="{005B813F-E509-4BF2-8050-A580C6F9155F}" dt="2024-02-15T14:05:05.415" v="2406" actId="26606"/>
          <ac:cxnSpMkLst>
            <pc:docMk/>
            <pc:sldMk cId="1442325907" sldId="261"/>
            <ac:cxnSpMk id="12" creationId="{6B9695BD-ECF6-49CA-8877-8C493193C65D}"/>
          </ac:cxnSpMkLst>
        </pc:cxnChg>
      </pc:sldChg>
      <pc:sldChg chg="modSp new mod">
        <pc:chgData name="Nagina Bibi" userId="5e20aceaec6eea78" providerId="LiveId" clId="{005B813F-E509-4BF2-8050-A580C6F9155F}" dt="2024-02-16T08:53:28.072" v="4093" actId="20577"/>
        <pc:sldMkLst>
          <pc:docMk/>
          <pc:sldMk cId="2610381218" sldId="262"/>
        </pc:sldMkLst>
        <pc:spChg chg="mod">
          <ac:chgData name="Nagina Bibi" userId="5e20aceaec6eea78" providerId="LiveId" clId="{005B813F-E509-4BF2-8050-A580C6F9155F}" dt="2024-02-15T10:49:12.086" v="655"/>
          <ac:spMkLst>
            <pc:docMk/>
            <pc:sldMk cId="2610381218" sldId="262"/>
            <ac:spMk id="2" creationId="{5BCD5AC8-47EE-0A70-363F-92FEFCE9D0F3}"/>
          </ac:spMkLst>
        </pc:spChg>
        <pc:spChg chg="mod">
          <ac:chgData name="Nagina Bibi" userId="5e20aceaec6eea78" providerId="LiveId" clId="{005B813F-E509-4BF2-8050-A580C6F9155F}" dt="2024-02-16T08:53:28.072" v="4093" actId="20577"/>
          <ac:spMkLst>
            <pc:docMk/>
            <pc:sldMk cId="2610381218" sldId="262"/>
            <ac:spMk id="3" creationId="{C13283D8-6C9B-093F-7E39-C7FABB52D8D7}"/>
          </ac:spMkLst>
        </pc:spChg>
      </pc:sldChg>
      <pc:sldChg chg="addSp delSp modSp new mod setBg setClrOvrMap">
        <pc:chgData name="Nagina Bibi" userId="5e20aceaec6eea78" providerId="LiveId" clId="{005B813F-E509-4BF2-8050-A580C6F9155F}" dt="2024-02-15T14:00:18.356" v="2147" actId="26606"/>
        <pc:sldMkLst>
          <pc:docMk/>
          <pc:sldMk cId="1335563016" sldId="263"/>
        </pc:sldMkLst>
        <pc:spChg chg="mod">
          <ac:chgData name="Nagina Bibi" userId="5e20aceaec6eea78" providerId="LiveId" clId="{005B813F-E509-4BF2-8050-A580C6F9155F}" dt="2024-02-15T14:00:18.356" v="2147" actId="26606"/>
          <ac:spMkLst>
            <pc:docMk/>
            <pc:sldMk cId="1335563016" sldId="263"/>
            <ac:spMk id="2" creationId="{3EACC6FD-9AAA-B9C1-2B59-2796FF65526F}"/>
          </ac:spMkLst>
        </pc:spChg>
        <pc:spChg chg="add del mod">
          <ac:chgData name="Nagina Bibi" userId="5e20aceaec6eea78" providerId="LiveId" clId="{005B813F-E509-4BF2-8050-A580C6F9155F}" dt="2024-02-15T14:00:18.356" v="2147" actId="26606"/>
          <ac:spMkLst>
            <pc:docMk/>
            <pc:sldMk cId="1335563016" sldId="263"/>
            <ac:spMk id="3" creationId="{91F19D0E-04B8-9059-3A46-8E54E175B611}"/>
          </ac:spMkLst>
        </pc:spChg>
        <pc:spChg chg="add del">
          <ac:chgData name="Nagina Bibi" userId="5e20aceaec6eea78" providerId="LiveId" clId="{005B813F-E509-4BF2-8050-A580C6F9155F}" dt="2024-02-15T14:00:02.302" v="2146" actId="26606"/>
          <ac:spMkLst>
            <pc:docMk/>
            <pc:sldMk cId="1335563016" sldId="263"/>
            <ac:spMk id="10" creationId="{F747F1B4-B831-4277-8AB0-32767F7EB7BF}"/>
          </ac:spMkLst>
        </pc:spChg>
        <pc:spChg chg="add del">
          <ac:chgData name="Nagina Bibi" userId="5e20aceaec6eea78" providerId="LiveId" clId="{005B813F-E509-4BF2-8050-A580C6F9155F}" dt="2024-02-15T14:00:02.302" v="2146" actId="26606"/>
          <ac:spMkLst>
            <pc:docMk/>
            <pc:sldMk cId="1335563016" sldId="263"/>
            <ac:spMk id="12" creationId="{D80CFA21-AB7C-4BEB-9BFF-05764FBBF3C6}"/>
          </ac:spMkLst>
        </pc:spChg>
        <pc:spChg chg="add del">
          <ac:chgData name="Nagina Bibi" userId="5e20aceaec6eea78" providerId="LiveId" clId="{005B813F-E509-4BF2-8050-A580C6F9155F}" dt="2024-02-15T14:00:02.302" v="2146" actId="26606"/>
          <ac:spMkLst>
            <pc:docMk/>
            <pc:sldMk cId="1335563016" sldId="263"/>
            <ac:spMk id="14" creationId="{12F7E335-851A-4CAE-B09F-E657819D4600}"/>
          </ac:spMkLst>
        </pc:spChg>
        <pc:spChg chg="add del">
          <ac:chgData name="Nagina Bibi" userId="5e20aceaec6eea78" providerId="LiveId" clId="{005B813F-E509-4BF2-8050-A580C6F9155F}" dt="2024-02-15T14:00:02.302" v="2146" actId="26606"/>
          <ac:spMkLst>
            <pc:docMk/>
            <pc:sldMk cId="1335563016" sldId="263"/>
            <ac:spMk id="16" creationId="{10B541F0-7F6E-402E-84D8-CF96EACA5FBC}"/>
          </ac:spMkLst>
        </pc:spChg>
        <pc:graphicFrameChg chg="add del mod modGraphic">
          <ac:chgData name="Nagina Bibi" userId="5e20aceaec6eea78" providerId="LiveId" clId="{005B813F-E509-4BF2-8050-A580C6F9155F}" dt="2024-02-15T14:00:18.356" v="2147" actId="26606"/>
          <ac:graphicFrameMkLst>
            <pc:docMk/>
            <pc:sldMk cId="1335563016" sldId="263"/>
            <ac:graphicFrameMk id="5" creationId="{3A4C77C3-34CA-1607-F925-3313E6170F8D}"/>
          </ac:graphicFrameMkLst>
        </pc:graphicFrameChg>
      </pc:sldChg>
      <pc:sldChg chg="addSp delSp modSp new mod setBg setClrOvrMap">
        <pc:chgData name="Nagina Bibi" userId="5e20aceaec6eea78" providerId="LiveId" clId="{005B813F-E509-4BF2-8050-A580C6F9155F}" dt="2024-02-15T22:39:37.437" v="3792" actId="1076"/>
        <pc:sldMkLst>
          <pc:docMk/>
          <pc:sldMk cId="1986871517" sldId="264"/>
        </pc:sldMkLst>
        <pc:spChg chg="mod">
          <ac:chgData name="Nagina Bibi" userId="5e20aceaec6eea78" providerId="LiveId" clId="{005B813F-E509-4BF2-8050-A580C6F9155F}" dt="2024-02-15T14:08:17.377" v="2685" actId="26606"/>
          <ac:spMkLst>
            <pc:docMk/>
            <pc:sldMk cId="1986871517" sldId="264"/>
            <ac:spMk id="2" creationId="{86A80CDC-661D-9F93-44D7-CDD3EB035013}"/>
          </ac:spMkLst>
        </pc:spChg>
        <pc:spChg chg="del mod">
          <ac:chgData name="Nagina Bibi" userId="5e20aceaec6eea78" providerId="LiveId" clId="{005B813F-E509-4BF2-8050-A580C6F9155F}" dt="2024-02-15T14:08:17.377" v="2685" actId="26606"/>
          <ac:spMkLst>
            <pc:docMk/>
            <pc:sldMk cId="1986871517" sldId="264"/>
            <ac:spMk id="3" creationId="{6C795627-02BE-48BE-9771-A8C4C411423E}"/>
          </ac:spMkLst>
        </pc:spChg>
        <pc:spChg chg="add">
          <ac:chgData name="Nagina Bibi" userId="5e20aceaec6eea78" providerId="LiveId" clId="{005B813F-E509-4BF2-8050-A580C6F9155F}" dt="2024-02-15T14:08:17.377" v="2685" actId="26606"/>
          <ac:spMkLst>
            <pc:docMk/>
            <pc:sldMk cId="1986871517" sldId="264"/>
            <ac:spMk id="9" creationId="{47AEA421-5F29-4BA7-9360-2501B5987921}"/>
          </ac:spMkLst>
        </pc:spChg>
        <pc:spChg chg="add">
          <ac:chgData name="Nagina Bibi" userId="5e20aceaec6eea78" providerId="LiveId" clId="{005B813F-E509-4BF2-8050-A580C6F9155F}" dt="2024-02-15T14:08:17.377" v="2685" actId="26606"/>
          <ac:spMkLst>
            <pc:docMk/>
            <pc:sldMk cId="1986871517" sldId="264"/>
            <ac:spMk id="11" creationId="{9348F0CB-4904-4DEF-BDD4-ADEC2DCCCBD7}"/>
          </ac:spMkLst>
        </pc:spChg>
        <pc:spChg chg="add">
          <ac:chgData name="Nagina Bibi" userId="5e20aceaec6eea78" providerId="LiveId" clId="{005B813F-E509-4BF2-8050-A580C6F9155F}" dt="2024-02-15T14:08:17.377" v="2685" actId="26606"/>
          <ac:spMkLst>
            <pc:docMk/>
            <pc:sldMk cId="1986871517" sldId="264"/>
            <ac:spMk id="13" creationId="{1583E1B8-79B3-49BB-8704-58E4AB1AF213}"/>
          </ac:spMkLst>
        </pc:spChg>
        <pc:spChg chg="add">
          <ac:chgData name="Nagina Bibi" userId="5e20aceaec6eea78" providerId="LiveId" clId="{005B813F-E509-4BF2-8050-A580C6F9155F}" dt="2024-02-15T14:08:17.377" v="2685" actId="26606"/>
          <ac:spMkLst>
            <pc:docMk/>
            <pc:sldMk cId="1986871517" sldId="264"/>
            <ac:spMk id="15" creationId="{7BB34D5F-2B87-438E-8236-69C6068D47A4}"/>
          </ac:spMkLst>
        </pc:spChg>
        <pc:graphicFrameChg chg="add mod">
          <ac:chgData name="Nagina Bibi" userId="5e20aceaec6eea78" providerId="LiveId" clId="{005B813F-E509-4BF2-8050-A580C6F9155F}" dt="2024-02-15T22:38:56.353" v="3784" actId="1076"/>
          <ac:graphicFrameMkLst>
            <pc:docMk/>
            <pc:sldMk cId="1986871517" sldId="264"/>
            <ac:graphicFrameMk id="5" creationId="{FA948935-75C6-9601-ECB3-B0B4FB501755}"/>
          </ac:graphicFrameMkLst>
        </pc:graphicFrameChg>
        <pc:picChg chg="add mod">
          <ac:chgData name="Nagina Bibi" userId="5e20aceaec6eea78" providerId="LiveId" clId="{005B813F-E509-4BF2-8050-A580C6F9155F}" dt="2024-02-15T22:39:37.437" v="3792" actId="1076"/>
          <ac:picMkLst>
            <pc:docMk/>
            <pc:sldMk cId="1986871517" sldId="264"/>
            <ac:picMk id="4" creationId="{CDCC65C7-E044-AB7A-4FDC-1A55514926BA}"/>
          </ac:picMkLst>
        </pc:picChg>
        <pc:picChg chg="add mod">
          <ac:chgData name="Nagina Bibi" userId="5e20aceaec6eea78" providerId="LiveId" clId="{005B813F-E509-4BF2-8050-A580C6F9155F}" dt="2024-02-15T22:39:34.533" v="3791" actId="14100"/>
          <ac:picMkLst>
            <pc:docMk/>
            <pc:sldMk cId="1986871517" sldId="264"/>
            <ac:picMk id="6" creationId="{89936826-91DB-A0C5-6E09-34791FA56E48}"/>
          </ac:picMkLst>
        </pc:picChg>
      </pc:sldChg>
      <pc:sldChg chg="addSp delSp modSp new mod setBg setClrOvrMap">
        <pc:chgData name="Nagina Bibi" userId="5e20aceaec6eea78" providerId="LiveId" clId="{005B813F-E509-4BF2-8050-A580C6F9155F}" dt="2024-02-15T22:42:33.992" v="3827" actId="26606"/>
        <pc:sldMkLst>
          <pc:docMk/>
          <pc:sldMk cId="1422012892" sldId="265"/>
        </pc:sldMkLst>
        <pc:spChg chg="mod">
          <ac:chgData name="Nagina Bibi" userId="5e20aceaec6eea78" providerId="LiveId" clId="{005B813F-E509-4BF2-8050-A580C6F9155F}" dt="2024-02-15T22:42:33.992" v="3827" actId="26606"/>
          <ac:spMkLst>
            <pc:docMk/>
            <pc:sldMk cId="1422012892" sldId="265"/>
            <ac:spMk id="2" creationId="{CD09DA3E-5F31-D8C1-2DBD-9C089DA895C4}"/>
          </ac:spMkLst>
        </pc:spChg>
        <pc:spChg chg="mod">
          <ac:chgData name="Nagina Bibi" userId="5e20aceaec6eea78" providerId="LiveId" clId="{005B813F-E509-4BF2-8050-A580C6F9155F}" dt="2024-02-15T22:42:33.992" v="3827" actId="26606"/>
          <ac:spMkLst>
            <pc:docMk/>
            <pc:sldMk cId="1422012892" sldId="265"/>
            <ac:spMk id="3" creationId="{46CE6B7D-2610-4177-D602-E26C17FA1A8D}"/>
          </ac:spMkLst>
        </pc:spChg>
        <pc:spChg chg="add del">
          <ac:chgData name="Nagina Bibi" userId="5e20aceaec6eea78" providerId="LiveId" clId="{005B813F-E509-4BF2-8050-A580C6F9155F}" dt="2024-02-15T14:11:47.509" v="3184" actId="26606"/>
          <ac:spMkLst>
            <pc:docMk/>
            <pc:sldMk cId="1422012892" sldId="265"/>
            <ac:spMk id="8" creationId="{270BDA80-627C-422A-AFFD-B7F1DC0F7734}"/>
          </ac:spMkLst>
        </pc:spChg>
        <pc:spChg chg="add del">
          <ac:chgData name="Nagina Bibi" userId="5e20aceaec6eea78" providerId="LiveId" clId="{005B813F-E509-4BF2-8050-A580C6F9155F}" dt="2024-02-15T22:42:33.992" v="3827" actId="26606"/>
          <ac:spMkLst>
            <pc:docMk/>
            <pc:sldMk cId="1422012892" sldId="265"/>
            <ac:spMk id="9" creationId="{F747F1B4-B831-4277-8AB0-32767F7EB7BF}"/>
          </ac:spMkLst>
        </pc:spChg>
        <pc:spChg chg="add del">
          <ac:chgData name="Nagina Bibi" userId="5e20aceaec6eea78" providerId="LiveId" clId="{005B813F-E509-4BF2-8050-A580C6F9155F}" dt="2024-02-15T22:42:33.992" v="3827" actId="26606"/>
          <ac:spMkLst>
            <pc:docMk/>
            <pc:sldMk cId="1422012892" sldId="265"/>
            <ac:spMk id="11" creationId="{D80CFA21-AB7C-4BEB-9BFF-05764FBBF3C6}"/>
          </ac:spMkLst>
        </pc:spChg>
        <pc:spChg chg="add del">
          <ac:chgData name="Nagina Bibi" userId="5e20aceaec6eea78" providerId="LiveId" clId="{005B813F-E509-4BF2-8050-A580C6F9155F}" dt="2024-02-15T22:42:33.992" v="3827" actId="26606"/>
          <ac:spMkLst>
            <pc:docMk/>
            <pc:sldMk cId="1422012892" sldId="265"/>
            <ac:spMk id="13" creationId="{12F7E335-851A-4CAE-B09F-E657819D4600}"/>
          </ac:spMkLst>
        </pc:spChg>
        <pc:spChg chg="add del">
          <ac:chgData name="Nagina Bibi" userId="5e20aceaec6eea78" providerId="LiveId" clId="{005B813F-E509-4BF2-8050-A580C6F9155F}" dt="2024-02-15T22:42:33.992" v="3827" actId="26606"/>
          <ac:spMkLst>
            <pc:docMk/>
            <pc:sldMk cId="1422012892" sldId="265"/>
            <ac:spMk id="15" creationId="{10B541F0-7F6E-402E-84D8-CF96EACA5FBC}"/>
          </ac:spMkLst>
        </pc:spChg>
        <pc:graphicFrameChg chg="add del">
          <ac:chgData name="Nagina Bibi" userId="5e20aceaec6eea78" providerId="LiveId" clId="{005B813F-E509-4BF2-8050-A580C6F9155F}" dt="2024-02-15T22:42:33.992" v="3827" actId="26606"/>
          <ac:graphicFrameMkLst>
            <pc:docMk/>
            <pc:sldMk cId="1422012892" sldId="265"/>
            <ac:graphicFrameMk id="5" creationId="{44DF663A-4172-5179-7A45-2E754285CC82}"/>
          </ac:graphicFrameMkLst>
        </pc:graphicFrameChg>
      </pc:sldChg>
      <pc:sldChg chg="addSp delSp modSp new mod modTransition setBg">
        <pc:chgData name="Nagina Bibi" userId="5e20aceaec6eea78" providerId="LiveId" clId="{005B813F-E509-4BF2-8050-A580C6F9155F}" dt="2024-02-16T09:07:22.851" v="4094"/>
        <pc:sldMkLst>
          <pc:docMk/>
          <pc:sldMk cId="2335226005" sldId="266"/>
        </pc:sldMkLst>
        <pc:spChg chg="mod">
          <ac:chgData name="Nagina Bibi" userId="5e20aceaec6eea78" providerId="LiveId" clId="{005B813F-E509-4BF2-8050-A580C6F9155F}" dt="2024-02-15T14:12:49.869" v="3248" actId="26606"/>
          <ac:spMkLst>
            <pc:docMk/>
            <pc:sldMk cId="2335226005" sldId="266"/>
            <ac:spMk id="2" creationId="{4E7323EA-E180-7168-88B0-520980E6ECC7}"/>
          </ac:spMkLst>
        </pc:spChg>
        <pc:spChg chg="mod">
          <ac:chgData name="Nagina Bibi" userId="5e20aceaec6eea78" providerId="LiveId" clId="{005B813F-E509-4BF2-8050-A580C6F9155F}" dt="2024-02-15T22:46:20.613" v="4052" actId="20577"/>
          <ac:spMkLst>
            <pc:docMk/>
            <pc:sldMk cId="2335226005" sldId="266"/>
            <ac:spMk id="3" creationId="{AB250F1D-B273-3B04-5986-BB6859B46627}"/>
          </ac:spMkLst>
        </pc:spChg>
        <pc:spChg chg="add del">
          <ac:chgData name="Nagina Bibi" userId="5e20aceaec6eea78" providerId="LiveId" clId="{005B813F-E509-4BF2-8050-A580C6F9155F}" dt="2024-02-15T14:12:41.265" v="3245" actId="26606"/>
          <ac:spMkLst>
            <pc:docMk/>
            <pc:sldMk cId="2335226005" sldId="266"/>
            <ac:spMk id="9" creationId="{C8A3C342-1D03-412F-8DD3-BF519E8E0AE9}"/>
          </ac:spMkLst>
        </pc:spChg>
        <pc:spChg chg="add del">
          <ac:chgData name="Nagina Bibi" userId="5e20aceaec6eea78" providerId="LiveId" clId="{005B813F-E509-4BF2-8050-A580C6F9155F}" dt="2024-02-15T14:12:41.265" v="3245" actId="26606"/>
          <ac:spMkLst>
            <pc:docMk/>
            <pc:sldMk cId="2335226005" sldId="266"/>
            <ac:spMk id="11" creationId="{81CC9B02-E087-4350-AEBD-2C3CF001AF01}"/>
          </ac:spMkLst>
        </pc:spChg>
        <pc:spChg chg="add del">
          <ac:chgData name="Nagina Bibi" userId="5e20aceaec6eea78" providerId="LiveId" clId="{005B813F-E509-4BF2-8050-A580C6F9155F}" dt="2024-02-15T14:12:49.806" v="3247" actId="26606"/>
          <ac:spMkLst>
            <pc:docMk/>
            <pc:sldMk cId="2335226005" sldId="266"/>
            <ac:spMk id="14" creationId="{495DDCFA-D3DE-4CEB-8AFF-C6501187E430}"/>
          </ac:spMkLst>
        </pc:spChg>
        <pc:spChg chg="add">
          <ac:chgData name="Nagina Bibi" userId="5e20aceaec6eea78" providerId="LiveId" clId="{005B813F-E509-4BF2-8050-A580C6F9155F}" dt="2024-02-15T14:12:49.869" v="3248" actId="26606"/>
          <ac:spMkLst>
            <pc:docMk/>
            <pc:sldMk cId="2335226005" sldId="266"/>
            <ac:spMk id="16" creationId="{C8A3C342-1D03-412F-8DD3-BF519E8E0AE9}"/>
          </ac:spMkLst>
        </pc:spChg>
        <pc:spChg chg="add">
          <ac:chgData name="Nagina Bibi" userId="5e20aceaec6eea78" providerId="LiveId" clId="{005B813F-E509-4BF2-8050-A580C6F9155F}" dt="2024-02-15T14:12:49.869" v="3248" actId="26606"/>
          <ac:spMkLst>
            <pc:docMk/>
            <pc:sldMk cId="2335226005" sldId="266"/>
            <ac:spMk id="17" creationId="{81CC9B02-E087-4350-AEBD-2C3CF001AF01}"/>
          </ac:spMkLst>
        </pc:spChg>
        <pc:picChg chg="add del">
          <ac:chgData name="Nagina Bibi" userId="5e20aceaec6eea78" providerId="LiveId" clId="{005B813F-E509-4BF2-8050-A580C6F9155F}" dt="2024-02-15T14:12:41.265" v="3245" actId="26606"/>
          <ac:picMkLst>
            <pc:docMk/>
            <pc:sldMk cId="2335226005" sldId="266"/>
            <ac:picMk id="5" creationId="{D8E49250-B937-C8A8-141E-DEF80B26C244}"/>
          </ac:picMkLst>
        </pc:picChg>
        <pc:picChg chg="add del">
          <ac:chgData name="Nagina Bibi" userId="5e20aceaec6eea78" providerId="LiveId" clId="{005B813F-E509-4BF2-8050-A580C6F9155F}" dt="2024-02-15T14:12:49.806" v="3247" actId="26606"/>
          <ac:picMkLst>
            <pc:docMk/>
            <pc:sldMk cId="2335226005" sldId="266"/>
            <ac:picMk id="13" creationId="{9480AF7D-E693-D515-0ABF-A21E83F7DE6F}"/>
          </ac:picMkLst>
        </pc:picChg>
        <pc:picChg chg="add">
          <ac:chgData name="Nagina Bibi" userId="5e20aceaec6eea78" providerId="LiveId" clId="{005B813F-E509-4BF2-8050-A580C6F9155F}" dt="2024-02-15T14:12:49.869" v="3248" actId="26606"/>
          <ac:picMkLst>
            <pc:docMk/>
            <pc:sldMk cId="2335226005" sldId="266"/>
            <ac:picMk id="18" creationId="{D8E49250-B937-C8A8-141E-DEF80B26C244}"/>
          </ac:picMkLst>
        </pc:picChg>
      </pc:sldChg>
      <pc:sldChg chg="modSp new del mod">
        <pc:chgData name="Nagina Bibi" userId="5e20aceaec6eea78" providerId="LiveId" clId="{005B813F-E509-4BF2-8050-A580C6F9155F}" dt="2024-02-15T14:12:56.869" v="3249" actId="2696"/>
        <pc:sldMkLst>
          <pc:docMk/>
          <pc:sldMk cId="1845802168" sldId="267"/>
        </pc:sldMkLst>
        <pc:spChg chg="mod">
          <ac:chgData name="Nagina Bibi" userId="5e20aceaec6eea78" providerId="LiveId" clId="{005B813F-E509-4BF2-8050-A580C6F9155F}" dt="2024-02-15T10:49:12.086" v="655"/>
          <ac:spMkLst>
            <pc:docMk/>
            <pc:sldMk cId="1845802168" sldId="267"/>
            <ac:spMk id="2" creationId="{C13D4780-F313-FBD8-9564-E06D18E5BD51}"/>
          </ac:spMkLst>
        </pc:spChg>
        <pc:spChg chg="mod">
          <ac:chgData name="Nagina Bibi" userId="5e20aceaec6eea78" providerId="LiveId" clId="{005B813F-E509-4BF2-8050-A580C6F9155F}" dt="2024-02-15T10:49:12.086" v="655"/>
          <ac:spMkLst>
            <pc:docMk/>
            <pc:sldMk cId="1845802168" sldId="267"/>
            <ac:spMk id="3" creationId="{CC0E30F0-07CD-92C9-7B31-C305C923B6C8}"/>
          </ac:spMkLst>
        </pc:spChg>
      </pc:sldChg>
      <pc:sldChg chg="addSp delSp modSp new mod setBg">
        <pc:chgData name="Nagina Bibi" userId="5e20aceaec6eea78" providerId="LiveId" clId="{005B813F-E509-4BF2-8050-A580C6F9155F}" dt="2024-02-15T22:14:17.789" v="3484" actId="14100"/>
        <pc:sldMkLst>
          <pc:docMk/>
          <pc:sldMk cId="1783656949" sldId="268"/>
        </pc:sldMkLst>
        <pc:spChg chg="del">
          <ac:chgData name="Nagina Bibi" userId="5e20aceaec6eea78" providerId="LiveId" clId="{005B813F-E509-4BF2-8050-A580C6F9155F}" dt="2024-02-15T14:56:40.581" v="3310" actId="478"/>
          <ac:spMkLst>
            <pc:docMk/>
            <pc:sldMk cId="1783656949" sldId="268"/>
            <ac:spMk id="2" creationId="{03135D85-C4DD-064C-53C7-FCE69C6A8D33}"/>
          </ac:spMkLst>
        </pc:spChg>
        <pc:spChg chg="del">
          <ac:chgData name="Nagina Bibi" userId="5e20aceaec6eea78" providerId="LiveId" clId="{005B813F-E509-4BF2-8050-A580C6F9155F}" dt="2024-02-15T14:56:43.623" v="3311" actId="478"/>
          <ac:spMkLst>
            <pc:docMk/>
            <pc:sldMk cId="1783656949" sldId="268"/>
            <ac:spMk id="3" creationId="{083D0643-0FDC-024E-B3B0-1B7B2C48FF3C}"/>
          </ac:spMkLst>
        </pc:spChg>
        <pc:spChg chg="add del">
          <ac:chgData name="Nagina Bibi" userId="5e20aceaec6eea78" providerId="LiveId" clId="{005B813F-E509-4BF2-8050-A580C6F9155F}" dt="2024-02-15T22:13:56.411" v="3481" actId="26606"/>
          <ac:spMkLst>
            <pc:docMk/>
            <pc:sldMk cId="1783656949" sldId="268"/>
            <ac:spMk id="13" creationId="{DA1DAC79-DDBA-4382-9D43-6E5F685BE5FB}"/>
          </ac:spMkLst>
        </pc:spChg>
        <pc:spChg chg="add del">
          <ac:chgData name="Nagina Bibi" userId="5e20aceaec6eea78" providerId="LiveId" clId="{005B813F-E509-4BF2-8050-A580C6F9155F}" dt="2024-02-15T22:13:56.411" v="3481" actId="26606"/>
          <ac:spMkLst>
            <pc:docMk/>
            <pc:sldMk cId="1783656949" sldId="268"/>
            <ac:spMk id="19" creationId="{6AACA73D-178F-4CFC-99E3-9F4FCBBDBA83}"/>
          </ac:spMkLst>
        </pc:spChg>
        <pc:spChg chg="add del">
          <ac:chgData name="Nagina Bibi" userId="5e20aceaec6eea78" providerId="LiveId" clId="{005B813F-E509-4BF2-8050-A580C6F9155F}" dt="2024-02-15T22:13:56.411" v="3481" actId="26606"/>
          <ac:spMkLst>
            <pc:docMk/>
            <pc:sldMk cId="1783656949" sldId="268"/>
            <ac:spMk id="23" creationId="{DA1DAC79-DDBA-4382-9D43-6E5F685BE5FB}"/>
          </ac:spMkLst>
        </pc:spChg>
        <pc:spChg chg="add del">
          <ac:chgData name="Nagina Bibi" userId="5e20aceaec6eea78" providerId="LiveId" clId="{005B813F-E509-4BF2-8050-A580C6F9155F}" dt="2024-02-15T22:13:27.618" v="3477" actId="26606"/>
          <ac:spMkLst>
            <pc:docMk/>
            <pc:sldMk cId="1783656949" sldId="268"/>
            <ac:spMk id="28" creationId="{AEBE9F1A-B38D-446E-83AE-14B17CE77FF2}"/>
          </ac:spMkLst>
        </pc:spChg>
        <pc:spChg chg="add del">
          <ac:chgData name="Nagina Bibi" userId="5e20aceaec6eea78" providerId="LiveId" clId="{005B813F-E509-4BF2-8050-A580C6F9155F}" dt="2024-02-15T22:13:56.411" v="3481" actId="26606"/>
          <ac:spMkLst>
            <pc:docMk/>
            <pc:sldMk cId="1783656949" sldId="268"/>
            <ac:spMk id="29" creationId="{6AACA73D-178F-4CFC-99E3-9F4FCBBDBA83}"/>
          </ac:spMkLst>
        </pc:spChg>
        <pc:spChg chg="add del">
          <ac:chgData name="Nagina Bibi" userId="5e20aceaec6eea78" providerId="LiveId" clId="{005B813F-E509-4BF2-8050-A580C6F9155F}" dt="2024-02-15T22:13:27.618" v="3477" actId="26606"/>
          <ac:spMkLst>
            <pc:docMk/>
            <pc:sldMk cId="1783656949" sldId="268"/>
            <ac:spMk id="34" creationId="{5E3EB826-A471-488F-9E8A-D65528A3C0CA}"/>
          </ac:spMkLst>
        </pc:spChg>
        <pc:spChg chg="add del">
          <ac:chgData name="Nagina Bibi" userId="5e20aceaec6eea78" providerId="LiveId" clId="{005B813F-E509-4BF2-8050-A580C6F9155F}" dt="2024-02-15T22:13:27.618" v="3477" actId="26606"/>
          <ac:spMkLst>
            <pc:docMk/>
            <pc:sldMk cId="1783656949" sldId="268"/>
            <ac:spMk id="36" creationId="{DFB3CEA1-88D9-42FB-88ED-1E9807FE6596}"/>
          </ac:spMkLst>
        </pc:spChg>
        <pc:spChg chg="add del">
          <ac:chgData name="Nagina Bibi" userId="5e20aceaec6eea78" providerId="LiveId" clId="{005B813F-E509-4BF2-8050-A580C6F9155F}" dt="2024-02-15T22:13:27.618" v="3477" actId="26606"/>
          <ac:spMkLst>
            <pc:docMk/>
            <pc:sldMk cId="1783656949" sldId="268"/>
            <ac:spMk id="38" creationId="{9A6C928E-4252-4F33-8C34-E50A12A3170B}"/>
          </ac:spMkLst>
        </pc:spChg>
        <pc:picChg chg="add del mod">
          <ac:chgData name="Nagina Bibi" userId="5e20aceaec6eea78" providerId="LiveId" clId="{005B813F-E509-4BF2-8050-A580C6F9155F}" dt="2024-02-15T22:13:13.221" v="3474" actId="478"/>
          <ac:picMkLst>
            <pc:docMk/>
            <pc:sldMk cId="1783656949" sldId="268"/>
            <ac:picMk id="4" creationId="{84224E50-EB0A-19CC-5D7C-5037030DE383}"/>
          </ac:picMkLst>
        </pc:picChg>
        <pc:picChg chg="add mod">
          <ac:chgData name="Nagina Bibi" userId="5e20aceaec6eea78" providerId="LiveId" clId="{005B813F-E509-4BF2-8050-A580C6F9155F}" dt="2024-02-15T22:14:17.789" v="3484" actId="14100"/>
          <ac:picMkLst>
            <pc:docMk/>
            <pc:sldMk cId="1783656949" sldId="268"/>
            <ac:picMk id="5" creationId="{072956F8-3060-CD8E-67FD-AAFEB02867E6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9" creationId="{5B89E5C5-A037-45B3-9D37-3658914D4799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11" creationId="{5ACB93B0-521E-443D-9750-AFCFDDB3E801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15" creationId="{E0880F10-995F-4F01-A83B-7ECDB7BE7905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17" creationId="{A2D49266-1F08-40F2-B0E1-1D919DCB5780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21" creationId="{5B89E5C5-A037-45B3-9D37-3658914D4799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22" creationId="{5ACB93B0-521E-443D-9750-AFCFDDB3E801}"/>
          </ac:picMkLst>
        </pc:picChg>
        <pc:picChg chg="add del">
          <ac:chgData name="Nagina Bibi" userId="5e20aceaec6eea78" providerId="LiveId" clId="{005B813F-E509-4BF2-8050-A580C6F9155F}" dt="2024-02-15T22:13:27.618" v="3477" actId="26606"/>
          <ac:picMkLst>
            <pc:docMk/>
            <pc:sldMk cId="1783656949" sldId="268"/>
            <ac:picMk id="24" creationId="{C9ECDD5C-152A-4CC7-8333-0F367B3A62EA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25" creationId="{E0880F10-995F-4F01-A83B-7ECDB7BE7905}"/>
          </ac:picMkLst>
        </pc:picChg>
        <pc:picChg chg="add del">
          <ac:chgData name="Nagina Bibi" userId="5e20aceaec6eea78" providerId="LiveId" clId="{005B813F-E509-4BF2-8050-A580C6F9155F}" dt="2024-02-15T22:13:27.618" v="3477" actId="26606"/>
          <ac:picMkLst>
            <pc:docMk/>
            <pc:sldMk cId="1783656949" sldId="268"/>
            <ac:picMk id="26" creationId="{7F5C92A3-369B-43F3-BDCE-E560B1B0EC89}"/>
          </ac:picMkLst>
        </pc:picChg>
        <pc:picChg chg="add del">
          <ac:chgData name="Nagina Bibi" userId="5e20aceaec6eea78" providerId="LiveId" clId="{005B813F-E509-4BF2-8050-A580C6F9155F}" dt="2024-02-15T22:13:56.411" v="3481" actId="26606"/>
          <ac:picMkLst>
            <pc:docMk/>
            <pc:sldMk cId="1783656949" sldId="268"/>
            <ac:picMk id="27" creationId="{A2D49266-1F08-40F2-B0E1-1D919DCB5780}"/>
          </ac:picMkLst>
        </pc:picChg>
        <pc:picChg chg="add del">
          <ac:chgData name="Nagina Bibi" userId="5e20aceaec6eea78" providerId="LiveId" clId="{005B813F-E509-4BF2-8050-A580C6F9155F}" dt="2024-02-15T22:13:27.618" v="3477" actId="26606"/>
          <ac:picMkLst>
            <pc:docMk/>
            <pc:sldMk cId="1783656949" sldId="268"/>
            <ac:picMk id="30" creationId="{915B5014-A7EC-4BA6-9C83-8840CF81DB28}"/>
          </ac:picMkLst>
        </pc:picChg>
        <pc:picChg chg="add del">
          <ac:chgData name="Nagina Bibi" userId="5e20aceaec6eea78" providerId="LiveId" clId="{005B813F-E509-4BF2-8050-A580C6F9155F}" dt="2024-02-15T22:13:27.618" v="3477" actId="26606"/>
          <ac:picMkLst>
            <pc:docMk/>
            <pc:sldMk cId="1783656949" sldId="268"/>
            <ac:picMk id="32" creationId="{022C43AB-86D7-420D-8AD7-DC0A15FDD0AF}"/>
          </ac:picMkLst>
        </pc:picChg>
      </pc:sldChg>
      <pc:sldChg chg="new del">
        <pc:chgData name="Nagina Bibi" userId="5e20aceaec6eea78" providerId="LiveId" clId="{005B813F-E509-4BF2-8050-A580C6F9155F}" dt="2024-02-15T14:34:04.925" v="3290" actId="2696"/>
        <pc:sldMkLst>
          <pc:docMk/>
          <pc:sldMk cId="665294286" sldId="269"/>
        </pc:sldMkLst>
      </pc:sldChg>
      <pc:sldChg chg="addSp delSp modSp new mod setBg addAnim modAnim">
        <pc:chgData name="Nagina Bibi" userId="5e20aceaec6eea78" providerId="LiveId" clId="{005B813F-E509-4BF2-8050-A580C6F9155F}" dt="2024-02-15T14:13:36.082" v="3281" actId="1076"/>
        <pc:sldMkLst>
          <pc:docMk/>
          <pc:sldMk cId="3127068697" sldId="270"/>
        </pc:sldMkLst>
        <pc:spChg chg="mod">
          <ac:chgData name="Nagina Bibi" userId="5e20aceaec6eea78" providerId="LiveId" clId="{005B813F-E509-4BF2-8050-A580C6F9155F}" dt="2024-02-15T14:13:36.082" v="3281" actId="1076"/>
          <ac:spMkLst>
            <pc:docMk/>
            <pc:sldMk cId="3127068697" sldId="270"/>
            <ac:spMk id="2" creationId="{07CE6BCD-9083-FF28-64E3-416E24278FC7}"/>
          </ac:spMkLst>
        </pc:spChg>
        <pc:spChg chg="del">
          <ac:chgData name="Nagina Bibi" userId="5e20aceaec6eea78" providerId="LiveId" clId="{005B813F-E509-4BF2-8050-A580C6F9155F}" dt="2024-02-15T14:13:15.034" v="3277" actId="478"/>
          <ac:spMkLst>
            <pc:docMk/>
            <pc:sldMk cId="3127068697" sldId="270"/>
            <ac:spMk id="3" creationId="{612EEA66-3C52-2A94-C483-56D91CBB76A3}"/>
          </ac:spMkLst>
        </pc:spChg>
        <pc:spChg chg="add">
          <ac:chgData name="Nagina Bibi" userId="5e20aceaec6eea78" providerId="LiveId" clId="{005B813F-E509-4BF2-8050-A580C6F9155F}" dt="2024-02-15T14:13:17.669" v="3278" actId="26606"/>
          <ac:spMkLst>
            <pc:docMk/>
            <pc:sldMk cId="3127068697" sldId="270"/>
            <ac:spMk id="8" creationId="{C885E190-58DD-42DD-A4A8-401E15C92A52}"/>
          </ac:spMkLst>
        </pc:spChg>
        <pc:picChg chg="add">
          <ac:chgData name="Nagina Bibi" userId="5e20aceaec6eea78" providerId="LiveId" clId="{005B813F-E509-4BF2-8050-A580C6F9155F}" dt="2024-02-15T14:13:17.669" v="3278" actId="26606"/>
          <ac:picMkLst>
            <pc:docMk/>
            <pc:sldMk cId="3127068697" sldId="270"/>
            <ac:picMk id="4" creationId="{B01CF22D-60EA-CC89-9F7B-FFE785ADF0FF}"/>
          </ac:picMkLst>
        </pc:picChg>
      </pc:sldChg>
      <pc:sldChg chg="addSp modSp new del mod setBg">
        <pc:chgData name="Nagina Bibi" userId="5e20aceaec6eea78" providerId="LiveId" clId="{005B813F-E509-4BF2-8050-A580C6F9155F}" dt="2024-02-15T22:14:20.976" v="3485" actId="47"/>
        <pc:sldMkLst>
          <pc:docMk/>
          <pc:sldMk cId="2425726208" sldId="271"/>
        </pc:sldMkLst>
        <pc:picChg chg="add mod">
          <ac:chgData name="Nagina Bibi" userId="5e20aceaec6eea78" providerId="LiveId" clId="{005B813F-E509-4BF2-8050-A580C6F9155F}" dt="2024-02-15T14:58:51.135" v="3326" actId="26606"/>
          <ac:picMkLst>
            <pc:docMk/>
            <pc:sldMk cId="2425726208" sldId="271"/>
            <ac:picMk id="2" creationId="{A03CE9F4-03C6-6177-AD28-E1BE2C16BAF6}"/>
          </ac:picMkLst>
        </pc:picChg>
      </pc:sldChg>
      <pc:sldChg chg="addSp modSp add mod setBg">
        <pc:chgData name="Nagina Bibi" userId="5e20aceaec6eea78" providerId="LiveId" clId="{005B813F-E509-4BF2-8050-A580C6F9155F}" dt="2024-02-15T15:00:03.963" v="3330" actId="26606"/>
        <pc:sldMkLst>
          <pc:docMk/>
          <pc:sldMk cId="850547774" sldId="272"/>
        </pc:sldMkLst>
        <pc:picChg chg="add mod">
          <ac:chgData name="Nagina Bibi" userId="5e20aceaec6eea78" providerId="LiveId" clId="{005B813F-E509-4BF2-8050-A580C6F9155F}" dt="2024-02-15T15:00:03.963" v="3330" actId="26606"/>
          <ac:picMkLst>
            <pc:docMk/>
            <pc:sldMk cId="850547774" sldId="272"/>
            <ac:picMk id="3" creationId="{E04B253D-B612-BE28-84FC-55DB70B55E3C}"/>
          </ac:picMkLst>
        </pc:picChg>
      </pc:sldChg>
      <pc:sldChg chg="addSp modSp add mod setBg">
        <pc:chgData name="Nagina Bibi" userId="5e20aceaec6eea78" providerId="LiveId" clId="{005B813F-E509-4BF2-8050-A580C6F9155F}" dt="2024-02-15T15:00:43.174" v="3332" actId="26606"/>
        <pc:sldMkLst>
          <pc:docMk/>
          <pc:sldMk cId="3935553579" sldId="273"/>
        </pc:sldMkLst>
        <pc:picChg chg="add mod">
          <ac:chgData name="Nagina Bibi" userId="5e20aceaec6eea78" providerId="LiveId" clId="{005B813F-E509-4BF2-8050-A580C6F9155F}" dt="2024-02-15T15:00:43.174" v="3332" actId="26606"/>
          <ac:picMkLst>
            <pc:docMk/>
            <pc:sldMk cId="3935553579" sldId="273"/>
            <ac:picMk id="2" creationId="{C6B5A5EE-A91E-9EF6-7ECF-2C9E3FEE3BEB}"/>
          </ac:picMkLst>
        </pc:picChg>
      </pc:sldChg>
      <pc:sldChg chg="addSp modSp add mod setBg">
        <pc:chgData name="Nagina Bibi" userId="5e20aceaec6eea78" providerId="LiveId" clId="{005B813F-E509-4BF2-8050-A580C6F9155F}" dt="2024-02-15T15:01:17.023" v="3336" actId="26606"/>
        <pc:sldMkLst>
          <pc:docMk/>
          <pc:sldMk cId="1602784557" sldId="274"/>
        </pc:sldMkLst>
        <pc:picChg chg="add mod">
          <ac:chgData name="Nagina Bibi" userId="5e20aceaec6eea78" providerId="LiveId" clId="{005B813F-E509-4BF2-8050-A580C6F9155F}" dt="2024-02-15T15:01:17.023" v="3336" actId="26606"/>
          <ac:picMkLst>
            <pc:docMk/>
            <pc:sldMk cId="1602784557" sldId="274"/>
            <ac:picMk id="3" creationId="{A9EA740C-FE9B-C241-9C82-C95CCE35EC27}"/>
          </ac:picMkLst>
        </pc:picChg>
      </pc:sldChg>
      <pc:sldChg chg="addSp modSp add mod ord setBg">
        <pc:chgData name="Nagina Bibi" userId="5e20aceaec6eea78" providerId="LiveId" clId="{005B813F-E509-4BF2-8050-A580C6F9155F}" dt="2024-02-15T15:05:55.634" v="3367"/>
        <pc:sldMkLst>
          <pc:docMk/>
          <pc:sldMk cId="747087975" sldId="275"/>
        </pc:sldMkLst>
        <pc:picChg chg="add mod">
          <ac:chgData name="Nagina Bibi" userId="5e20aceaec6eea78" providerId="LiveId" clId="{005B813F-E509-4BF2-8050-A580C6F9155F}" dt="2024-02-15T15:01:41.365" v="3338" actId="26606"/>
          <ac:picMkLst>
            <pc:docMk/>
            <pc:sldMk cId="747087975" sldId="275"/>
            <ac:picMk id="2" creationId="{33DB6364-134B-8702-1651-43976450318B}"/>
          </ac:picMkLst>
        </pc:picChg>
      </pc:sldChg>
      <pc:sldChg chg="addSp modSp add mod ord setBg">
        <pc:chgData name="Nagina Bibi" userId="5e20aceaec6eea78" providerId="LiveId" clId="{005B813F-E509-4BF2-8050-A580C6F9155F}" dt="2024-02-15T15:06:01.587" v="3369"/>
        <pc:sldMkLst>
          <pc:docMk/>
          <pc:sldMk cId="3883631719" sldId="276"/>
        </pc:sldMkLst>
        <pc:picChg chg="add mod">
          <ac:chgData name="Nagina Bibi" userId="5e20aceaec6eea78" providerId="LiveId" clId="{005B813F-E509-4BF2-8050-A580C6F9155F}" dt="2024-02-15T15:02:02.041" v="3340" actId="26606"/>
          <ac:picMkLst>
            <pc:docMk/>
            <pc:sldMk cId="3883631719" sldId="276"/>
            <ac:picMk id="2" creationId="{278DDD39-4B19-A28E-5B9B-2A8495CCC319}"/>
          </ac:picMkLst>
        </pc:picChg>
      </pc:sldChg>
      <pc:sldChg chg="addSp modSp add mod ord setBg">
        <pc:chgData name="Nagina Bibi" userId="5e20aceaec6eea78" providerId="LiveId" clId="{005B813F-E509-4BF2-8050-A580C6F9155F}" dt="2024-02-15T15:06:08.011" v="3371"/>
        <pc:sldMkLst>
          <pc:docMk/>
          <pc:sldMk cId="3297355089" sldId="277"/>
        </pc:sldMkLst>
        <pc:picChg chg="add mod">
          <ac:chgData name="Nagina Bibi" userId="5e20aceaec6eea78" providerId="LiveId" clId="{005B813F-E509-4BF2-8050-A580C6F9155F}" dt="2024-02-15T15:02:22.287" v="3342" actId="26606"/>
          <ac:picMkLst>
            <pc:docMk/>
            <pc:sldMk cId="3297355089" sldId="277"/>
            <ac:picMk id="2" creationId="{66226CBB-FC28-A8E7-AF00-CDEDAEA4ED27}"/>
          </ac:picMkLst>
        </pc:picChg>
      </pc:sldChg>
      <pc:sldChg chg="addSp modSp add mod setBg">
        <pc:chgData name="Nagina Bibi" userId="5e20aceaec6eea78" providerId="LiveId" clId="{005B813F-E509-4BF2-8050-A580C6F9155F}" dt="2024-02-15T15:02:39.396" v="3344" actId="26606"/>
        <pc:sldMkLst>
          <pc:docMk/>
          <pc:sldMk cId="179685673" sldId="278"/>
        </pc:sldMkLst>
        <pc:picChg chg="add mod">
          <ac:chgData name="Nagina Bibi" userId="5e20aceaec6eea78" providerId="LiveId" clId="{005B813F-E509-4BF2-8050-A580C6F9155F}" dt="2024-02-15T15:02:39.396" v="3344" actId="26606"/>
          <ac:picMkLst>
            <pc:docMk/>
            <pc:sldMk cId="179685673" sldId="278"/>
            <ac:picMk id="2" creationId="{B2A40B62-CF7A-75F1-E54C-44846E73F0AA}"/>
          </ac:picMkLst>
        </pc:picChg>
      </pc:sldChg>
      <pc:sldChg chg="addSp delSp modSp add mod ord setBg">
        <pc:chgData name="Nagina Bibi" userId="5e20aceaec6eea78" providerId="LiveId" clId="{005B813F-E509-4BF2-8050-A580C6F9155F}" dt="2024-02-15T22:15:03.432" v="3492" actId="14100"/>
        <pc:sldMkLst>
          <pc:docMk/>
          <pc:sldMk cId="3043689151" sldId="279"/>
        </pc:sldMkLst>
        <pc:picChg chg="add del mod">
          <ac:chgData name="Nagina Bibi" userId="5e20aceaec6eea78" providerId="LiveId" clId="{005B813F-E509-4BF2-8050-A580C6F9155F}" dt="2024-02-15T22:14:44.881" v="3488" actId="478"/>
          <ac:picMkLst>
            <pc:docMk/>
            <pc:sldMk cId="3043689151" sldId="279"/>
            <ac:picMk id="2" creationId="{BD5F07A8-23E7-004A-0020-E2A193B23E47}"/>
          </ac:picMkLst>
        </pc:picChg>
        <pc:picChg chg="add del">
          <ac:chgData name="Nagina Bibi" userId="5e20aceaec6eea78" providerId="LiveId" clId="{005B813F-E509-4BF2-8050-A580C6F9155F}" dt="2024-02-15T22:14:44.881" v="3488" actId="478"/>
          <ac:picMkLst>
            <pc:docMk/>
            <pc:sldMk cId="3043689151" sldId="279"/>
            <ac:picMk id="2050" creationId="{991ECAC1-3B92-E710-5722-CD339D37AC47}"/>
          </ac:picMkLst>
        </pc:picChg>
        <pc:picChg chg="add mod">
          <ac:chgData name="Nagina Bibi" userId="5e20aceaec6eea78" providerId="LiveId" clId="{005B813F-E509-4BF2-8050-A580C6F9155F}" dt="2024-02-15T22:15:03.432" v="3492" actId="14100"/>
          <ac:picMkLst>
            <pc:docMk/>
            <pc:sldMk cId="3043689151" sldId="279"/>
            <ac:picMk id="2052" creationId="{68BEE9D8-9F1F-3807-7C25-F8A0A49461F2}"/>
          </ac:picMkLst>
        </pc:picChg>
      </pc:sldChg>
      <pc:sldChg chg="addSp add del ord">
        <pc:chgData name="Nagina Bibi" userId="5e20aceaec6eea78" providerId="LiveId" clId="{005B813F-E509-4BF2-8050-A580C6F9155F}" dt="2024-02-15T22:14:38.445" v="3486" actId="47"/>
        <pc:sldMkLst>
          <pc:docMk/>
          <pc:sldMk cId="74593714" sldId="280"/>
        </pc:sldMkLst>
        <pc:picChg chg="add">
          <ac:chgData name="Nagina Bibi" userId="5e20aceaec6eea78" providerId="LiveId" clId="{005B813F-E509-4BF2-8050-A580C6F9155F}" dt="2024-02-15T15:03:19.244" v="3347"/>
          <ac:picMkLst>
            <pc:docMk/>
            <pc:sldMk cId="74593714" sldId="280"/>
            <ac:picMk id="2" creationId="{55FD640A-D9FE-B2A6-7E12-97B2540F0DC1}"/>
          </ac:picMkLst>
        </pc:picChg>
      </pc:sldChg>
      <pc:sldChg chg="addSp modSp add mod ord setBg">
        <pc:chgData name="Nagina Bibi" userId="5e20aceaec6eea78" providerId="LiveId" clId="{005B813F-E509-4BF2-8050-A580C6F9155F}" dt="2024-02-15T15:05:50.832" v="3365"/>
        <pc:sldMkLst>
          <pc:docMk/>
          <pc:sldMk cId="2040426652" sldId="281"/>
        </pc:sldMkLst>
        <pc:picChg chg="add mod">
          <ac:chgData name="Nagina Bibi" userId="5e20aceaec6eea78" providerId="LiveId" clId="{005B813F-E509-4BF2-8050-A580C6F9155F}" dt="2024-02-15T15:03:47.637" v="3349" actId="26606"/>
          <ac:picMkLst>
            <pc:docMk/>
            <pc:sldMk cId="2040426652" sldId="281"/>
            <ac:picMk id="2" creationId="{33626204-6C71-9EEF-9C9F-44C96DB63F4B}"/>
          </ac:picMkLst>
        </pc:picChg>
      </pc:sldChg>
      <pc:sldChg chg="addSp delSp modSp new mod setBg">
        <pc:chgData name="Nagina Bibi" userId="5e20aceaec6eea78" providerId="LiveId" clId="{005B813F-E509-4BF2-8050-A580C6F9155F}" dt="2024-02-15T15:05:18.456" v="3361" actId="14100"/>
        <pc:sldMkLst>
          <pc:docMk/>
          <pc:sldMk cId="1354871805" sldId="282"/>
        </pc:sldMkLst>
        <pc:spChg chg="del">
          <ac:chgData name="Nagina Bibi" userId="5e20aceaec6eea78" providerId="LiveId" clId="{005B813F-E509-4BF2-8050-A580C6F9155F}" dt="2024-02-15T15:04:15.054" v="3351" actId="478"/>
          <ac:spMkLst>
            <pc:docMk/>
            <pc:sldMk cId="1354871805" sldId="282"/>
            <ac:spMk id="2" creationId="{FE82F55A-9307-3DDE-99E5-B0B5BD63ED07}"/>
          </ac:spMkLst>
        </pc:spChg>
        <pc:spChg chg="del">
          <ac:chgData name="Nagina Bibi" userId="5e20aceaec6eea78" providerId="LiveId" clId="{005B813F-E509-4BF2-8050-A580C6F9155F}" dt="2024-02-15T15:04:16.797" v="3352" actId="478"/>
          <ac:spMkLst>
            <pc:docMk/>
            <pc:sldMk cId="1354871805" sldId="282"/>
            <ac:spMk id="3" creationId="{0CF4AE83-8E70-BAA6-B7D5-1989FBC26D87}"/>
          </ac:spMkLst>
        </pc:spChg>
        <pc:spChg chg="add del">
          <ac:chgData name="Nagina Bibi" userId="5e20aceaec6eea78" providerId="LiveId" clId="{005B813F-E509-4BF2-8050-A580C6F9155F}" dt="2024-02-15T15:04:34.154" v="3355" actId="26606"/>
          <ac:spMkLst>
            <pc:docMk/>
            <pc:sldMk cId="1354871805" sldId="282"/>
            <ac:spMk id="13" creationId="{989BE678-777B-482A-A616-FEDC47B162E5}"/>
          </ac:spMkLst>
        </pc:spChg>
        <pc:spChg chg="add del">
          <ac:chgData name="Nagina Bibi" userId="5e20aceaec6eea78" providerId="LiveId" clId="{005B813F-E509-4BF2-8050-A580C6F9155F}" dt="2024-02-15T15:04:34.154" v="3355" actId="26606"/>
          <ac:spMkLst>
            <pc:docMk/>
            <pc:sldMk cId="1354871805" sldId="282"/>
            <ac:spMk id="19" creationId="{D28BE0C3-2102-4820-B88B-A448B1840D14}"/>
          </ac:spMkLst>
        </pc:spChg>
        <pc:spChg chg="add del">
          <ac:chgData name="Nagina Bibi" userId="5e20aceaec6eea78" providerId="LiveId" clId="{005B813F-E509-4BF2-8050-A580C6F9155F}" dt="2024-02-15T15:04:34.154" v="3355" actId="26606"/>
          <ac:spMkLst>
            <pc:docMk/>
            <pc:sldMk cId="1354871805" sldId="282"/>
            <ac:spMk id="21" creationId="{E4F17063-EDA4-417B-946F-BA357F3B390D}"/>
          </ac:spMkLst>
        </pc:spChg>
        <pc:spChg chg="add del">
          <ac:chgData name="Nagina Bibi" userId="5e20aceaec6eea78" providerId="LiveId" clId="{005B813F-E509-4BF2-8050-A580C6F9155F}" dt="2024-02-15T15:04:34.154" v="3355" actId="26606"/>
          <ac:spMkLst>
            <pc:docMk/>
            <pc:sldMk cId="1354871805" sldId="282"/>
            <ac:spMk id="23" creationId="{D36F3EEA-55D4-4677-80E7-92D00B8F343B}"/>
          </ac:spMkLst>
        </pc:spChg>
        <pc:picChg chg="add mod">
          <ac:chgData name="Nagina Bibi" userId="5e20aceaec6eea78" providerId="LiveId" clId="{005B813F-E509-4BF2-8050-A580C6F9155F}" dt="2024-02-15T15:05:18.456" v="3361" actId="14100"/>
          <ac:picMkLst>
            <pc:docMk/>
            <pc:sldMk cId="1354871805" sldId="282"/>
            <ac:picMk id="4" creationId="{87C56BC6-E6C4-165D-370A-06B6FCE8F3D2}"/>
          </ac:picMkLst>
        </pc:picChg>
        <pc:picChg chg="add del">
          <ac:chgData name="Nagina Bibi" userId="5e20aceaec6eea78" providerId="LiveId" clId="{005B813F-E509-4BF2-8050-A580C6F9155F}" dt="2024-02-15T15:04:34.154" v="3355" actId="26606"/>
          <ac:picMkLst>
            <pc:docMk/>
            <pc:sldMk cId="1354871805" sldId="282"/>
            <ac:picMk id="9" creationId="{DF19BAF3-7E20-4B9D-B544-BABAEEA1FA75}"/>
          </ac:picMkLst>
        </pc:picChg>
        <pc:picChg chg="add del">
          <ac:chgData name="Nagina Bibi" userId="5e20aceaec6eea78" providerId="LiveId" clId="{005B813F-E509-4BF2-8050-A580C6F9155F}" dt="2024-02-15T15:04:34.154" v="3355" actId="26606"/>
          <ac:picMkLst>
            <pc:docMk/>
            <pc:sldMk cId="1354871805" sldId="282"/>
            <ac:picMk id="11" creationId="{950648F4-ABCD-4DF0-8641-76CFB2354721}"/>
          </ac:picMkLst>
        </pc:picChg>
        <pc:picChg chg="add del">
          <ac:chgData name="Nagina Bibi" userId="5e20aceaec6eea78" providerId="LiveId" clId="{005B813F-E509-4BF2-8050-A580C6F9155F}" dt="2024-02-15T15:04:34.154" v="3355" actId="26606"/>
          <ac:picMkLst>
            <pc:docMk/>
            <pc:sldMk cId="1354871805" sldId="282"/>
            <ac:picMk id="15" creationId="{CF1EB4BD-9C7E-4AA3-9681-C7EB0DA6250B}"/>
          </ac:picMkLst>
        </pc:picChg>
        <pc:picChg chg="add del">
          <ac:chgData name="Nagina Bibi" userId="5e20aceaec6eea78" providerId="LiveId" clId="{005B813F-E509-4BF2-8050-A580C6F9155F}" dt="2024-02-15T15:04:34.154" v="3355" actId="26606"/>
          <ac:picMkLst>
            <pc:docMk/>
            <pc:sldMk cId="1354871805" sldId="282"/>
            <ac:picMk id="17" creationId="{94AAE3AA-3759-4D28-B0EF-575F25A5146C}"/>
          </ac:picMkLst>
        </pc:picChg>
      </pc:sldChg>
    </pc:docChg>
  </pc:docChgLst>
  <pc:docChgLst>
    <pc:chgData name="Nagina Bibi" userId="5e20aceaec6eea78" providerId="LiveId" clId="{1A532A9A-E6DB-4E34-A344-956F8382100F}"/>
    <pc:docChg chg="custSel delSld modSld sldOrd">
      <pc:chgData name="Nagina Bibi" userId="5e20aceaec6eea78" providerId="LiveId" clId="{1A532A9A-E6DB-4E34-A344-956F8382100F}" dt="2024-03-25T15:49:15.685" v="210"/>
      <pc:docMkLst>
        <pc:docMk/>
      </pc:docMkLst>
      <pc:sldChg chg="del">
        <pc:chgData name="Nagina Bibi" userId="5e20aceaec6eea78" providerId="LiveId" clId="{1A532A9A-E6DB-4E34-A344-956F8382100F}" dt="2024-03-24T11:07:02.887" v="0" actId="2696"/>
        <pc:sldMkLst>
          <pc:docMk/>
          <pc:sldMk cId="3550960471" sldId="258"/>
        </pc:sldMkLst>
      </pc:sldChg>
      <pc:sldChg chg="modSp mod">
        <pc:chgData name="Nagina Bibi" userId="5e20aceaec6eea78" providerId="LiveId" clId="{1A532A9A-E6DB-4E34-A344-956F8382100F}" dt="2024-03-25T15:28:00.683" v="206" actId="1076"/>
        <pc:sldMkLst>
          <pc:docMk/>
          <pc:sldMk cId="135246886" sldId="259"/>
        </pc:sldMkLst>
        <pc:graphicFrameChg chg="mod">
          <ac:chgData name="Nagina Bibi" userId="5e20aceaec6eea78" providerId="LiveId" clId="{1A532A9A-E6DB-4E34-A344-956F8382100F}" dt="2024-03-25T15:28:00.683" v="206" actId="1076"/>
          <ac:graphicFrameMkLst>
            <pc:docMk/>
            <pc:sldMk cId="135246886" sldId="259"/>
            <ac:graphicFrameMk id="16" creationId="{0B364712-D980-8619-0818-684398F2A039}"/>
          </ac:graphicFrameMkLst>
        </pc:graphicFrameChg>
      </pc:sldChg>
      <pc:sldChg chg="modSp mod">
        <pc:chgData name="Nagina Bibi" userId="5e20aceaec6eea78" providerId="LiveId" clId="{1A532A9A-E6DB-4E34-A344-956F8382100F}" dt="2024-03-25T15:28:08.043" v="207" actId="14100"/>
        <pc:sldMkLst>
          <pc:docMk/>
          <pc:sldMk cId="2610381218" sldId="262"/>
        </pc:sldMkLst>
        <pc:spChg chg="mod">
          <ac:chgData name="Nagina Bibi" userId="5e20aceaec6eea78" providerId="LiveId" clId="{1A532A9A-E6DB-4E34-A344-956F8382100F}" dt="2024-03-25T15:28:08.043" v="207" actId="14100"/>
          <ac:spMkLst>
            <pc:docMk/>
            <pc:sldMk cId="2610381218" sldId="262"/>
            <ac:spMk id="3" creationId="{C13283D8-6C9B-093F-7E39-C7FABB52D8D7}"/>
          </ac:spMkLst>
        </pc:spChg>
      </pc:sldChg>
      <pc:sldChg chg="del">
        <pc:chgData name="Nagina Bibi" userId="5e20aceaec6eea78" providerId="LiveId" clId="{1A532A9A-E6DB-4E34-A344-956F8382100F}" dt="2024-03-24T11:07:06.803" v="1" actId="2696"/>
        <pc:sldMkLst>
          <pc:docMk/>
          <pc:sldMk cId="1335563016" sldId="263"/>
        </pc:sldMkLst>
      </pc:sldChg>
      <pc:sldChg chg="delSp modSp mod ord">
        <pc:chgData name="Nagina Bibi" userId="5e20aceaec6eea78" providerId="LiveId" clId="{1A532A9A-E6DB-4E34-A344-956F8382100F}" dt="2024-03-25T15:49:15.685" v="210"/>
        <pc:sldMkLst>
          <pc:docMk/>
          <pc:sldMk cId="1986871517" sldId="264"/>
        </pc:sldMkLst>
        <pc:graphicFrameChg chg="mod">
          <ac:chgData name="Nagina Bibi" userId="5e20aceaec6eea78" providerId="LiveId" clId="{1A532A9A-E6DB-4E34-A344-956F8382100F}" dt="2024-03-25T15:49:15.685" v="210"/>
          <ac:graphicFrameMkLst>
            <pc:docMk/>
            <pc:sldMk cId="1986871517" sldId="264"/>
            <ac:graphicFrameMk id="5" creationId="{FA948935-75C6-9601-ECB3-B0B4FB501755}"/>
          </ac:graphicFrameMkLst>
        </pc:graphicFrameChg>
        <pc:picChg chg="del">
          <ac:chgData name="Nagina Bibi" userId="5e20aceaec6eea78" providerId="LiveId" clId="{1A532A9A-E6DB-4E34-A344-956F8382100F}" dt="2024-03-25T15:20:29.374" v="204" actId="478"/>
          <ac:picMkLst>
            <pc:docMk/>
            <pc:sldMk cId="1986871517" sldId="264"/>
            <ac:picMk id="4" creationId="{CDCC65C7-E044-AB7A-4FDC-1A55514926BA}"/>
          </ac:picMkLst>
        </pc:picChg>
      </pc:sldChg>
      <pc:sldChg chg="del">
        <pc:chgData name="Nagina Bibi" userId="5e20aceaec6eea78" providerId="LiveId" clId="{1A532A9A-E6DB-4E34-A344-956F8382100F}" dt="2024-03-24T11:07:38.196" v="3" actId="2696"/>
        <pc:sldMkLst>
          <pc:docMk/>
          <pc:sldMk cId="1422012892" sldId="265"/>
        </pc:sldMkLst>
      </pc:sldChg>
      <pc:sldChg chg="del">
        <pc:chgData name="Nagina Bibi" userId="5e20aceaec6eea78" providerId="LiveId" clId="{1A532A9A-E6DB-4E34-A344-956F8382100F}" dt="2024-03-25T15:20:50.421" v="205" actId="47"/>
        <pc:sldMkLst>
          <pc:docMk/>
          <pc:sldMk cId="2335226005" sldId="266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1783656949" sldId="268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850547774" sldId="272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3935553579" sldId="273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1602784557" sldId="274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747087975" sldId="275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3883631719" sldId="276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3297355089" sldId="277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179685673" sldId="278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3043689151" sldId="279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2040426652" sldId="281"/>
        </pc:sldMkLst>
      </pc:sldChg>
      <pc:sldChg chg="del">
        <pc:chgData name="Nagina Bibi" userId="5e20aceaec6eea78" providerId="LiveId" clId="{1A532A9A-E6DB-4E34-A344-956F8382100F}" dt="2024-03-24T11:07:14.725" v="2" actId="2696"/>
        <pc:sldMkLst>
          <pc:docMk/>
          <pc:sldMk cId="1354871805" sldId="282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E1FB-1EC6-401E-BE94-B47DEF99C116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9DE4E40-3F33-4024-AF7F-AA2819CF10BB}">
      <dgm:prSet/>
      <dgm:spPr/>
      <dgm:t>
        <a:bodyPr/>
        <a:lstStyle/>
        <a:p>
          <a:r>
            <a:rPr lang="en-GB" b="0" i="0"/>
            <a:t>Men’s clothing e-commerce website</a:t>
          </a:r>
          <a:endParaRPr lang="en-US"/>
        </a:p>
      </dgm:t>
    </dgm:pt>
    <dgm:pt modelId="{5ACBB1A5-909F-48E1-A2FE-6AAEC099180A}" type="parTrans" cxnId="{77C6C4DC-194E-4FFA-BFBB-818496049F2A}">
      <dgm:prSet/>
      <dgm:spPr/>
      <dgm:t>
        <a:bodyPr/>
        <a:lstStyle/>
        <a:p>
          <a:endParaRPr lang="en-US"/>
        </a:p>
      </dgm:t>
    </dgm:pt>
    <dgm:pt modelId="{77A1C177-9E1F-427B-85F3-095E31DB0F31}" type="sibTrans" cxnId="{77C6C4DC-194E-4FFA-BFBB-818496049F2A}">
      <dgm:prSet/>
      <dgm:spPr/>
      <dgm:t>
        <a:bodyPr/>
        <a:lstStyle/>
        <a:p>
          <a:endParaRPr lang="en-US"/>
        </a:p>
      </dgm:t>
    </dgm:pt>
    <dgm:pt modelId="{B194BF76-F973-47D3-815C-06085835D062}">
      <dgm:prSet/>
      <dgm:spPr/>
      <dgm:t>
        <a:bodyPr/>
        <a:lstStyle/>
        <a:p>
          <a:r>
            <a:rPr lang="en-GB" b="0" i="0"/>
            <a:t>Men’s athleisure wear</a:t>
          </a:r>
          <a:endParaRPr lang="en-US"/>
        </a:p>
      </dgm:t>
    </dgm:pt>
    <dgm:pt modelId="{D8093B26-ADBE-4EA7-A3B5-3DDB23805150}" type="parTrans" cxnId="{84EFBF35-BEB4-4BEA-BCE8-94AF921B732C}">
      <dgm:prSet/>
      <dgm:spPr/>
      <dgm:t>
        <a:bodyPr/>
        <a:lstStyle/>
        <a:p>
          <a:endParaRPr lang="en-US"/>
        </a:p>
      </dgm:t>
    </dgm:pt>
    <dgm:pt modelId="{3922AF06-4850-4982-8C44-79AD1D224E26}" type="sibTrans" cxnId="{84EFBF35-BEB4-4BEA-BCE8-94AF921B732C}">
      <dgm:prSet/>
      <dgm:spPr/>
      <dgm:t>
        <a:bodyPr/>
        <a:lstStyle/>
        <a:p>
          <a:endParaRPr lang="en-US"/>
        </a:p>
      </dgm:t>
    </dgm:pt>
    <dgm:pt modelId="{7E8CF3E2-74DC-43CB-A515-1B851F607814}">
      <dgm:prSet/>
      <dgm:spPr/>
      <dgm:t>
        <a:bodyPr/>
        <a:lstStyle/>
        <a:p>
          <a:r>
            <a:rPr lang="en-GB" b="0" i="0" dirty="0"/>
            <a:t>Primarily 18 – 40 years. looking for style, comfort and functionality</a:t>
          </a:r>
          <a:endParaRPr lang="en-US" dirty="0"/>
        </a:p>
      </dgm:t>
    </dgm:pt>
    <dgm:pt modelId="{B8D767C9-29AD-4F88-9BB1-73CE318807B5}" type="parTrans" cxnId="{F41805BE-DAB8-4FFA-B4AC-D3D2B168EEC2}">
      <dgm:prSet/>
      <dgm:spPr/>
      <dgm:t>
        <a:bodyPr/>
        <a:lstStyle/>
        <a:p>
          <a:endParaRPr lang="en-US"/>
        </a:p>
      </dgm:t>
    </dgm:pt>
    <dgm:pt modelId="{5A005038-DB4D-4CCE-84BC-497410DC83F6}" type="sibTrans" cxnId="{F41805BE-DAB8-4FFA-B4AC-D3D2B168EEC2}">
      <dgm:prSet/>
      <dgm:spPr/>
      <dgm:t>
        <a:bodyPr/>
        <a:lstStyle/>
        <a:p>
          <a:endParaRPr lang="en-US"/>
        </a:p>
      </dgm:t>
    </dgm:pt>
    <dgm:pt modelId="{F4F13CE6-54A1-4F29-B394-783CE159834C}" type="pres">
      <dgm:prSet presAssocID="{FBA0E1FB-1EC6-401E-BE94-B47DEF99C116}" presName="CompostProcess" presStyleCnt="0">
        <dgm:presLayoutVars>
          <dgm:dir/>
          <dgm:resizeHandles val="exact"/>
        </dgm:presLayoutVars>
      </dgm:prSet>
      <dgm:spPr/>
    </dgm:pt>
    <dgm:pt modelId="{9D5DD7CB-719F-49A6-AD0C-BCE070E2A036}" type="pres">
      <dgm:prSet presAssocID="{FBA0E1FB-1EC6-401E-BE94-B47DEF99C116}" presName="arrow" presStyleLbl="bgShp" presStyleIdx="0" presStyleCnt="1"/>
      <dgm:spPr/>
    </dgm:pt>
    <dgm:pt modelId="{573EA4E2-72A2-4465-BD4F-5B770E9770A2}" type="pres">
      <dgm:prSet presAssocID="{FBA0E1FB-1EC6-401E-BE94-B47DEF99C116}" presName="linearProcess" presStyleCnt="0"/>
      <dgm:spPr/>
    </dgm:pt>
    <dgm:pt modelId="{4BE8AE53-023B-4B10-8251-73A1708D3C7A}" type="pres">
      <dgm:prSet presAssocID="{99DE4E40-3F33-4024-AF7F-AA2819CF10BB}" presName="textNode" presStyleLbl="node1" presStyleIdx="0" presStyleCnt="3">
        <dgm:presLayoutVars>
          <dgm:bulletEnabled val="1"/>
        </dgm:presLayoutVars>
      </dgm:prSet>
      <dgm:spPr/>
    </dgm:pt>
    <dgm:pt modelId="{F76E89C0-657E-4FD6-9624-82BE72FE2B21}" type="pres">
      <dgm:prSet presAssocID="{77A1C177-9E1F-427B-85F3-095E31DB0F31}" presName="sibTrans" presStyleCnt="0"/>
      <dgm:spPr/>
    </dgm:pt>
    <dgm:pt modelId="{20B405CC-154E-45D0-A73D-938A28366E50}" type="pres">
      <dgm:prSet presAssocID="{B194BF76-F973-47D3-815C-06085835D062}" presName="textNode" presStyleLbl="node1" presStyleIdx="1" presStyleCnt="3">
        <dgm:presLayoutVars>
          <dgm:bulletEnabled val="1"/>
        </dgm:presLayoutVars>
      </dgm:prSet>
      <dgm:spPr/>
    </dgm:pt>
    <dgm:pt modelId="{C937AC7A-A0EF-434B-ACEA-7D3947F9A971}" type="pres">
      <dgm:prSet presAssocID="{3922AF06-4850-4982-8C44-79AD1D224E26}" presName="sibTrans" presStyleCnt="0"/>
      <dgm:spPr/>
    </dgm:pt>
    <dgm:pt modelId="{A4EDA442-DD2D-413D-90DF-0391B83561F4}" type="pres">
      <dgm:prSet presAssocID="{7E8CF3E2-74DC-43CB-A515-1B851F60781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4F76E0A-75E9-4D66-823A-A918773118B2}" type="presOf" srcId="{FBA0E1FB-1EC6-401E-BE94-B47DEF99C116}" destId="{F4F13CE6-54A1-4F29-B394-783CE159834C}" srcOrd="0" destOrd="0" presId="urn:microsoft.com/office/officeart/2005/8/layout/hProcess9"/>
    <dgm:cxn modelId="{84EFBF35-BEB4-4BEA-BCE8-94AF921B732C}" srcId="{FBA0E1FB-1EC6-401E-BE94-B47DEF99C116}" destId="{B194BF76-F973-47D3-815C-06085835D062}" srcOrd="1" destOrd="0" parTransId="{D8093B26-ADBE-4EA7-A3B5-3DDB23805150}" sibTransId="{3922AF06-4850-4982-8C44-79AD1D224E26}"/>
    <dgm:cxn modelId="{07C61037-E526-4CEB-83B8-82DE50816A59}" type="presOf" srcId="{99DE4E40-3F33-4024-AF7F-AA2819CF10BB}" destId="{4BE8AE53-023B-4B10-8251-73A1708D3C7A}" srcOrd="0" destOrd="0" presId="urn:microsoft.com/office/officeart/2005/8/layout/hProcess9"/>
    <dgm:cxn modelId="{FAA09597-9687-49E5-87FA-82A78E0549C8}" type="presOf" srcId="{B194BF76-F973-47D3-815C-06085835D062}" destId="{20B405CC-154E-45D0-A73D-938A28366E50}" srcOrd="0" destOrd="0" presId="urn:microsoft.com/office/officeart/2005/8/layout/hProcess9"/>
    <dgm:cxn modelId="{F41805BE-DAB8-4FFA-B4AC-D3D2B168EEC2}" srcId="{FBA0E1FB-1EC6-401E-BE94-B47DEF99C116}" destId="{7E8CF3E2-74DC-43CB-A515-1B851F607814}" srcOrd="2" destOrd="0" parTransId="{B8D767C9-29AD-4F88-9BB1-73CE318807B5}" sibTransId="{5A005038-DB4D-4CCE-84BC-497410DC83F6}"/>
    <dgm:cxn modelId="{1A5FAAD5-BA22-473B-829E-B69E40923EEE}" type="presOf" srcId="{7E8CF3E2-74DC-43CB-A515-1B851F607814}" destId="{A4EDA442-DD2D-413D-90DF-0391B83561F4}" srcOrd="0" destOrd="0" presId="urn:microsoft.com/office/officeart/2005/8/layout/hProcess9"/>
    <dgm:cxn modelId="{77C6C4DC-194E-4FFA-BFBB-818496049F2A}" srcId="{FBA0E1FB-1EC6-401E-BE94-B47DEF99C116}" destId="{99DE4E40-3F33-4024-AF7F-AA2819CF10BB}" srcOrd="0" destOrd="0" parTransId="{5ACBB1A5-909F-48E1-A2FE-6AAEC099180A}" sibTransId="{77A1C177-9E1F-427B-85F3-095E31DB0F31}"/>
    <dgm:cxn modelId="{12B64CE7-A9AB-427C-9854-C87803825B3C}" type="presParOf" srcId="{F4F13CE6-54A1-4F29-B394-783CE159834C}" destId="{9D5DD7CB-719F-49A6-AD0C-BCE070E2A036}" srcOrd="0" destOrd="0" presId="urn:microsoft.com/office/officeart/2005/8/layout/hProcess9"/>
    <dgm:cxn modelId="{94AF939F-09DC-4C58-82ED-521A35B11868}" type="presParOf" srcId="{F4F13CE6-54A1-4F29-B394-783CE159834C}" destId="{573EA4E2-72A2-4465-BD4F-5B770E9770A2}" srcOrd="1" destOrd="0" presId="urn:microsoft.com/office/officeart/2005/8/layout/hProcess9"/>
    <dgm:cxn modelId="{D605640A-8ED8-4FCD-A03A-8B2D07448DBE}" type="presParOf" srcId="{573EA4E2-72A2-4465-BD4F-5B770E9770A2}" destId="{4BE8AE53-023B-4B10-8251-73A1708D3C7A}" srcOrd="0" destOrd="0" presId="urn:microsoft.com/office/officeart/2005/8/layout/hProcess9"/>
    <dgm:cxn modelId="{AE55B482-AD9A-426C-AE88-5E9BDA9FD818}" type="presParOf" srcId="{573EA4E2-72A2-4465-BD4F-5B770E9770A2}" destId="{F76E89C0-657E-4FD6-9624-82BE72FE2B21}" srcOrd="1" destOrd="0" presId="urn:microsoft.com/office/officeart/2005/8/layout/hProcess9"/>
    <dgm:cxn modelId="{1BFA830B-506C-4115-A25A-C81F029CD1CF}" type="presParOf" srcId="{573EA4E2-72A2-4465-BD4F-5B770E9770A2}" destId="{20B405CC-154E-45D0-A73D-938A28366E50}" srcOrd="2" destOrd="0" presId="urn:microsoft.com/office/officeart/2005/8/layout/hProcess9"/>
    <dgm:cxn modelId="{62FB6BC6-7A77-4CBE-8248-844413651A42}" type="presParOf" srcId="{573EA4E2-72A2-4465-BD4F-5B770E9770A2}" destId="{C937AC7A-A0EF-434B-ACEA-7D3947F9A971}" srcOrd="3" destOrd="0" presId="urn:microsoft.com/office/officeart/2005/8/layout/hProcess9"/>
    <dgm:cxn modelId="{83877777-44A7-46FA-BC2F-FFE0C4E4D850}" type="presParOf" srcId="{573EA4E2-72A2-4465-BD4F-5B770E9770A2}" destId="{A4EDA442-DD2D-413D-90DF-0391B83561F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56710-6A43-4BAF-8A85-4F5A3DB904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88C1A-3603-4DF5-98A6-9B78749C6DD9}">
      <dgm:prSet/>
      <dgm:spPr/>
      <dgm:t>
        <a:bodyPr/>
        <a:lstStyle/>
        <a:p>
          <a:r>
            <a:rPr lang="en-US" b="1" i="0" dirty="0"/>
            <a:t>Framework and Languages: </a:t>
          </a:r>
          <a:r>
            <a:rPr lang="en-US" b="0" i="0" dirty="0" err="1"/>
            <a:t>Utilised</a:t>
          </a:r>
          <a:r>
            <a:rPr lang="en-US" b="0" i="0" dirty="0"/>
            <a:t> PHP with Laravel framework for robust backend development; HTML, CSS, and JavaScript for dynamic and responsive frontend.</a:t>
          </a:r>
          <a:endParaRPr lang="en-US" dirty="0"/>
        </a:p>
      </dgm:t>
    </dgm:pt>
    <dgm:pt modelId="{5C7244D1-2476-4AA2-B749-45529FBCA227}" type="parTrans" cxnId="{475F4F3A-BD75-4B63-9597-3D6B132F86A1}">
      <dgm:prSet/>
      <dgm:spPr/>
      <dgm:t>
        <a:bodyPr/>
        <a:lstStyle/>
        <a:p>
          <a:endParaRPr lang="en-US"/>
        </a:p>
      </dgm:t>
    </dgm:pt>
    <dgm:pt modelId="{BAF3D392-FC4F-4AA5-BB24-37193CEC9A49}" type="sibTrans" cxnId="{475F4F3A-BD75-4B63-9597-3D6B132F86A1}">
      <dgm:prSet/>
      <dgm:spPr/>
      <dgm:t>
        <a:bodyPr/>
        <a:lstStyle/>
        <a:p>
          <a:endParaRPr lang="en-US"/>
        </a:p>
      </dgm:t>
    </dgm:pt>
    <dgm:pt modelId="{828A21A2-CD0C-4DB2-8E59-D0B9BE0915F6}">
      <dgm:prSet/>
      <dgm:spPr/>
      <dgm:t>
        <a:bodyPr/>
        <a:lstStyle/>
        <a:p>
          <a:r>
            <a:rPr lang="en-US" b="1" i="0" dirty="0"/>
            <a:t>Database Management: </a:t>
          </a:r>
          <a:r>
            <a:rPr lang="en-US" b="0" i="0" dirty="0"/>
            <a:t>Implementation of MySQL for efficient data storage and retrieval, including user data, product inventory, and order history.</a:t>
          </a:r>
          <a:endParaRPr lang="en-US" dirty="0"/>
        </a:p>
      </dgm:t>
    </dgm:pt>
    <dgm:pt modelId="{BBE7400B-A8CD-4EC2-B4EE-C9FCE5543DBB}" type="parTrans" cxnId="{C1E1740D-02AC-468E-840E-EFA89DE997DB}">
      <dgm:prSet/>
      <dgm:spPr/>
      <dgm:t>
        <a:bodyPr/>
        <a:lstStyle/>
        <a:p>
          <a:endParaRPr lang="en-US"/>
        </a:p>
      </dgm:t>
    </dgm:pt>
    <dgm:pt modelId="{C604865A-7CFD-4352-A979-2F239DC5F442}" type="sibTrans" cxnId="{C1E1740D-02AC-468E-840E-EFA89DE997DB}">
      <dgm:prSet/>
      <dgm:spPr/>
      <dgm:t>
        <a:bodyPr/>
        <a:lstStyle/>
        <a:p>
          <a:endParaRPr lang="en-US"/>
        </a:p>
      </dgm:t>
    </dgm:pt>
    <dgm:pt modelId="{B8426054-C1F7-4D8A-90E1-C4B135ED7D03}">
      <dgm:prSet/>
      <dgm:spPr/>
      <dgm:t>
        <a:bodyPr/>
        <a:lstStyle/>
        <a:p>
          <a:r>
            <a:rPr lang="en-US" b="1" i="0" dirty="0"/>
            <a:t>Development Tools: </a:t>
          </a:r>
          <a:r>
            <a:rPr lang="en-US" b="0" i="0" dirty="0"/>
            <a:t>Use of Git for version control and collaboration, facilitating efficient team workflow.</a:t>
          </a:r>
          <a:endParaRPr lang="en-US" dirty="0"/>
        </a:p>
      </dgm:t>
    </dgm:pt>
    <dgm:pt modelId="{B875D8ED-D099-45AB-AF46-6F80607BFA79}" type="parTrans" cxnId="{8E0194D9-8E3D-4E17-8460-1FF960C517A7}">
      <dgm:prSet/>
      <dgm:spPr/>
      <dgm:t>
        <a:bodyPr/>
        <a:lstStyle/>
        <a:p>
          <a:endParaRPr lang="en-US"/>
        </a:p>
      </dgm:t>
    </dgm:pt>
    <dgm:pt modelId="{91AD45C7-E0B8-4934-B273-006F921178FB}" type="sibTrans" cxnId="{8E0194D9-8E3D-4E17-8460-1FF960C517A7}">
      <dgm:prSet/>
      <dgm:spPr/>
      <dgm:t>
        <a:bodyPr/>
        <a:lstStyle/>
        <a:p>
          <a:endParaRPr lang="en-US"/>
        </a:p>
      </dgm:t>
    </dgm:pt>
    <dgm:pt modelId="{CBA0C9DE-5902-4162-9251-8AEE9598F783}">
      <dgm:prSet/>
      <dgm:spPr/>
      <dgm:t>
        <a:bodyPr/>
        <a:lstStyle/>
        <a:p>
          <a:r>
            <a:rPr lang="en-US" b="1" i="0" dirty="0"/>
            <a:t>Integration Points: </a:t>
          </a:r>
          <a:r>
            <a:rPr lang="en-US" b="0" i="0" dirty="0"/>
            <a:t>Highlight integration of frontend and backend with seamless data exchange for user actions such as registration, product browsing, and order processing.</a:t>
          </a:r>
          <a:endParaRPr lang="en-US" dirty="0"/>
        </a:p>
      </dgm:t>
    </dgm:pt>
    <dgm:pt modelId="{06DBA859-0548-449E-A462-E01A4B9D779F}" type="parTrans" cxnId="{14503D3A-A7AA-46DC-861A-4CB2D27BE2B1}">
      <dgm:prSet/>
      <dgm:spPr/>
      <dgm:t>
        <a:bodyPr/>
        <a:lstStyle/>
        <a:p>
          <a:endParaRPr lang="en-US"/>
        </a:p>
      </dgm:t>
    </dgm:pt>
    <dgm:pt modelId="{DB213819-B369-4A92-8183-0CBB5A64265E}" type="sibTrans" cxnId="{14503D3A-A7AA-46DC-861A-4CB2D27BE2B1}">
      <dgm:prSet/>
      <dgm:spPr/>
      <dgm:t>
        <a:bodyPr/>
        <a:lstStyle/>
        <a:p>
          <a:endParaRPr lang="en-US"/>
        </a:p>
      </dgm:t>
    </dgm:pt>
    <dgm:pt modelId="{47B6D742-03E7-4E5E-AE73-54E00FEFB11C}" type="pres">
      <dgm:prSet presAssocID="{C9056710-6A43-4BAF-8A85-4F5A3DB90462}" presName="vert0" presStyleCnt="0">
        <dgm:presLayoutVars>
          <dgm:dir/>
          <dgm:animOne val="branch"/>
          <dgm:animLvl val="lvl"/>
        </dgm:presLayoutVars>
      </dgm:prSet>
      <dgm:spPr/>
    </dgm:pt>
    <dgm:pt modelId="{C9EBD5D4-C172-4F84-82D0-22C2828138A6}" type="pres">
      <dgm:prSet presAssocID="{F2F88C1A-3603-4DF5-98A6-9B78749C6DD9}" presName="thickLine" presStyleLbl="alignNode1" presStyleIdx="0" presStyleCnt="4"/>
      <dgm:spPr/>
    </dgm:pt>
    <dgm:pt modelId="{5D721605-D1E5-45AB-8376-619F12E5BDEF}" type="pres">
      <dgm:prSet presAssocID="{F2F88C1A-3603-4DF5-98A6-9B78749C6DD9}" presName="horz1" presStyleCnt="0"/>
      <dgm:spPr/>
    </dgm:pt>
    <dgm:pt modelId="{CEF6B41E-6631-4FFA-9AB8-42A7F2B7B7B1}" type="pres">
      <dgm:prSet presAssocID="{F2F88C1A-3603-4DF5-98A6-9B78749C6DD9}" presName="tx1" presStyleLbl="revTx" presStyleIdx="0" presStyleCnt="4" custScaleY="98453"/>
      <dgm:spPr/>
    </dgm:pt>
    <dgm:pt modelId="{13750F1C-ADDC-4E71-8842-8E77A1C31099}" type="pres">
      <dgm:prSet presAssocID="{F2F88C1A-3603-4DF5-98A6-9B78749C6DD9}" presName="vert1" presStyleCnt="0"/>
      <dgm:spPr/>
    </dgm:pt>
    <dgm:pt modelId="{4A65155F-308F-4574-A942-716C1A311CD0}" type="pres">
      <dgm:prSet presAssocID="{828A21A2-CD0C-4DB2-8E59-D0B9BE0915F6}" presName="thickLine" presStyleLbl="alignNode1" presStyleIdx="1" presStyleCnt="4"/>
      <dgm:spPr/>
    </dgm:pt>
    <dgm:pt modelId="{57A48277-22D3-4770-9EB7-9BA1DFE0C6E0}" type="pres">
      <dgm:prSet presAssocID="{828A21A2-CD0C-4DB2-8E59-D0B9BE0915F6}" presName="horz1" presStyleCnt="0"/>
      <dgm:spPr/>
    </dgm:pt>
    <dgm:pt modelId="{415E2378-8AF1-43F6-B09E-E39BF1911D4D}" type="pres">
      <dgm:prSet presAssocID="{828A21A2-CD0C-4DB2-8E59-D0B9BE0915F6}" presName="tx1" presStyleLbl="revTx" presStyleIdx="1" presStyleCnt="4"/>
      <dgm:spPr/>
    </dgm:pt>
    <dgm:pt modelId="{8189A9D7-8489-4CD2-BB91-2371A4C3B8FD}" type="pres">
      <dgm:prSet presAssocID="{828A21A2-CD0C-4DB2-8E59-D0B9BE0915F6}" presName="vert1" presStyleCnt="0"/>
      <dgm:spPr/>
    </dgm:pt>
    <dgm:pt modelId="{EAEE159E-19C9-43F1-A003-B2B16235D1BB}" type="pres">
      <dgm:prSet presAssocID="{B8426054-C1F7-4D8A-90E1-C4B135ED7D03}" presName="thickLine" presStyleLbl="alignNode1" presStyleIdx="2" presStyleCnt="4"/>
      <dgm:spPr/>
    </dgm:pt>
    <dgm:pt modelId="{F72C380E-C6E1-4183-B8C7-A59B89873BBF}" type="pres">
      <dgm:prSet presAssocID="{B8426054-C1F7-4D8A-90E1-C4B135ED7D03}" presName="horz1" presStyleCnt="0"/>
      <dgm:spPr/>
    </dgm:pt>
    <dgm:pt modelId="{325EA528-7530-414F-9FD5-6E9FE7F2468C}" type="pres">
      <dgm:prSet presAssocID="{B8426054-C1F7-4D8A-90E1-C4B135ED7D03}" presName="tx1" presStyleLbl="revTx" presStyleIdx="2" presStyleCnt="4"/>
      <dgm:spPr/>
    </dgm:pt>
    <dgm:pt modelId="{954F757D-5FE6-4524-8187-31DC041FD631}" type="pres">
      <dgm:prSet presAssocID="{B8426054-C1F7-4D8A-90E1-C4B135ED7D03}" presName="vert1" presStyleCnt="0"/>
      <dgm:spPr/>
    </dgm:pt>
    <dgm:pt modelId="{13710AF1-BE8F-45F8-8B7A-D4BED419EA62}" type="pres">
      <dgm:prSet presAssocID="{CBA0C9DE-5902-4162-9251-8AEE9598F783}" presName="thickLine" presStyleLbl="alignNode1" presStyleIdx="3" presStyleCnt="4" custLinFactNeighborY="-21911"/>
      <dgm:spPr/>
    </dgm:pt>
    <dgm:pt modelId="{487EBBDF-8A36-4FA0-93D5-6C18871573C4}" type="pres">
      <dgm:prSet presAssocID="{CBA0C9DE-5902-4162-9251-8AEE9598F783}" presName="horz1" presStyleCnt="0"/>
      <dgm:spPr/>
    </dgm:pt>
    <dgm:pt modelId="{FC10569B-990A-4CDA-BFE3-89BD914656C7}" type="pres">
      <dgm:prSet presAssocID="{CBA0C9DE-5902-4162-9251-8AEE9598F783}" presName="tx1" presStyleLbl="revTx" presStyleIdx="3" presStyleCnt="4" custLinFactNeighborY="-22210"/>
      <dgm:spPr/>
    </dgm:pt>
    <dgm:pt modelId="{D94D06F8-2D2E-4956-ACD0-46FD28EFFCB1}" type="pres">
      <dgm:prSet presAssocID="{CBA0C9DE-5902-4162-9251-8AEE9598F783}" presName="vert1" presStyleCnt="0"/>
      <dgm:spPr/>
    </dgm:pt>
  </dgm:ptLst>
  <dgm:cxnLst>
    <dgm:cxn modelId="{C1E1740D-02AC-468E-840E-EFA89DE997DB}" srcId="{C9056710-6A43-4BAF-8A85-4F5A3DB90462}" destId="{828A21A2-CD0C-4DB2-8E59-D0B9BE0915F6}" srcOrd="1" destOrd="0" parTransId="{BBE7400B-A8CD-4EC2-B4EE-C9FCE5543DBB}" sibTransId="{C604865A-7CFD-4352-A979-2F239DC5F442}"/>
    <dgm:cxn modelId="{14503D3A-A7AA-46DC-861A-4CB2D27BE2B1}" srcId="{C9056710-6A43-4BAF-8A85-4F5A3DB90462}" destId="{CBA0C9DE-5902-4162-9251-8AEE9598F783}" srcOrd="3" destOrd="0" parTransId="{06DBA859-0548-449E-A462-E01A4B9D779F}" sibTransId="{DB213819-B369-4A92-8183-0CBB5A64265E}"/>
    <dgm:cxn modelId="{475F4F3A-BD75-4B63-9597-3D6B132F86A1}" srcId="{C9056710-6A43-4BAF-8A85-4F5A3DB90462}" destId="{F2F88C1A-3603-4DF5-98A6-9B78749C6DD9}" srcOrd="0" destOrd="0" parTransId="{5C7244D1-2476-4AA2-B749-45529FBCA227}" sibTransId="{BAF3D392-FC4F-4AA5-BB24-37193CEC9A49}"/>
    <dgm:cxn modelId="{0301647F-CE31-4E85-A01B-2AC6ED711A39}" type="presOf" srcId="{B8426054-C1F7-4D8A-90E1-C4B135ED7D03}" destId="{325EA528-7530-414F-9FD5-6E9FE7F2468C}" srcOrd="0" destOrd="0" presId="urn:microsoft.com/office/officeart/2008/layout/LinedList"/>
    <dgm:cxn modelId="{AE8CF89E-87B9-47DC-BE53-5453211BD126}" type="presOf" srcId="{828A21A2-CD0C-4DB2-8E59-D0B9BE0915F6}" destId="{415E2378-8AF1-43F6-B09E-E39BF1911D4D}" srcOrd="0" destOrd="0" presId="urn:microsoft.com/office/officeart/2008/layout/LinedList"/>
    <dgm:cxn modelId="{17E2F1CE-F1A2-438E-803E-F87B251DE739}" type="presOf" srcId="{C9056710-6A43-4BAF-8A85-4F5A3DB90462}" destId="{47B6D742-03E7-4E5E-AE73-54E00FEFB11C}" srcOrd="0" destOrd="0" presId="urn:microsoft.com/office/officeart/2008/layout/LinedList"/>
    <dgm:cxn modelId="{D078AED7-DC5E-4B00-8C65-3716FA3BECB0}" type="presOf" srcId="{F2F88C1A-3603-4DF5-98A6-9B78749C6DD9}" destId="{CEF6B41E-6631-4FFA-9AB8-42A7F2B7B7B1}" srcOrd="0" destOrd="0" presId="urn:microsoft.com/office/officeart/2008/layout/LinedList"/>
    <dgm:cxn modelId="{8E0194D9-8E3D-4E17-8460-1FF960C517A7}" srcId="{C9056710-6A43-4BAF-8A85-4F5A3DB90462}" destId="{B8426054-C1F7-4D8A-90E1-C4B135ED7D03}" srcOrd="2" destOrd="0" parTransId="{B875D8ED-D099-45AB-AF46-6F80607BFA79}" sibTransId="{91AD45C7-E0B8-4934-B273-006F921178FB}"/>
    <dgm:cxn modelId="{7C3A7EF4-3E5E-442D-9006-1A1EF3C5331D}" type="presOf" srcId="{CBA0C9DE-5902-4162-9251-8AEE9598F783}" destId="{FC10569B-990A-4CDA-BFE3-89BD914656C7}" srcOrd="0" destOrd="0" presId="urn:microsoft.com/office/officeart/2008/layout/LinedList"/>
    <dgm:cxn modelId="{5E5430FB-54E8-4FBE-9931-8337D42A4EB6}" type="presParOf" srcId="{47B6D742-03E7-4E5E-AE73-54E00FEFB11C}" destId="{C9EBD5D4-C172-4F84-82D0-22C2828138A6}" srcOrd="0" destOrd="0" presId="urn:microsoft.com/office/officeart/2008/layout/LinedList"/>
    <dgm:cxn modelId="{0FC61A45-3EEC-4A89-BD2D-1806AD90BDEA}" type="presParOf" srcId="{47B6D742-03E7-4E5E-AE73-54E00FEFB11C}" destId="{5D721605-D1E5-45AB-8376-619F12E5BDEF}" srcOrd="1" destOrd="0" presId="urn:microsoft.com/office/officeart/2008/layout/LinedList"/>
    <dgm:cxn modelId="{F352A0B4-0A08-4DD0-8D55-E88A4C7C5039}" type="presParOf" srcId="{5D721605-D1E5-45AB-8376-619F12E5BDEF}" destId="{CEF6B41E-6631-4FFA-9AB8-42A7F2B7B7B1}" srcOrd="0" destOrd="0" presId="urn:microsoft.com/office/officeart/2008/layout/LinedList"/>
    <dgm:cxn modelId="{F123F93D-D579-4E56-9861-FA1C6A796E79}" type="presParOf" srcId="{5D721605-D1E5-45AB-8376-619F12E5BDEF}" destId="{13750F1C-ADDC-4E71-8842-8E77A1C31099}" srcOrd="1" destOrd="0" presId="urn:microsoft.com/office/officeart/2008/layout/LinedList"/>
    <dgm:cxn modelId="{711EEEBF-B20F-4B07-88EA-863DA7EEE328}" type="presParOf" srcId="{47B6D742-03E7-4E5E-AE73-54E00FEFB11C}" destId="{4A65155F-308F-4574-A942-716C1A311CD0}" srcOrd="2" destOrd="0" presId="urn:microsoft.com/office/officeart/2008/layout/LinedList"/>
    <dgm:cxn modelId="{A5044941-0C48-4BDD-AD4C-FEEDDC6E441E}" type="presParOf" srcId="{47B6D742-03E7-4E5E-AE73-54E00FEFB11C}" destId="{57A48277-22D3-4770-9EB7-9BA1DFE0C6E0}" srcOrd="3" destOrd="0" presId="urn:microsoft.com/office/officeart/2008/layout/LinedList"/>
    <dgm:cxn modelId="{F3DE69C9-9A32-46C2-88C1-FE3D6E31116C}" type="presParOf" srcId="{57A48277-22D3-4770-9EB7-9BA1DFE0C6E0}" destId="{415E2378-8AF1-43F6-B09E-E39BF1911D4D}" srcOrd="0" destOrd="0" presId="urn:microsoft.com/office/officeart/2008/layout/LinedList"/>
    <dgm:cxn modelId="{DDDF5068-FD45-4C7E-8D27-EDF304401163}" type="presParOf" srcId="{57A48277-22D3-4770-9EB7-9BA1DFE0C6E0}" destId="{8189A9D7-8489-4CD2-BB91-2371A4C3B8FD}" srcOrd="1" destOrd="0" presId="urn:microsoft.com/office/officeart/2008/layout/LinedList"/>
    <dgm:cxn modelId="{140BE637-1DAA-4773-BA9E-0B4189D7790F}" type="presParOf" srcId="{47B6D742-03E7-4E5E-AE73-54E00FEFB11C}" destId="{EAEE159E-19C9-43F1-A003-B2B16235D1BB}" srcOrd="4" destOrd="0" presId="urn:microsoft.com/office/officeart/2008/layout/LinedList"/>
    <dgm:cxn modelId="{83EAD5AA-CD36-4B26-954F-A6C9966D3CB5}" type="presParOf" srcId="{47B6D742-03E7-4E5E-AE73-54E00FEFB11C}" destId="{F72C380E-C6E1-4183-B8C7-A59B89873BBF}" srcOrd="5" destOrd="0" presId="urn:microsoft.com/office/officeart/2008/layout/LinedList"/>
    <dgm:cxn modelId="{D948B3C2-218D-474C-9A89-7D8FCD312A18}" type="presParOf" srcId="{F72C380E-C6E1-4183-B8C7-A59B89873BBF}" destId="{325EA528-7530-414F-9FD5-6E9FE7F2468C}" srcOrd="0" destOrd="0" presId="urn:microsoft.com/office/officeart/2008/layout/LinedList"/>
    <dgm:cxn modelId="{F06C51BF-F9E2-415F-9B36-51834C8BD8F0}" type="presParOf" srcId="{F72C380E-C6E1-4183-B8C7-A59B89873BBF}" destId="{954F757D-5FE6-4524-8187-31DC041FD631}" srcOrd="1" destOrd="0" presId="urn:microsoft.com/office/officeart/2008/layout/LinedList"/>
    <dgm:cxn modelId="{0D89E5E9-9E51-4D80-8B19-C2F69E3B26AD}" type="presParOf" srcId="{47B6D742-03E7-4E5E-AE73-54E00FEFB11C}" destId="{13710AF1-BE8F-45F8-8B7A-D4BED419EA62}" srcOrd="6" destOrd="0" presId="urn:microsoft.com/office/officeart/2008/layout/LinedList"/>
    <dgm:cxn modelId="{C294C03D-CFA0-4A3F-8F0C-C977667B8415}" type="presParOf" srcId="{47B6D742-03E7-4E5E-AE73-54E00FEFB11C}" destId="{487EBBDF-8A36-4FA0-93D5-6C18871573C4}" srcOrd="7" destOrd="0" presId="urn:microsoft.com/office/officeart/2008/layout/LinedList"/>
    <dgm:cxn modelId="{642EC63B-9713-4BBE-9CF5-D723C68D36C3}" type="presParOf" srcId="{487EBBDF-8A36-4FA0-93D5-6C18871573C4}" destId="{FC10569B-990A-4CDA-BFE3-89BD914656C7}" srcOrd="0" destOrd="0" presId="urn:microsoft.com/office/officeart/2008/layout/LinedList"/>
    <dgm:cxn modelId="{D89B842C-FC91-4FF7-B955-62542D5CCF49}" type="presParOf" srcId="{487EBBDF-8A36-4FA0-93D5-6C18871573C4}" destId="{D94D06F8-2D2E-4956-ACD0-46FD28EFFC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C6D4E-4209-4D09-A230-FB361E6C7C04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4568A3-B49A-4033-B60E-0FF6A991BED6}">
      <dgm:prSet/>
      <dgm:spPr/>
      <dgm:t>
        <a:bodyPr/>
        <a:lstStyle/>
        <a:p>
          <a:r>
            <a:rPr lang="en-US" b="0" i="0" dirty="0"/>
            <a:t>User-Centric Design: Focused on creating an intuitive and seamless shopping experience for men's athleisure wear.</a:t>
          </a:r>
          <a:endParaRPr lang="en-US" dirty="0"/>
        </a:p>
      </dgm:t>
    </dgm:pt>
    <dgm:pt modelId="{C62DA869-5CE7-4935-8040-587A41EE5440}" type="parTrans" cxnId="{8AF8102B-6C42-47B0-BF5A-9C392A35B160}">
      <dgm:prSet/>
      <dgm:spPr/>
      <dgm:t>
        <a:bodyPr/>
        <a:lstStyle/>
        <a:p>
          <a:endParaRPr lang="en-US"/>
        </a:p>
      </dgm:t>
    </dgm:pt>
    <dgm:pt modelId="{63915866-8CB4-408B-BB45-3D0A80A52857}" type="sibTrans" cxnId="{8AF8102B-6C42-47B0-BF5A-9C392A35B160}">
      <dgm:prSet/>
      <dgm:spPr/>
      <dgm:t>
        <a:bodyPr/>
        <a:lstStyle/>
        <a:p>
          <a:endParaRPr lang="en-US"/>
        </a:p>
      </dgm:t>
    </dgm:pt>
    <dgm:pt modelId="{9F8BA822-FC73-4339-8828-2509F05315F5}">
      <dgm:prSet/>
      <dgm:spPr/>
      <dgm:t>
        <a:bodyPr/>
        <a:lstStyle/>
        <a:p>
          <a:r>
            <a:rPr lang="en-US" b="0" i="0" dirty="0"/>
            <a:t>Color Scheme: Chose a palette of black, white, and teal to convey sophistication while ensuring the website is visually appealing and engaging.</a:t>
          </a:r>
          <a:endParaRPr lang="en-US" dirty="0"/>
        </a:p>
      </dgm:t>
    </dgm:pt>
    <dgm:pt modelId="{605810CD-F4CC-4B27-AB12-9CC9B54E3F77}" type="parTrans" cxnId="{4956F73E-FCE1-4738-82D7-7518BF2FF780}">
      <dgm:prSet/>
      <dgm:spPr/>
      <dgm:t>
        <a:bodyPr/>
        <a:lstStyle/>
        <a:p>
          <a:endParaRPr lang="en-US"/>
        </a:p>
      </dgm:t>
    </dgm:pt>
    <dgm:pt modelId="{2F718C16-4F33-468C-83C1-5AAE248A3D54}" type="sibTrans" cxnId="{4956F73E-FCE1-4738-82D7-7518BF2FF780}">
      <dgm:prSet/>
      <dgm:spPr/>
      <dgm:t>
        <a:bodyPr/>
        <a:lstStyle/>
        <a:p>
          <a:endParaRPr lang="en-US"/>
        </a:p>
      </dgm:t>
    </dgm:pt>
    <dgm:pt modelId="{6CFE5A50-05B7-4FCD-B79F-9FE0DF4415E5}">
      <dgm:prSet/>
      <dgm:spPr/>
      <dgm:t>
        <a:bodyPr/>
        <a:lstStyle/>
        <a:p>
          <a:r>
            <a:rPr lang="en-US" b="0" i="0" dirty="0"/>
            <a:t>Typography: Selected fonts that balance readability with style, enhancing user engagement without causing fatigue.</a:t>
          </a:r>
          <a:endParaRPr lang="en-US" dirty="0"/>
        </a:p>
      </dgm:t>
    </dgm:pt>
    <dgm:pt modelId="{0F8560D7-476D-4A5A-A013-84A573D01B3F}" type="parTrans" cxnId="{0DC8998B-905D-41A2-ABE2-ABA9352F407E}">
      <dgm:prSet/>
      <dgm:spPr/>
      <dgm:t>
        <a:bodyPr/>
        <a:lstStyle/>
        <a:p>
          <a:endParaRPr lang="en-US"/>
        </a:p>
      </dgm:t>
    </dgm:pt>
    <dgm:pt modelId="{0EB3F7F5-F02B-42A5-8C0A-F23D261C858D}" type="sibTrans" cxnId="{0DC8998B-905D-41A2-ABE2-ABA9352F407E}">
      <dgm:prSet/>
      <dgm:spPr/>
      <dgm:t>
        <a:bodyPr/>
        <a:lstStyle/>
        <a:p>
          <a:endParaRPr lang="en-US"/>
        </a:p>
      </dgm:t>
    </dgm:pt>
    <dgm:pt modelId="{DF80E6A2-EC5B-4AC6-B3C7-90E9CCE7C69B}">
      <dgm:prSet/>
      <dgm:spPr/>
      <dgm:t>
        <a:bodyPr/>
        <a:lstStyle/>
        <a:p>
          <a:r>
            <a:rPr lang="en-US" b="0" i="0" dirty="0"/>
            <a:t>Layout and Navigation: Implemented a clean layout with strategic text and element placement to facilitate easy navigation and a frictionless user journey.</a:t>
          </a:r>
          <a:endParaRPr lang="en-US" dirty="0"/>
        </a:p>
      </dgm:t>
    </dgm:pt>
    <dgm:pt modelId="{86AABEE7-FC2B-41AD-8A3D-66965DF84DFC}" type="parTrans" cxnId="{5409B179-EFE0-4978-942C-3E80E08D2A1D}">
      <dgm:prSet/>
      <dgm:spPr/>
      <dgm:t>
        <a:bodyPr/>
        <a:lstStyle/>
        <a:p>
          <a:endParaRPr lang="en-US"/>
        </a:p>
      </dgm:t>
    </dgm:pt>
    <dgm:pt modelId="{2C807251-4FA7-431A-9883-27CFFBE741EE}" type="sibTrans" cxnId="{5409B179-EFE0-4978-942C-3E80E08D2A1D}">
      <dgm:prSet/>
      <dgm:spPr/>
      <dgm:t>
        <a:bodyPr/>
        <a:lstStyle/>
        <a:p>
          <a:endParaRPr lang="en-US"/>
        </a:p>
      </dgm:t>
    </dgm:pt>
    <dgm:pt modelId="{CA1908E3-9BAF-440C-97A4-D2DCE90E9EEF}">
      <dgm:prSet/>
      <dgm:spPr/>
      <dgm:t>
        <a:bodyPr/>
        <a:lstStyle/>
        <a:p>
          <a:r>
            <a:rPr lang="en-US" b="0" i="0" dirty="0"/>
            <a:t>Responsive Design: Ensured the website is fully responsive, providing a consistent experience across various devices and screen sizes.</a:t>
          </a:r>
          <a:endParaRPr lang="en-US" dirty="0"/>
        </a:p>
      </dgm:t>
    </dgm:pt>
    <dgm:pt modelId="{0CC3DDD0-514E-4C77-9A6D-17A187FDA149}" type="parTrans" cxnId="{9F02F4A8-B0E8-423C-8D7B-CF7EDA00993F}">
      <dgm:prSet/>
      <dgm:spPr/>
      <dgm:t>
        <a:bodyPr/>
        <a:lstStyle/>
        <a:p>
          <a:endParaRPr lang="en-US"/>
        </a:p>
      </dgm:t>
    </dgm:pt>
    <dgm:pt modelId="{CA324E40-D3F6-41DE-A18A-00C5F7F288C8}" type="sibTrans" cxnId="{9F02F4A8-B0E8-423C-8D7B-CF7EDA00993F}">
      <dgm:prSet/>
      <dgm:spPr/>
      <dgm:t>
        <a:bodyPr/>
        <a:lstStyle/>
        <a:p>
          <a:endParaRPr lang="en-US"/>
        </a:p>
      </dgm:t>
    </dgm:pt>
    <dgm:pt modelId="{D84F552D-1671-463B-B651-D3157695808C}">
      <dgm:prSet/>
      <dgm:spPr/>
      <dgm:t>
        <a:bodyPr/>
        <a:lstStyle/>
        <a:p>
          <a:r>
            <a:rPr lang="en-US" b="0" i="0" dirty="0"/>
            <a:t>Accessibility: Incorporated accessibility features to cater to all users e.g. CSS used to enhance text/ make it bold for easier reading and selection</a:t>
          </a:r>
          <a:endParaRPr lang="en-US" dirty="0"/>
        </a:p>
      </dgm:t>
    </dgm:pt>
    <dgm:pt modelId="{3C95C9F5-B299-4AF7-ABA4-833D283AB601}" type="parTrans" cxnId="{F5D75111-11FC-4C44-A6AA-0B46824613CA}">
      <dgm:prSet/>
      <dgm:spPr/>
      <dgm:t>
        <a:bodyPr/>
        <a:lstStyle/>
        <a:p>
          <a:endParaRPr lang="en-US"/>
        </a:p>
      </dgm:t>
    </dgm:pt>
    <dgm:pt modelId="{91833EBB-5750-4AC0-AEB6-990620AA9CFD}" type="sibTrans" cxnId="{F5D75111-11FC-4C44-A6AA-0B46824613CA}">
      <dgm:prSet/>
      <dgm:spPr/>
      <dgm:t>
        <a:bodyPr/>
        <a:lstStyle/>
        <a:p>
          <a:endParaRPr lang="en-US"/>
        </a:p>
      </dgm:t>
    </dgm:pt>
    <dgm:pt modelId="{453CE568-BD4C-4A34-BC31-92588B33B2DE}" type="pres">
      <dgm:prSet presAssocID="{5D6C6D4E-4209-4D09-A230-FB361E6C7C04}" presName="diagram" presStyleCnt="0">
        <dgm:presLayoutVars>
          <dgm:dir/>
          <dgm:resizeHandles val="exact"/>
        </dgm:presLayoutVars>
      </dgm:prSet>
      <dgm:spPr/>
    </dgm:pt>
    <dgm:pt modelId="{73B8830A-EB73-4D75-AB14-C67B2C225B23}" type="pres">
      <dgm:prSet presAssocID="{054568A3-B49A-4033-B60E-0FF6A991BED6}" presName="node" presStyleLbl="node1" presStyleIdx="0" presStyleCnt="6">
        <dgm:presLayoutVars>
          <dgm:bulletEnabled val="1"/>
        </dgm:presLayoutVars>
      </dgm:prSet>
      <dgm:spPr/>
    </dgm:pt>
    <dgm:pt modelId="{7A1EE7CB-2FDA-40C3-8E2A-FC3B177B374B}" type="pres">
      <dgm:prSet presAssocID="{63915866-8CB4-408B-BB45-3D0A80A52857}" presName="sibTrans" presStyleCnt="0"/>
      <dgm:spPr/>
    </dgm:pt>
    <dgm:pt modelId="{73B3DAF2-FF40-4233-BE5B-E6937265D3EA}" type="pres">
      <dgm:prSet presAssocID="{9F8BA822-FC73-4339-8828-2509F05315F5}" presName="node" presStyleLbl="node1" presStyleIdx="1" presStyleCnt="6" custLinFactNeighborX="1377" custLinFactNeighborY="1247">
        <dgm:presLayoutVars>
          <dgm:bulletEnabled val="1"/>
        </dgm:presLayoutVars>
      </dgm:prSet>
      <dgm:spPr/>
    </dgm:pt>
    <dgm:pt modelId="{4B2970FC-CFD4-45A6-AE1D-8C3A06CCE58F}" type="pres">
      <dgm:prSet presAssocID="{2F718C16-4F33-468C-83C1-5AAE248A3D54}" presName="sibTrans" presStyleCnt="0"/>
      <dgm:spPr/>
    </dgm:pt>
    <dgm:pt modelId="{015F60D3-608C-49A5-BF33-7F0269AAC0EE}" type="pres">
      <dgm:prSet presAssocID="{6CFE5A50-05B7-4FCD-B79F-9FE0DF4415E5}" presName="node" presStyleLbl="node1" presStyleIdx="2" presStyleCnt="6">
        <dgm:presLayoutVars>
          <dgm:bulletEnabled val="1"/>
        </dgm:presLayoutVars>
      </dgm:prSet>
      <dgm:spPr/>
    </dgm:pt>
    <dgm:pt modelId="{4D071618-8FD6-4DF2-A69F-5BAD944E02C8}" type="pres">
      <dgm:prSet presAssocID="{0EB3F7F5-F02B-42A5-8C0A-F23D261C858D}" presName="sibTrans" presStyleCnt="0"/>
      <dgm:spPr/>
    </dgm:pt>
    <dgm:pt modelId="{36784CF1-EAF8-4FDB-97B8-52D47098B321}" type="pres">
      <dgm:prSet presAssocID="{DF80E6A2-EC5B-4AC6-B3C7-90E9CCE7C69B}" presName="node" presStyleLbl="node1" presStyleIdx="3" presStyleCnt="6">
        <dgm:presLayoutVars>
          <dgm:bulletEnabled val="1"/>
        </dgm:presLayoutVars>
      </dgm:prSet>
      <dgm:spPr/>
    </dgm:pt>
    <dgm:pt modelId="{519DA8EE-F4B3-4262-BC2E-466A5C155FF1}" type="pres">
      <dgm:prSet presAssocID="{2C807251-4FA7-431A-9883-27CFFBE741EE}" presName="sibTrans" presStyleCnt="0"/>
      <dgm:spPr/>
    </dgm:pt>
    <dgm:pt modelId="{6DCE59F2-23D0-4E3B-8BCC-21EC9933660A}" type="pres">
      <dgm:prSet presAssocID="{CA1908E3-9BAF-440C-97A4-D2DCE90E9EEF}" presName="node" presStyleLbl="node1" presStyleIdx="4" presStyleCnt="6">
        <dgm:presLayoutVars>
          <dgm:bulletEnabled val="1"/>
        </dgm:presLayoutVars>
      </dgm:prSet>
      <dgm:spPr/>
    </dgm:pt>
    <dgm:pt modelId="{13A9B10A-F7F2-41CC-A86A-87581797043C}" type="pres">
      <dgm:prSet presAssocID="{CA324E40-D3F6-41DE-A18A-00C5F7F288C8}" presName="sibTrans" presStyleCnt="0"/>
      <dgm:spPr/>
    </dgm:pt>
    <dgm:pt modelId="{03083D5C-2463-40A5-8427-97CB981CC67A}" type="pres">
      <dgm:prSet presAssocID="{D84F552D-1671-463B-B651-D3157695808C}" presName="node" presStyleLbl="node1" presStyleIdx="5" presStyleCnt="6">
        <dgm:presLayoutVars>
          <dgm:bulletEnabled val="1"/>
        </dgm:presLayoutVars>
      </dgm:prSet>
      <dgm:spPr/>
    </dgm:pt>
  </dgm:ptLst>
  <dgm:cxnLst>
    <dgm:cxn modelId="{A5860408-F479-4617-B8B5-1508815669D5}" type="presOf" srcId="{DF80E6A2-EC5B-4AC6-B3C7-90E9CCE7C69B}" destId="{36784CF1-EAF8-4FDB-97B8-52D47098B321}" srcOrd="0" destOrd="0" presId="urn:microsoft.com/office/officeart/2005/8/layout/default"/>
    <dgm:cxn modelId="{F5D75111-11FC-4C44-A6AA-0B46824613CA}" srcId="{5D6C6D4E-4209-4D09-A230-FB361E6C7C04}" destId="{D84F552D-1671-463B-B651-D3157695808C}" srcOrd="5" destOrd="0" parTransId="{3C95C9F5-B299-4AF7-ABA4-833D283AB601}" sibTransId="{91833EBB-5750-4AC0-AEB6-990620AA9CFD}"/>
    <dgm:cxn modelId="{241C7811-32C6-491B-9CBB-3354B1BE2C00}" type="presOf" srcId="{D84F552D-1671-463B-B651-D3157695808C}" destId="{03083D5C-2463-40A5-8427-97CB981CC67A}" srcOrd="0" destOrd="0" presId="urn:microsoft.com/office/officeart/2005/8/layout/default"/>
    <dgm:cxn modelId="{8AF8102B-6C42-47B0-BF5A-9C392A35B160}" srcId="{5D6C6D4E-4209-4D09-A230-FB361E6C7C04}" destId="{054568A3-B49A-4033-B60E-0FF6A991BED6}" srcOrd="0" destOrd="0" parTransId="{C62DA869-5CE7-4935-8040-587A41EE5440}" sibTransId="{63915866-8CB4-408B-BB45-3D0A80A52857}"/>
    <dgm:cxn modelId="{4956F73E-FCE1-4738-82D7-7518BF2FF780}" srcId="{5D6C6D4E-4209-4D09-A230-FB361E6C7C04}" destId="{9F8BA822-FC73-4339-8828-2509F05315F5}" srcOrd="1" destOrd="0" parTransId="{605810CD-F4CC-4B27-AB12-9CC9B54E3F77}" sibTransId="{2F718C16-4F33-468C-83C1-5AAE248A3D54}"/>
    <dgm:cxn modelId="{5409B179-EFE0-4978-942C-3E80E08D2A1D}" srcId="{5D6C6D4E-4209-4D09-A230-FB361E6C7C04}" destId="{DF80E6A2-EC5B-4AC6-B3C7-90E9CCE7C69B}" srcOrd="3" destOrd="0" parTransId="{86AABEE7-FC2B-41AD-8A3D-66965DF84DFC}" sibTransId="{2C807251-4FA7-431A-9883-27CFFBE741EE}"/>
    <dgm:cxn modelId="{0DC8998B-905D-41A2-ABE2-ABA9352F407E}" srcId="{5D6C6D4E-4209-4D09-A230-FB361E6C7C04}" destId="{6CFE5A50-05B7-4FCD-B79F-9FE0DF4415E5}" srcOrd="2" destOrd="0" parTransId="{0F8560D7-476D-4A5A-A013-84A573D01B3F}" sibTransId="{0EB3F7F5-F02B-42A5-8C0A-F23D261C858D}"/>
    <dgm:cxn modelId="{9F02F4A8-B0E8-423C-8D7B-CF7EDA00993F}" srcId="{5D6C6D4E-4209-4D09-A230-FB361E6C7C04}" destId="{CA1908E3-9BAF-440C-97A4-D2DCE90E9EEF}" srcOrd="4" destOrd="0" parTransId="{0CC3DDD0-514E-4C77-9A6D-17A187FDA149}" sibTransId="{CA324E40-D3F6-41DE-A18A-00C5F7F288C8}"/>
    <dgm:cxn modelId="{0704F5BB-BB3E-4779-B88B-3082A3FEA9AC}" type="presOf" srcId="{6CFE5A50-05B7-4FCD-B79F-9FE0DF4415E5}" destId="{015F60D3-608C-49A5-BF33-7F0269AAC0EE}" srcOrd="0" destOrd="0" presId="urn:microsoft.com/office/officeart/2005/8/layout/default"/>
    <dgm:cxn modelId="{3DFBBCC0-573D-4C60-B598-C9EE11649C6E}" type="presOf" srcId="{9F8BA822-FC73-4339-8828-2509F05315F5}" destId="{73B3DAF2-FF40-4233-BE5B-E6937265D3EA}" srcOrd="0" destOrd="0" presId="urn:microsoft.com/office/officeart/2005/8/layout/default"/>
    <dgm:cxn modelId="{43A064D4-83F0-4529-9119-8291732FA021}" type="presOf" srcId="{5D6C6D4E-4209-4D09-A230-FB361E6C7C04}" destId="{453CE568-BD4C-4A34-BC31-92588B33B2DE}" srcOrd="0" destOrd="0" presId="urn:microsoft.com/office/officeart/2005/8/layout/default"/>
    <dgm:cxn modelId="{B76D61D8-847B-4D4C-BAAA-448AF18A7CD2}" type="presOf" srcId="{CA1908E3-9BAF-440C-97A4-D2DCE90E9EEF}" destId="{6DCE59F2-23D0-4E3B-8BCC-21EC9933660A}" srcOrd="0" destOrd="0" presId="urn:microsoft.com/office/officeart/2005/8/layout/default"/>
    <dgm:cxn modelId="{26BC88F4-ABA2-460F-A356-AF15A1014AEE}" type="presOf" srcId="{054568A3-B49A-4033-B60E-0FF6A991BED6}" destId="{73B8830A-EB73-4D75-AB14-C67B2C225B23}" srcOrd="0" destOrd="0" presId="urn:microsoft.com/office/officeart/2005/8/layout/default"/>
    <dgm:cxn modelId="{8D0D88E1-BFB1-47DB-A243-CE8EE1BD71F1}" type="presParOf" srcId="{453CE568-BD4C-4A34-BC31-92588B33B2DE}" destId="{73B8830A-EB73-4D75-AB14-C67B2C225B23}" srcOrd="0" destOrd="0" presId="urn:microsoft.com/office/officeart/2005/8/layout/default"/>
    <dgm:cxn modelId="{E62F1062-0468-4E38-A214-3452017F5098}" type="presParOf" srcId="{453CE568-BD4C-4A34-BC31-92588B33B2DE}" destId="{7A1EE7CB-2FDA-40C3-8E2A-FC3B177B374B}" srcOrd="1" destOrd="0" presId="urn:microsoft.com/office/officeart/2005/8/layout/default"/>
    <dgm:cxn modelId="{B0A3CA66-3A0A-4CF1-B966-C0F2AD28F829}" type="presParOf" srcId="{453CE568-BD4C-4A34-BC31-92588B33B2DE}" destId="{73B3DAF2-FF40-4233-BE5B-E6937265D3EA}" srcOrd="2" destOrd="0" presId="urn:microsoft.com/office/officeart/2005/8/layout/default"/>
    <dgm:cxn modelId="{A75D1C01-7479-4A6A-B720-B0472A478394}" type="presParOf" srcId="{453CE568-BD4C-4A34-BC31-92588B33B2DE}" destId="{4B2970FC-CFD4-45A6-AE1D-8C3A06CCE58F}" srcOrd="3" destOrd="0" presId="urn:microsoft.com/office/officeart/2005/8/layout/default"/>
    <dgm:cxn modelId="{2B886BFF-A25A-4E37-AF26-5596BBF4A386}" type="presParOf" srcId="{453CE568-BD4C-4A34-BC31-92588B33B2DE}" destId="{015F60D3-608C-49A5-BF33-7F0269AAC0EE}" srcOrd="4" destOrd="0" presId="urn:microsoft.com/office/officeart/2005/8/layout/default"/>
    <dgm:cxn modelId="{31075D1E-CD6C-4003-8C9F-57E2CDD1210C}" type="presParOf" srcId="{453CE568-BD4C-4A34-BC31-92588B33B2DE}" destId="{4D071618-8FD6-4DF2-A69F-5BAD944E02C8}" srcOrd="5" destOrd="0" presId="urn:microsoft.com/office/officeart/2005/8/layout/default"/>
    <dgm:cxn modelId="{71693E2D-1406-4AEE-BC9C-72116B007606}" type="presParOf" srcId="{453CE568-BD4C-4A34-BC31-92588B33B2DE}" destId="{36784CF1-EAF8-4FDB-97B8-52D47098B321}" srcOrd="6" destOrd="0" presId="urn:microsoft.com/office/officeart/2005/8/layout/default"/>
    <dgm:cxn modelId="{CFFFF47E-DDFB-4484-8ABA-6B3427ED224C}" type="presParOf" srcId="{453CE568-BD4C-4A34-BC31-92588B33B2DE}" destId="{519DA8EE-F4B3-4262-BC2E-466A5C155FF1}" srcOrd="7" destOrd="0" presId="urn:microsoft.com/office/officeart/2005/8/layout/default"/>
    <dgm:cxn modelId="{3281B76B-ECB6-4F48-A29C-17E10F3AB371}" type="presParOf" srcId="{453CE568-BD4C-4A34-BC31-92588B33B2DE}" destId="{6DCE59F2-23D0-4E3B-8BCC-21EC9933660A}" srcOrd="8" destOrd="0" presId="urn:microsoft.com/office/officeart/2005/8/layout/default"/>
    <dgm:cxn modelId="{F08A359B-83E4-44A7-B7F2-25FCFC710EA3}" type="presParOf" srcId="{453CE568-BD4C-4A34-BC31-92588B33B2DE}" destId="{13A9B10A-F7F2-41CC-A86A-87581797043C}" srcOrd="9" destOrd="0" presId="urn:microsoft.com/office/officeart/2005/8/layout/default"/>
    <dgm:cxn modelId="{719A2E92-33F1-40C3-8A94-36AEBDAAFD9D}" type="presParOf" srcId="{453CE568-BD4C-4A34-BC31-92588B33B2DE}" destId="{03083D5C-2463-40A5-8427-97CB981CC67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53ED60-9B4F-4FAD-9C8D-909D759C74A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79DD02-9162-4BA7-BF11-DD54F52481CE}">
      <dgm:prSet/>
      <dgm:spPr/>
      <dgm:t>
        <a:bodyPr/>
        <a:lstStyle/>
        <a:p>
          <a:r>
            <a:rPr lang="en-GB"/>
            <a:t>Lack of experience with PHP, Laravel, HTML, CSS and Javascript</a:t>
          </a:r>
          <a:endParaRPr lang="en-US"/>
        </a:p>
      </dgm:t>
    </dgm:pt>
    <dgm:pt modelId="{CBDEFC59-29D4-48ED-ADE6-A3E973B6F299}" type="parTrans" cxnId="{1C84CA5F-93D7-4452-A493-1F49E5091161}">
      <dgm:prSet/>
      <dgm:spPr/>
      <dgm:t>
        <a:bodyPr/>
        <a:lstStyle/>
        <a:p>
          <a:endParaRPr lang="en-US"/>
        </a:p>
      </dgm:t>
    </dgm:pt>
    <dgm:pt modelId="{6B00A4CD-4E7D-4E84-83EE-122364468EF6}" type="sibTrans" cxnId="{1C84CA5F-93D7-4452-A493-1F49E5091161}">
      <dgm:prSet/>
      <dgm:spPr/>
      <dgm:t>
        <a:bodyPr/>
        <a:lstStyle/>
        <a:p>
          <a:endParaRPr lang="en-US"/>
        </a:p>
      </dgm:t>
    </dgm:pt>
    <dgm:pt modelId="{88D66BF8-B2B3-4B58-B6AA-5A386C00788E}">
      <dgm:prSet/>
      <dgm:spPr/>
      <dgm:t>
        <a:bodyPr/>
        <a:lstStyle/>
        <a:p>
          <a:r>
            <a:rPr lang="en-GB"/>
            <a:t>Merging Frontend and Backend</a:t>
          </a:r>
          <a:endParaRPr lang="en-US"/>
        </a:p>
      </dgm:t>
    </dgm:pt>
    <dgm:pt modelId="{1F9C5FB9-8A7F-4012-B92D-1A3EC4EB184E}" type="parTrans" cxnId="{691D1F2D-99FA-4A5B-A920-560077882917}">
      <dgm:prSet/>
      <dgm:spPr/>
      <dgm:t>
        <a:bodyPr/>
        <a:lstStyle/>
        <a:p>
          <a:endParaRPr lang="en-US"/>
        </a:p>
      </dgm:t>
    </dgm:pt>
    <dgm:pt modelId="{09AE9F17-3162-4103-AB70-AC75EEE94CDA}" type="sibTrans" cxnId="{691D1F2D-99FA-4A5B-A920-560077882917}">
      <dgm:prSet/>
      <dgm:spPr/>
      <dgm:t>
        <a:bodyPr/>
        <a:lstStyle/>
        <a:p>
          <a:endParaRPr lang="en-US"/>
        </a:p>
      </dgm:t>
    </dgm:pt>
    <dgm:pt modelId="{EF69CD3F-0618-49B5-BFA2-F4364F2B9C70}">
      <dgm:prSet/>
      <dgm:spPr/>
      <dgm:t>
        <a:bodyPr/>
        <a:lstStyle/>
        <a:p>
          <a:r>
            <a:rPr lang="en-GB" dirty="0"/>
            <a:t>Deadlines and completion </a:t>
          </a:r>
          <a:endParaRPr lang="en-US" dirty="0"/>
        </a:p>
      </dgm:t>
    </dgm:pt>
    <dgm:pt modelId="{59BBB2A6-D8F2-4778-A8C8-3187E9D5B134}" type="parTrans" cxnId="{6BDDC8B8-F6C2-4A44-BABF-CA3E97549899}">
      <dgm:prSet/>
      <dgm:spPr/>
      <dgm:t>
        <a:bodyPr/>
        <a:lstStyle/>
        <a:p>
          <a:endParaRPr lang="en-US"/>
        </a:p>
      </dgm:t>
    </dgm:pt>
    <dgm:pt modelId="{AC796C4D-F335-4D6F-82B3-3EB8CDC2B8E1}" type="sibTrans" cxnId="{6BDDC8B8-F6C2-4A44-BABF-CA3E97549899}">
      <dgm:prSet/>
      <dgm:spPr/>
      <dgm:t>
        <a:bodyPr/>
        <a:lstStyle/>
        <a:p>
          <a:endParaRPr lang="en-US"/>
        </a:p>
      </dgm:t>
    </dgm:pt>
    <dgm:pt modelId="{78650882-148F-4A20-9F7C-990BDCB66E6E}" type="pres">
      <dgm:prSet presAssocID="{4E53ED60-9B4F-4FAD-9C8D-909D759C74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1BB13-6C16-409A-9F54-FAB9CA4131F4}" type="pres">
      <dgm:prSet presAssocID="{5979DD02-9162-4BA7-BF11-DD54F52481CE}" presName="hierRoot1" presStyleCnt="0"/>
      <dgm:spPr/>
    </dgm:pt>
    <dgm:pt modelId="{5AF94653-46CA-48C9-8B32-E32111D4B87D}" type="pres">
      <dgm:prSet presAssocID="{5979DD02-9162-4BA7-BF11-DD54F52481CE}" presName="composite" presStyleCnt="0"/>
      <dgm:spPr/>
    </dgm:pt>
    <dgm:pt modelId="{80FDF991-7173-4C3A-B6C2-37027969FE00}" type="pres">
      <dgm:prSet presAssocID="{5979DD02-9162-4BA7-BF11-DD54F52481CE}" presName="background" presStyleLbl="node0" presStyleIdx="0" presStyleCnt="3"/>
      <dgm:spPr/>
    </dgm:pt>
    <dgm:pt modelId="{638567E6-2332-4FF0-977E-7EFB5F359C2F}" type="pres">
      <dgm:prSet presAssocID="{5979DD02-9162-4BA7-BF11-DD54F52481CE}" presName="text" presStyleLbl="fgAcc0" presStyleIdx="0" presStyleCnt="3">
        <dgm:presLayoutVars>
          <dgm:chPref val="3"/>
        </dgm:presLayoutVars>
      </dgm:prSet>
      <dgm:spPr/>
    </dgm:pt>
    <dgm:pt modelId="{09276AAC-9E7A-41F7-975A-9260DCEB5A6A}" type="pres">
      <dgm:prSet presAssocID="{5979DD02-9162-4BA7-BF11-DD54F52481CE}" presName="hierChild2" presStyleCnt="0"/>
      <dgm:spPr/>
    </dgm:pt>
    <dgm:pt modelId="{A410DD66-44DA-49A8-B043-48A015D25AFB}" type="pres">
      <dgm:prSet presAssocID="{88D66BF8-B2B3-4B58-B6AA-5A386C00788E}" presName="hierRoot1" presStyleCnt="0"/>
      <dgm:spPr/>
    </dgm:pt>
    <dgm:pt modelId="{CD13CB88-BBF7-4866-8072-15DE4FE28F16}" type="pres">
      <dgm:prSet presAssocID="{88D66BF8-B2B3-4B58-B6AA-5A386C00788E}" presName="composite" presStyleCnt="0"/>
      <dgm:spPr/>
    </dgm:pt>
    <dgm:pt modelId="{B5F43DD3-3FD6-438F-992C-E61B37EB235E}" type="pres">
      <dgm:prSet presAssocID="{88D66BF8-B2B3-4B58-B6AA-5A386C00788E}" presName="background" presStyleLbl="node0" presStyleIdx="1" presStyleCnt="3"/>
      <dgm:spPr/>
    </dgm:pt>
    <dgm:pt modelId="{C09DA077-1695-4496-819D-5E3D751D967B}" type="pres">
      <dgm:prSet presAssocID="{88D66BF8-B2B3-4B58-B6AA-5A386C00788E}" presName="text" presStyleLbl="fgAcc0" presStyleIdx="1" presStyleCnt="3">
        <dgm:presLayoutVars>
          <dgm:chPref val="3"/>
        </dgm:presLayoutVars>
      </dgm:prSet>
      <dgm:spPr/>
    </dgm:pt>
    <dgm:pt modelId="{D69ECA43-7452-4166-950A-85FCAAB85C8A}" type="pres">
      <dgm:prSet presAssocID="{88D66BF8-B2B3-4B58-B6AA-5A386C00788E}" presName="hierChild2" presStyleCnt="0"/>
      <dgm:spPr/>
    </dgm:pt>
    <dgm:pt modelId="{1B477B0B-0693-4853-B272-6C89F7B60981}" type="pres">
      <dgm:prSet presAssocID="{EF69CD3F-0618-49B5-BFA2-F4364F2B9C70}" presName="hierRoot1" presStyleCnt="0"/>
      <dgm:spPr/>
    </dgm:pt>
    <dgm:pt modelId="{9255E1F6-4DF5-4F97-9237-42AAB77DF6DB}" type="pres">
      <dgm:prSet presAssocID="{EF69CD3F-0618-49B5-BFA2-F4364F2B9C70}" presName="composite" presStyleCnt="0"/>
      <dgm:spPr/>
    </dgm:pt>
    <dgm:pt modelId="{252AFF7B-A34A-49D4-B293-9B2094C370E1}" type="pres">
      <dgm:prSet presAssocID="{EF69CD3F-0618-49B5-BFA2-F4364F2B9C70}" presName="background" presStyleLbl="node0" presStyleIdx="2" presStyleCnt="3"/>
      <dgm:spPr/>
    </dgm:pt>
    <dgm:pt modelId="{CB82BA57-781B-496D-BC60-55B6FEA72207}" type="pres">
      <dgm:prSet presAssocID="{EF69CD3F-0618-49B5-BFA2-F4364F2B9C70}" presName="text" presStyleLbl="fgAcc0" presStyleIdx="2" presStyleCnt="3">
        <dgm:presLayoutVars>
          <dgm:chPref val="3"/>
        </dgm:presLayoutVars>
      </dgm:prSet>
      <dgm:spPr/>
    </dgm:pt>
    <dgm:pt modelId="{E2F9FEA0-1706-41A0-A83A-362F5E7C4323}" type="pres">
      <dgm:prSet presAssocID="{EF69CD3F-0618-49B5-BFA2-F4364F2B9C70}" presName="hierChild2" presStyleCnt="0"/>
      <dgm:spPr/>
    </dgm:pt>
  </dgm:ptLst>
  <dgm:cxnLst>
    <dgm:cxn modelId="{691D1F2D-99FA-4A5B-A920-560077882917}" srcId="{4E53ED60-9B4F-4FAD-9C8D-909D759C74A4}" destId="{88D66BF8-B2B3-4B58-B6AA-5A386C00788E}" srcOrd="1" destOrd="0" parTransId="{1F9C5FB9-8A7F-4012-B92D-1A3EC4EB184E}" sibTransId="{09AE9F17-3162-4103-AB70-AC75EEE94CDA}"/>
    <dgm:cxn modelId="{1C84CA5F-93D7-4452-A493-1F49E5091161}" srcId="{4E53ED60-9B4F-4FAD-9C8D-909D759C74A4}" destId="{5979DD02-9162-4BA7-BF11-DD54F52481CE}" srcOrd="0" destOrd="0" parTransId="{CBDEFC59-29D4-48ED-ADE6-A3E973B6F299}" sibTransId="{6B00A4CD-4E7D-4E84-83EE-122364468EF6}"/>
    <dgm:cxn modelId="{F1EA0866-7FD2-4203-8966-1D09D99B8F5C}" type="presOf" srcId="{EF69CD3F-0618-49B5-BFA2-F4364F2B9C70}" destId="{CB82BA57-781B-496D-BC60-55B6FEA72207}" srcOrd="0" destOrd="0" presId="urn:microsoft.com/office/officeart/2005/8/layout/hierarchy1"/>
    <dgm:cxn modelId="{AEFF8E4E-9666-4443-AF62-DB79FBB165D4}" type="presOf" srcId="{5979DD02-9162-4BA7-BF11-DD54F52481CE}" destId="{638567E6-2332-4FF0-977E-7EFB5F359C2F}" srcOrd="0" destOrd="0" presId="urn:microsoft.com/office/officeart/2005/8/layout/hierarchy1"/>
    <dgm:cxn modelId="{6D18B47B-F140-4730-88CE-E0511D4D7331}" type="presOf" srcId="{88D66BF8-B2B3-4B58-B6AA-5A386C00788E}" destId="{C09DA077-1695-4496-819D-5E3D751D967B}" srcOrd="0" destOrd="0" presId="urn:microsoft.com/office/officeart/2005/8/layout/hierarchy1"/>
    <dgm:cxn modelId="{6BDDC8B8-F6C2-4A44-BABF-CA3E97549899}" srcId="{4E53ED60-9B4F-4FAD-9C8D-909D759C74A4}" destId="{EF69CD3F-0618-49B5-BFA2-F4364F2B9C70}" srcOrd="2" destOrd="0" parTransId="{59BBB2A6-D8F2-4778-A8C8-3187E9D5B134}" sibTransId="{AC796C4D-F335-4D6F-82B3-3EB8CDC2B8E1}"/>
    <dgm:cxn modelId="{6A811DBF-102A-4405-9D6C-0310AB146912}" type="presOf" srcId="{4E53ED60-9B4F-4FAD-9C8D-909D759C74A4}" destId="{78650882-148F-4A20-9F7C-990BDCB66E6E}" srcOrd="0" destOrd="0" presId="urn:microsoft.com/office/officeart/2005/8/layout/hierarchy1"/>
    <dgm:cxn modelId="{DFCC330F-C406-4942-AF71-6B7DA2A51BA7}" type="presParOf" srcId="{78650882-148F-4A20-9F7C-990BDCB66E6E}" destId="{F121BB13-6C16-409A-9F54-FAB9CA4131F4}" srcOrd="0" destOrd="0" presId="urn:microsoft.com/office/officeart/2005/8/layout/hierarchy1"/>
    <dgm:cxn modelId="{74177883-4C18-4D92-B50D-7B98AAC56E36}" type="presParOf" srcId="{F121BB13-6C16-409A-9F54-FAB9CA4131F4}" destId="{5AF94653-46CA-48C9-8B32-E32111D4B87D}" srcOrd="0" destOrd="0" presId="urn:microsoft.com/office/officeart/2005/8/layout/hierarchy1"/>
    <dgm:cxn modelId="{62C60C11-045E-4A44-92ED-4E54A27750B0}" type="presParOf" srcId="{5AF94653-46CA-48C9-8B32-E32111D4B87D}" destId="{80FDF991-7173-4C3A-B6C2-37027969FE00}" srcOrd="0" destOrd="0" presId="urn:microsoft.com/office/officeart/2005/8/layout/hierarchy1"/>
    <dgm:cxn modelId="{161C7DB1-428B-43B9-A24C-0681F758B3E6}" type="presParOf" srcId="{5AF94653-46CA-48C9-8B32-E32111D4B87D}" destId="{638567E6-2332-4FF0-977E-7EFB5F359C2F}" srcOrd="1" destOrd="0" presId="urn:microsoft.com/office/officeart/2005/8/layout/hierarchy1"/>
    <dgm:cxn modelId="{E6BE3694-2A3B-4D2B-81B7-E465EFE87BC5}" type="presParOf" srcId="{F121BB13-6C16-409A-9F54-FAB9CA4131F4}" destId="{09276AAC-9E7A-41F7-975A-9260DCEB5A6A}" srcOrd="1" destOrd="0" presId="urn:microsoft.com/office/officeart/2005/8/layout/hierarchy1"/>
    <dgm:cxn modelId="{CF856639-483F-4543-BD70-C145E3DCA117}" type="presParOf" srcId="{78650882-148F-4A20-9F7C-990BDCB66E6E}" destId="{A410DD66-44DA-49A8-B043-48A015D25AFB}" srcOrd="1" destOrd="0" presId="urn:microsoft.com/office/officeart/2005/8/layout/hierarchy1"/>
    <dgm:cxn modelId="{D103532C-6A8A-451E-A2AC-2EBE23A36067}" type="presParOf" srcId="{A410DD66-44DA-49A8-B043-48A015D25AFB}" destId="{CD13CB88-BBF7-4866-8072-15DE4FE28F16}" srcOrd="0" destOrd="0" presId="urn:microsoft.com/office/officeart/2005/8/layout/hierarchy1"/>
    <dgm:cxn modelId="{AD35A18A-E82F-4A61-B3CB-69A45912DD41}" type="presParOf" srcId="{CD13CB88-BBF7-4866-8072-15DE4FE28F16}" destId="{B5F43DD3-3FD6-438F-992C-E61B37EB235E}" srcOrd="0" destOrd="0" presId="urn:microsoft.com/office/officeart/2005/8/layout/hierarchy1"/>
    <dgm:cxn modelId="{2142445C-B4E6-42B5-93DD-707C6B7538CE}" type="presParOf" srcId="{CD13CB88-BBF7-4866-8072-15DE4FE28F16}" destId="{C09DA077-1695-4496-819D-5E3D751D967B}" srcOrd="1" destOrd="0" presId="urn:microsoft.com/office/officeart/2005/8/layout/hierarchy1"/>
    <dgm:cxn modelId="{C1D90D8B-0BE0-4E36-9A46-39FF28E6A19D}" type="presParOf" srcId="{A410DD66-44DA-49A8-B043-48A015D25AFB}" destId="{D69ECA43-7452-4166-950A-85FCAAB85C8A}" srcOrd="1" destOrd="0" presId="urn:microsoft.com/office/officeart/2005/8/layout/hierarchy1"/>
    <dgm:cxn modelId="{857C8F43-1EAF-4503-87C1-E7ACFC7B1C0B}" type="presParOf" srcId="{78650882-148F-4A20-9F7C-990BDCB66E6E}" destId="{1B477B0B-0693-4853-B272-6C89F7B60981}" srcOrd="2" destOrd="0" presId="urn:microsoft.com/office/officeart/2005/8/layout/hierarchy1"/>
    <dgm:cxn modelId="{07795B2E-23C7-46DE-9337-ECF5FA9211FF}" type="presParOf" srcId="{1B477B0B-0693-4853-B272-6C89F7B60981}" destId="{9255E1F6-4DF5-4F97-9237-42AAB77DF6DB}" srcOrd="0" destOrd="0" presId="urn:microsoft.com/office/officeart/2005/8/layout/hierarchy1"/>
    <dgm:cxn modelId="{6B1FA86D-B5A6-4F5A-BA07-6C2582FBD07A}" type="presParOf" srcId="{9255E1F6-4DF5-4F97-9237-42AAB77DF6DB}" destId="{252AFF7B-A34A-49D4-B293-9B2094C370E1}" srcOrd="0" destOrd="0" presId="urn:microsoft.com/office/officeart/2005/8/layout/hierarchy1"/>
    <dgm:cxn modelId="{5C73A4A8-F343-4749-84A9-CC0210739223}" type="presParOf" srcId="{9255E1F6-4DF5-4F97-9237-42AAB77DF6DB}" destId="{CB82BA57-781B-496D-BC60-55B6FEA72207}" srcOrd="1" destOrd="0" presId="urn:microsoft.com/office/officeart/2005/8/layout/hierarchy1"/>
    <dgm:cxn modelId="{9EFBE1DF-E7F5-4E79-9364-113317D71ADD}" type="presParOf" srcId="{1B477B0B-0693-4853-B272-6C89F7B60981}" destId="{E2F9FEA0-1706-41A0-A83A-362F5E7C43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1A9EEB-6ED8-42D4-816B-F7B1AEDC53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D128A1-1FA3-4C09-BEF2-24F998211B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Accessibility – scroll button</a:t>
          </a:r>
        </a:p>
      </dgm:t>
    </dgm:pt>
    <dgm:pt modelId="{5ECE4E65-2E74-46FA-B5D8-5A2CC1DFBCE5}" type="parTrans" cxnId="{3739A9E9-D791-412D-B963-16A88DEAFC08}">
      <dgm:prSet/>
      <dgm:spPr/>
      <dgm:t>
        <a:bodyPr/>
        <a:lstStyle/>
        <a:p>
          <a:endParaRPr lang="en-US"/>
        </a:p>
      </dgm:t>
    </dgm:pt>
    <dgm:pt modelId="{35F86701-7B42-4F7A-B90D-486EF1D34F26}" type="sibTrans" cxnId="{3739A9E9-D791-412D-B963-16A88DEAFC08}">
      <dgm:prSet/>
      <dgm:spPr/>
      <dgm:t>
        <a:bodyPr/>
        <a:lstStyle/>
        <a:p>
          <a:endParaRPr lang="en-US"/>
        </a:p>
      </dgm:t>
    </dgm:pt>
    <dgm:pt modelId="{3D7C3B92-B5FE-455A-A005-F0C69A51D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 Dashboard – charts, more automation through ML </a:t>
          </a:r>
        </a:p>
      </dgm:t>
    </dgm:pt>
    <dgm:pt modelId="{A93C06EC-366D-4D0A-A8EF-3DC3E1698CED}" type="sibTrans" cxnId="{0FDFCE84-EB48-41FD-9735-D8AA344D89F0}">
      <dgm:prSet/>
      <dgm:spPr/>
      <dgm:t>
        <a:bodyPr/>
        <a:lstStyle/>
        <a:p>
          <a:endParaRPr lang="en-US"/>
        </a:p>
      </dgm:t>
    </dgm:pt>
    <dgm:pt modelId="{A9443056-A740-4A53-A8D5-3EA192FE16B4}" type="parTrans" cxnId="{0FDFCE84-EB48-41FD-9735-D8AA344D89F0}">
      <dgm:prSet/>
      <dgm:spPr/>
      <dgm:t>
        <a:bodyPr/>
        <a:lstStyle/>
        <a:p>
          <a:endParaRPr lang="en-US"/>
        </a:p>
      </dgm:t>
    </dgm:pt>
    <dgm:pt modelId="{67CA36D4-DCE5-4E7B-BE65-EF7D84E7F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 Chatbot</a:t>
          </a:r>
        </a:p>
      </dgm:t>
    </dgm:pt>
    <dgm:pt modelId="{91517A13-78B2-48C7-9D5D-179EEE71C50C}" type="sibTrans" cxnId="{34BD6ED7-6177-445F-9E22-AB3E2E71A8F9}">
      <dgm:prSet/>
      <dgm:spPr/>
      <dgm:t>
        <a:bodyPr/>
        <a:lstStyle/>
        <a:p>
          <a:endParaRPr lang="en-US"/>
        </a:p>
      </dgm:t>
    </dgm:pt>
    <dgm:pt modelId="{A36E946A-19C9-43F3-8096-E5F294DB6957}" type="parTrans" cxnId="{34BD6ED7-6177-445F-9E22-AB3E2E71A8F9}">
      <dgm:prSet/>
      <dgm:spPr/>
      <dgm:t>
        <a:bodyPr/>
        <a:lstStyle/>
        <a:p>
          <a:endParaRPr lang="en-US"/>
        </a:p>
      </dgm:t>
    </dgm:pt>
    <dgm:pt modelId="{F9A991C3-4BD6-4DE1-9420-AD7C9FEF3738}" type="pres">
      <dgm:prSet presAssocID="{441A9EEB-6ED8-42D4-816B-F7B1AEDC537D}" presName="root" presStyleCnt="0">
        <dgm:presLayoutVars>
          <dgm:dir/>
          <dgm:resizeHandles val="exact"/>
        </dgm:presLayoutVars>
      </dgm:prSet>
      <dgm:spPr/>
    </dgm:pt>
    <dgm:pt modelId="{998AF5CA-45AC-4348-ABE4-A5AC6F3B1F54}" type="pres">
      <dgm:prSet presAssocID="{07D128A1-1FA3-4C09-BEF2-24F998211BFB}" presName="compNode" presStyleCnt="0"/>
      <dgm:spPr/>
    </dgm:pt>
    <dgm:pt modelId="{CEA34EDF-84FA-4773-9A03-0A95FF3D4F0A}" type="pres">
      <dgm:prSet presAssocID="{07D128A1-1FA3-4C09-BEF2-24F998211BFB}" presName="iconRect" presStyleLbl="node1" presStyleIdx="0" presStyleCnt="3" custLinFactNeighborY="42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nttChart"/>
        </a:ext>
      </dgm:extLst>
    </dgm:pt>
    <dgm:pt modelId="{9ADC2A22-171E-4A9C-B553-99EF7D5F6BF8}" type="pres">
      <dgm:prSet presAssocID="{07D128A1-1FA3-4C09-BEF2-24F998211BFB}" presName="spaceRect" presStyleCnt="0"/>
      <dgm:spPr/>
    </dgm:pt>
    <dgm:pt modelId="{3A33203B-762C-42DB-A798-3BA6A2806B41}" type="pres">
      <dgm:prSet presAssocID="{07D128A1-1FA3-4C09-BEF2-24F998211BFB}" presName="textRect" presStyleLbl="revTx" presStyleIdx="0" presStyleCnt="3">
        <dgm:presLayoutVars>
          <dgm:chMax val="1"/>
          <dgm:chPref val="1"/>
        </dgm:presLayoutVars>
      </dgm:prSet>
      <dgm:spPr/>
    </dgm:pt>
    <dgm:pt modelId="{65808B94-9FEA-4C2E-A951-361B137B8EF5}" type="pres">
      <dgm:prSet presAssocID="{35F86701-7B42-4F7A-B90D-486EF1D34F26}" presName="sibTrans" presStyleCnt="0"/>
      <dgm:spPr/>
    </dgm:pt>
    <dgm:pt modelId="{FAED58E5-94A4-44BC-9D59-70A668AA639A}" type="pres">
      <dgm:prSet presAssocID="{3D7C3B92-B5FE-455A-A005-F0C69A51D3A0}" presName="compNode" presStyleCnt="0"/>
      <dgm:spPr/>
    </dgm:pt>
    <dgm:pt modelId="{E3FDCB87-0892-4C34-96CC-51AF0F372A5C}" type="pres">
      <dgm:prSet presAssocID="{3D7C3B92-B5FE-455A-A005-F0C69A51D3A0}" presName="iconRect" presStyleLbl="node1" presStyleIdx="1" presStyleCnt="3" custLinFactNeighborX="-42" custLinFactNeighborY="42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0E103B-8220-4CDC-ABF8-84349F29025C}" type="pres">
      <dgm:prSet presAssocID="{3D7C3B92-B5FE-455A-A005-F0C69A51D3A0}" presName="spaceRect" presStyleCnt="0"/>
      <dgm:spPr/>
    </dgm:pt>
    <dgm:pt modelId="{A54B93FB-292B-4005-853C-6589BC64EDB5}" type="pres">
      <dgm:prSet presAssocID="{3D7C3B92-B5FE-455A-A005-F0C69A51D3A0}" presName="textRect" presStyleLbl="revTx" presStyleIdx="1" presStyleCnt="3">
        <dgm:presLayoutVars>
          <dgm:chMax val="1"/>
          <dgm:chPref val="1"/>
        </dgm:presLayoutVars>
      </dgm:prSet>
      <dgm:spPr/>
    </dgm:pt>
    <dgm:pt modelId="{9699174B-C2C9-4B82-A1D3-E4477BE3490A}" type="pres">
      <dgm:prSet presAssocID="{A93C06EC-366D-4D0A-A8EF-3DC3E1698CED}" presName="sibTrans" presStyleCnt="0"/>
      <dgm:spPr/>
    </dgm:pt>
    <dgm:pt modelId="{B2A7C8F8-DCB0-4170-BBF4-BDDD62F1BC0A}" type="pres">
      <dgm:prSet presAssocID="{67CA36D4-DCE5-4E7B-BE65-EF7D84E7F782}" presName="compNode" presStyleCnt="0"/>
      <dgm:spPr/>
    </dgm:pt>
    <dgm:pt modelId="{46BA7A11-08D6-4596-A007-9B828AF8F700}" type="pres">
      <dgm:prSet presAssocID="{67CA36D4-DCE5-4E7B-BE65-EF7D84E7F782}" presName="iconRect" presStyleLbl="node1" presStyleIdx="2" presStyleCnt="3" custLinFactNeighborX="1353" custLinFactNeighborY="113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530A21E-D232-4779-9F49-7CAA8226B944}" type="pres">
      <dgm:prSet presAssocID="{67CA36D4-DCE5-4E7B-BE65-EF7D84E7F782}" presName="spaceRect" presStyleCnt="0"/>
      <dgm:spPr/>
    </dgm:pt>
    <dgm:pt modelId="{4351226F-738D-484D-9399-5165B9EBB474}" type="pres">
      <dgm:prSet presAssocID="{67CA36D4-DCE5-4E7B-BE65-EF7D84E7F7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268603-BA56-4981-9902-3EB26A313582}" type="presOf" srcId="{441A9EEB-6ED8-42D4-816B-F7B1AEDC537D}" destId="{F9A991C3-4BD6-4DE1-9420-AD7C9FEF3738}" srcOrd="0" destOrd="0" presId="urn:microsoft.com/office/officeart/2018/2/layout/IconLabelList"/>
    <dgm:cxn modelId="{CC4CEE7D-CF97-4693-BA4F-BBBA14D95DB2}" type="presOf" srcId="{67CA36D4-DCE5-4E7B-BE65-EF7D84E7F782}" destId="{4351226F-738D-484D-9399-5165B9EBB474}" srcOrd="0" destOrd="0" presId="urn:microsoft.com/office/officeart/2018/2/layout/IconLabelList"/>
    <dgm:cxn modelId="{0FDFCE84-EB48-41FD-9735-D8AA344D89F0}" srcId="{441A9EEB-6ED8-42D4-816B-F7B1AEDC537D}" destId="{3D7C3B92-B5FE-455A-A005-F0C69A51D3A0}" srcOrd="1" destOrd="0" parTransId="{A9443056-A740-4A53-A8D5-3EA192FE16B4}" sibTransId="{A93C06EC-366D-4D0A-A8EF-3DC3E1698CED}"/>
    <dgm:cxn modelId="{34BD6ED7-6177-445F-9E22-AB3E2E71A8F9}" srcId="{441A9EEB-6ED8-42D4-816B-F7B1AEDC537D}" destId="{67CA36D4-DCE5-4E7B-BE65-EF7D84E7F782}" srcOrd="2" destOrd="0" parTransId="{A36E946A-19C9-43F3-8096-E5F294DB6957}" sibTransId="{91517A13-78B2-48C7-9D5D-179EEE71C50C}"/>
    <dgm:cxn modelId="{45E7BEDD-812E-45BE-AD92-A52D977118E1}" type="presOf" srcId="{3D7C3B92-B5FE-455A-A005-F0C69A51D3A0}" destId="{A54B93FB-292B-4005-853C-6589BC64EDB5}" srcOrd="0" destOrd="0" presId="urn:microsoft.com/office/officeart/2018/2/layout/IconLabelList"/>
    <dgm:cxn modelId="{3739A9E9-D791-412D-B963-16A88DEAFC08}" srcId="{441A9EEB-6ED8-42D4-816B-F7B1AEDC537D}" destId="{07D128A1-1FA3-4C09-BEF2-24F998211BFB}" srcOrd="0" destOrd="0" parTransId="{5ECE4E65-2E74-46FA-B5D8-5A2CC1DFBCE5}" sibTransId="{35F86701-7B42-4F7A-B90D-486EF1D34F26}"/>
    <dgm:cxn modelId="{A6D01AF0-D7C4-4A86-98C6-6F6C0BF651A8}" type="presOf" srcId="{07D128A1-1FA3-4C09-BEF2-24F998211BFB}" destId="{3A33203B-762C-42DB-A798-3BA6A2806B41}" srcOrd="0" destOrd="0" presId="urn:microsoft.com/office/officeart/2018/2/layout/IconLabelList"/>
    <dgm:cxn modelId="{E92F9518-B43F-45D8-8EC7-6D7391204038}" type="presParOf" srcId="{F9A991C3-4BD6-4DE1-9420-AD7C9FEF3738}" destId="{998AF5CA-45AC-4348-ABE4-A5AC6F3B1F54}" srcOrd="0" destOrd="0" presId="urn:microsoft.com/office/officeart/2018/2/layout/IconLabelList"/>
    <dgm:cxn modelId="{FA02283F-ABF6-4EB3-BAA0-703556AE9C6D}" type="presParOf" srcId="{998AF5CA-45AC-4348-ABE4-A5AC6F3B1F54}" destId="{CEA34EDF-84FA-4773-9A03-0A95FF3D4F0A}" srcOrd="0" destOrd="0" presId="urn:microsoft.com/office/officeart/2018/2/layout/IconLabelList"/>
    <dgm:cxn modelId="{46D197DF-9C2C-48FF-9F18-970F3F25278B}" type="presParOf" srcId="{998AF5CA-45AC-4348-ABE4-A5AC6F3B1F54}" destId="{9ADC2A22-171E-4A9C-B553-99EF7D5F6BF8}" srcOrd="1" destOrd="0" presId="urn:microsoft.com/office/officeart/2018/2/layout/IconLabelList"/>
    <dgm:cxn modelId="{7A883876-265A-49E0-817C-14A5D37CCA61}" type="presParOf" srcId="{998AF5CA-45AC-4348-ABE4-A5AC6F3B1F54}" destId="{3A33203B-762C-42DB-A798-3BA6A2806B41}" srcOrd="2" destOrd="0" presId="urn:microsoft.com/office/officeart/2018/2/layout/IconLabelList"/>
    <dgm:cxn modelId="{F48A4E0B-C055-4373-A603-0B5A948F834C}" type="presParOf" srcId="{F9A991C3-4BD6-4DE1-9420-AD7C9FEF3738}" destId="{65808B94-9FEA-4C2E-A951-361B137B8EF5}" srcOrd="1" destOrd="0" presId="urn:microsoft.com/office/officeart/2018/2/layout/IconLabelList"/>
    <dgm:cxn modelId="{F1E08741-2248-4DC9-AC21-2C3B9C966D5C}" type="presParOf" srcId="{F9A991C3-4BD6-4DE1-9420-AD7C9FEF3738}" destId="{FAED58E5-94A4-44BC-9D59-70A668AA639A}" srcOrd="2" destOrd="0" presId="urn:microsoft.com/office/officeart/2018/2/layout/IconLabelList"/>
    <dgm:cxn modelId="{E2EC778B-DAEC-4ACF-8F87-16AE175AE9DE}" type="presParOf" srcId="{FAED58E5-94A4-44BC-9D59-70A668AA639A}" destId="{E3FDCB87-0892-4C34-96CC-51AF0F372A5C}" srcOrd="0" destOrd="0" presId="urn:microsoft.com/office/officeart/2018/2/layout/IconLabelList"/>
    <dgm:cxn modelId="{998D2C1C-4593-4C99-ACF2-7E9889E4BD80}" type="presParOf" srcId="{FAED58E5-94A4-44BC-9D59-70A668AA639A}" destId="{790E103B-8220-4CDC-ABF8-84349F29025C}" srcOrd="1" destOrd="0" presId="urn:microsoft.com/office/officeart/2018/2/layout/IconLabelList"/>
    <dgm:cxn modelId="{576DAD0B-A4B0-4757-ACC0-EBDD77883386}" type="presParOf" srcId="{FAED58E5-94A4-44BC-9D59-70A668AA639A}" destId="{A54B93FB-292B-4005-853C-6589BC64EDB5}" srcOrd="2" destOrd="0" presId="urn:microsoft.com/office/officeart/2018/2/layout/IconLabelList"/>
    <dgm:cxn modelId="{28ED0A79-6DDE-47D1-89DF-D38DB9D3BFB3}" type="presParOf" srcId="{F9A991C3-4BD6-4DE1-9420-AD7C9FEF3738}" destId="{9699174B-C2C9-4B82-A1D3-E4477BE3490A}" srcOrd="3" destOrd="0" presId="urn:microsoft.com/office/officeart/2018/2/layout/IconLabelList"/>
    <dgm:cxn modelId="{56DACFB1-9268-4ED4-BF9B-312216465020}" type="presParOf" srcId="{F9A991C3-4BD6-4DE1-9420-AD7C9FEF3738}" destId="{B2A7C8F8-DCB0-4170-BBF4-BDDD62F1BC0A}" srcOrd="4" destOrd="0" presId="urn:microsoft.com/office/officeart/2018/2/layout/IconLabelList"/>
    <dgm:cxn modelId="{0B9EFBB6-5A5A-48BB-9492-F425790B24ED}" type="presParOf" srcId="{B2A7C8F8-DCB0-4170-BBF4-BDDD62F1BC0A}" destId="{46BA7A11-08D6-4596-A007-9B828AF8F700}" srcOrd="0" destOrd="0" presId="urn:microsoft.com/office/officeart/2018/2/layout/IconLabelList"/>
    <dgm:cxn modelId="{59FEA2C3-CA4A-4B6C-918E-766CC714DE1A}" type="presParOf" srcId="{B2A7C8F8-DCB0-4170-BBF4-BDDD62F1BC0A}" destId="{D530A21E-D232-4779-9F49-7CAA8226B944}" srcOrd="1" destOrd="0" presId="urn:microsoft.com/office/officeart/2018/2/layout/IconLabelList"/>
    <dgm:cxn modelId="{43174F13-A4B4-4A50-AC9B-F9F1FFD26B6E}" type="presParOf" srcId="{B2A7C8F8-DCB0-4170-BBF4-BDDD62F1BC0A}" destId="{4351226F-738D-484D-9399-5165B9EBB4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DD7CB-719F-49A6-AD0C-BCE070E2A036}">
      <dsp:nvSpPr>
        <dsp:cNvPr id="0" name=""/>
        <dsp:cNvSpPr/>
      </dsp:nvSpPr>
      <dsp:spPr>
        <a:xfrm>
          <a:off x="421124" y="0"/>
          <a:ext cx="4772738" cy="477361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8AE53-023B-4B10-8251-73A1708D3C7A}">
      <dsp:nvSpPr>
        <dsp:cNvPr id="0" name=""/>
        <dsp:cNvSpPr/>
      </dsp:nvSpPr>
      <dsp:spPr>
        <a:xfrm>
          <a:off x="6031" y="1432083"/>
          <a:ext cx="1807323" cy="1909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Men’s clothing e-commerce website</a:t>
          </a:r>
          <a:endParaRPr lang="en-US" sz="1800" kern="1200"/>
        </a:p>
      </dsp:txBody>
      <dsp:txXfrm>
        <a:off x="94257" y="1520309"/>
        <a:ext cx="1630871" cy="1732993"/>
      </dsp:txXfrm>
    </dsp:sp>
    <dsp:sp modelId="{20B405CC-154E-45D0-A73D-938A28366E50}">
      <dsp:nvSpPr>
        <dsp:cNvPr id="0" name=""/>
        <dsp:cNvSpPr/>
      </dsp:nvSpPr>
      <dsp:spPr>
        <a:xfrm>
          <a:off x="1903831" y="1432083"/>
          <a:ext cx="1807323" cy="1909445"/>
        </a:xfrm>
        <a:prstGeom prst="round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Men’s athleisure wear</a:t>
          </a:r>
          <a:endParaRPr lang="en-US" sz="1800" kern="1200"/>
        </a:p>
      </dsp:txBody>
      <dsp:txXfrm>
        <a:off x="1992057" y="1520309"/>
        <a:ext cx="1630871" cy="1732993"/>
      </dsp:txXfrm>
    </dsp:sp>
    <dsp:sp modelId="{A4EDA442-DD2D-413D-90DF-0391B83561F4}">
      <dsp:nvSpPr>
        <dsp:cNvPr id="0" name=""/>
        <dsp:cNvSpPr/>
      </dsp:nvSpPr>
      <dsp:spPr>
        <a:xfrm>
          <a:off x="3801631" y="1432083"/>
          <a:ext cx="1807323" cy="1909445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Primarily 18 – 40 years. looking for style, comfort and functionality</a:t>
          </a:r>
          <a:endParaRPr lang="en-US" sz="1800" kern="1200" dirty="0"/>
        </a:p>
      </dsp:txBody>
      <dsp:txXfrm>
        <a:off x="3889857" y="1520309"/>
        <a:ext cx="1630871" cy="1732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BD5D4-C172-4F84-82D0-22C2828138A6}">
      <dsp:nvSpPr>
        <dsp:cNvPr id="0" name=""/>
        <dsp:cNvSpPr/>
      </dsp:nvSpPr>
      <dsp:spPr>
        <a:xfrm>
          <a:off x="0" y="4322"/>
          <a:ext cx="6472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6B41E-6631-4FFA-9AB8-42A7F2B7B7B1}">
      <dsp:nvSpPr>
        <dsp:cNvPr id="0" name=""/>
        <dsp:cNvSpPr/>
      </dsp:nvSpPr>
      <dsp:spPr>
        <a:xfrm>
          <a:off x="0" y="4322"/>
          <a:ext cx="6472779" cy="11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Framework and Languages: </a:t>
          </a:r>
          <a:r>
            <a:rPr lang="en-US" sz="1700" b="0" i="0" kern="1200" dirty="0" err="1"/>
            <a:t>Utilised</a:t>
          </a:r>
          <a:r>
            <a:rPr lang="en-US" sz="1700" b="0" i="0" kern="1200" dirty="0"/>
            <a:t> PHP with Laravel framework for robust backend development; HTML, CSS, and JavaScript for dynamic and responsive frontend.</a:t>
          </a:r>
          <a:endParaRPr lang="en-US" sz="1700" kern="1200" dirty="0"/>
        </a:p>
      </dsp:txBody>
      <dsp:txXfrm>
        <a:off x="0" y="4322"/>
        <a:ext cx="6472779" cy="1109328"/>
      </dsp:txXfrm>
    </dsp:sp>
    <dsp:sp modelId="{4A65155F-308F-4574-A942-716C1A311CD0}">
      <dsp:nvSpPr>
        <dsp:cNvPr id="0" name=""/>
        <dsp:cNvSpPr/>
      </dsp:nvSpPr>
      <dsp:spPr>
        <a:xfrm>
          <a:off x="0" y="1113651"/>
          <a:ext cx="6472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E2378-8AF1-43F6-B09E-E39BF1911D4D}">
      <dsp:nvSpPr>
        <dsp:cNvPr id="0" name=""/>
        <dsp:cNvSpPr/>
      </dsp:nvSpPr>
      <dsp:spPr>
        <a:xfrm>
          <a:off x="0" y="1113651"/>
          <a:ext cx="6472779" cy="1126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Database Management: </a:t>
          </a:r>
          <a:r>
            <a:rPr lang="en-US" sz="1700" b="0" i="0" kern="1200" dirty="0"/>
            <a:t>Implementation of MySQL for efficient data storage and retrieval, including user data, product inventory, and order history.</a:t>
          </a:r>
          <a:endParaRPr lang="en-US" sz="1700" kern="1200" dirty="0"/>
        </a:p>
      </dsp:txBody>
      <dsp:txXfrm>
        <a:off x="0" y="1113651"/>
        <a:ext cx="6472779" cy="1126759"/>
      </dsp:txXfrm>
    </dsp:sp>
    <dsp:sp modelId="{EAEE159E-19C9-43F1-A003-B2B16235D1BB}">
      <dsp:nvSpPr>
        <dsp:cNvPr id="0" name=""/>
        <dsp:cNvSpPr/>
      </dsp:nvSpPr>
      <dsp:spPr>
        <a:xfrm>
          <a:off x="0" y="2240411"/>
          <a:ext cx="6472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EA528-7530-414F-9FD5-6E9FE7F2468C}">
      <dsp:nvSpPr>
        <dsp:cNvPr id="0" name=""/>
        <dsp:cNvSpPr/>
      </dsp:nvSpPr>
      <dsp:spPr>
        <a:xfrm>
          <a:off x="0" y="2240411"/>
          <a:ext cx="6472779" cy="1126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Development Tools: </a:t>
          </a:r>
          <a:r>
            <a:rPr lang="en-US" sz="1700" b="0" i="0" kern="1200" dirty="0"/>
            <a:t>Use of Git for version control and collaboration, facilitating efficient team workflow.</a:t>
          </a:r>
          <a:endParaRPr lang="en-US" sz="1700" kern="1200" dirty="0"/>
        </a:p>
      </dsp:txBody>
      <dsp:txXfrm>
        <a:off x="0" y="2240411"/>
        <a:ext cx="6472779" cy="1126759"/>
      </dsp:txXfrm>
    </dsp:sp>
    <dsp:sp modelId="{13710AF1-BE8F-45F8-8B7A-D4BED419EA62}">
      <dsp:nvSpPr>
        <dsp:cNvPr id="0" name=""/>
        <dsp:cNvSpPr/>
      </dsp:nvSpPr>
      <dsp:spPr>
        <a:xfrm>
          <a:off x="0" y="3120286"/>
          <a:ext cx="64727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0569B-990A-4CDA-BFE3-89BD914656C7}">
      <dsp:nvSpPr>
        <dsp:cNvPr id="0" name=""/>
        <dsp:cNvSpPr/>
      </dsp:nvSpPr>
      <dsp:spPr>
        <a:xfrm>
          <a:off x="0" y="3116917"/>
          <a:ext cx="6472779" cy="1126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Integration Points: </a:t>
          </a:r>
          <a:r>
            <a:rPr lang="en-US" sz="1700" b="0" i="0" kern="1200" dirty="0"/>
            <a:t>Highlight integration of frontend and backend with seamless data exchange for user actions such as registration, product browsing, and order processing.</a:t>
          </a:r>
          <a:endParaRPr lang="en-US" sz="1700" kern="1200" dirty="0"/>
        </a:p>
      </dsp:txBody>
      <dsp:txXfrm>
        <a:off x="0" y="3116917"/>
        <a:ext cx="6472779" cy="1126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830A-EB73-4D75-AB14-C67B2C225B23}">
      <dsp:nvSpPr>
        <dsp:cNvPr id="0" name=""/>
        <dsp:cNvSpPr/>
      </dsp:nvSpPr>
      <dsp:spPr>
        <a:xfrm>
          <a:off x="0" y="230989"/>
          <a:ext cx="2795794" cy="16774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User-Centric Design: Focused on creating an intuitive and seamless shopping experience for men's athleisure wear.</a:t>
          </a:r>
          <a:endParaRPr lang="en-US" sz="1500" kern="1200" dirty="0"/>
        </a:p>
      </dsp:txBody>
      <dsp:txXfrm>
        <a:off x="0" y="230989"/>
        <a:ext cx="2795794" cy="1677476"/>
      </dsp:txXfrm>
    </dsp:sp>
    <dsp:sp modelId="{73B3DAF2-FF40-4233-BE5B-E6937265D3EA}">
      <dsp:nvSpPr>
        <dsp:cNvPr id="0" name=""/>
        <dsp:cNvSpPr/>
      </dsp:nvSpPr>
      <dsp:spPr>
        <a:xfrm>
          <a:off x="3113871" y="251907"/>
          <a:ext cx="2795794" cy="1677476"/>
        </a:xfrm>
        <a:prstGeom prst="rect">
          <a:avLst/>
        </a:prstGeom>
        <a:solidFill>
          <a:schemeClr val="accent4">
            <a:hueOff val="531752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Color Scheme: Chose a palette of black, white, and teal to convey sophistication while ensuring the website is visually appealing and engaging.</a:t>
          </a:r>
          <a:endParaRPr lang="en-US" sz="1500" kern="1200" dirty="0"/>
        </a:p>
      </dsp:txBody>
      <dsp:txXfrm>
        <a:off x="3113871" y="251907"/>
        <a:ext cx="2795794" cy="1677476"/>
      </dsp:txXfrm>
    </dsp:sp>
    <dsp:sp modelId="{015F60D3-608C-49A5-BF33-7F0269AAC0EE}">
      <dsp:nvSpPr>
        <dsp:cNvPr id="0" name=""/>
        <dsp:cNvSpPr/>
      </dsp:nvSpPr>
      <dsp:spPr>
        <a:xfrm>
          <a:off x="6150746" y="230989"/>
          <a:ext cx="2795794" cy="1677476"/>
        </a:xfrm>
        <a:prstGeom prst="rect">
          <a:avLst/>
        </a:prstGeom>
        <a:solidFill>
          <a:schemeClr val="accent4">
            <a:hueOff val="1063504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Typography: Selected fonts that balance readability with style, enhancing user engagement without causing fatigue.</a:t>
          </a:r>
          <a:endParaRPr lang="en-US" sz="1500" kern="1200" dirty="0"/>
        </a:p>
      </dsp:txBody>
      <dsp:txXfrm>
        <a:off x="6150746" y="230989"/>
        <a:ext cx="2795794" cy="1677476"/>
      </dsp:txXfrm>
    </dsp:sp>
    <dsp:sp modelId="{36784CF1-EAF8-4FDB-97B8-52D47098B321}">
      <dsp:nvSpPr>
        <dsp:cNvPr id="0" name=""/>
        <dsp:cNvSpPr/>
      </dsp:nvSpPr>
      <dsp:spPr>
        <a:xfrm>
          <a:off x="0" y="2188045"/>
          <a:ext cx="2795794" cy="1677476"/>
        </a:xfrm>
        <a:prstGeom prst="rect">
          <a:avLst/>
        </a:prstGeom>
        <a:solidFill>
          <a:schemeClr val="accent4">
            <a:hueOff val="1595257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Layout and Navigation: Implemented a clean layout with strategic text and element placement to facilitate easy navigation and a frictionless user journey.</a:t>
          </a:r>
          <a:endParaRPr lang="en-US" sz="1500" kern="1200" dirty="0"/>
        </a:p>
      </dsp:txBody>
      <dsp:txXfrm>
        <a:off x="0" y="2188045"/>
        <a:ext cx="2795794" cy="1677476"/>
      </dsp:txXfrm>
    </dsp:sp>
    <dsp:sp modelId="{6DCE59F2-23D0-4E3B-8BCC-21EC9933660A}">
      <dsp:nvSpPr>
        <dsp:cNvPr id="0" name=""/>
        <dsp:cNvSpPr/>
      </dsp:nvSpPr>
      <dsp:spPr>
        <a:xfrm>
          <a:off x="3075373" y="2188045"/>
          <a:ext cx="2795794" cy="1677476"/>
        </a:xfrm>
        <a:prstGeom prst="rect">
          <a:avLst/>
        </a:prstGeom>
        <a:solidFill>
          <a:schemeClr val="accent4">
            <a:hueOff val="2127009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Responsive Design: Ensured the website is fully responsive, providing a consistent experience across various devices and screen sizes.</a:t>
          </a:r>
          <a:endParaRPr lang="en-US" sz="1500" kern="1200" dirty="0"/>
        </a:p>
      </dsp:txBody>
      <dsp:txXfrm>
        <a:off x="3075373" y="2188045"/>
        <a:ext cx="2795794" cy="1677476"/>
      </dsp:txXfrm>
    </dsp:sp>
    <dsp:sp modelId="{03083D5C-2463-40A5-8427-97CB981CC67A}">
      <dsp:nvSpPr>
        <dsp:cNvPr id="0" name=""/>
        <dsp:cNvSpPr/>
      </dsp:nvSpPr>
      <dsp:spPr>
        <a:xfrm>
          <a:off x="6150746" y="2188045"/>
          <a:ext cx="2795794" cy="1677476"/>
        </a:xfrm>
        <a:prstGeom prst="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Accessibility: Incorporated accessibility features to cater to all users e.g. CSS used to enhance text/ make it bold for easier reading and selection</a:t>
          </a:r>
          <a:endParaRPr lang="en-US" sz="1500" kern="1200" dirty="0"/>
        </a:p>
      </dsp:txBody>
      <dsp:txXfrm>
        <a:off x="6150746" y="2188045"/>
        <a:ext cx="2795794" cy="1677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DF991-7173-4C3A-B6C2-37027969FE00}">
      <dsp:nvSpPr>
        <dsp:cNvPr id="0" name=""/>
        <dsp:cNvSpPr/>
      </dsp:nvSpPr>
      <dsp:spPr>
        <a:xfrm>
          <a:off x="0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567E6-2332-4FF0-977E-7EFB5F359C2F}">
      <dsp:nvSpPr>
        <dsp:cNvPr id="0" name=""/>
        <dsp:cNvSpPr/>
      </dsp:nvSpPr>
      <dsp:spPr>
        <a:xfrm>
          <a:off x="340480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Lack of experience with PHP, Laravel, HTML, CSS and Javascript</a:t>
          </a:r>
          <a:endParaRPr lang="en-US" sz="2300" kern="1200"/>
        </a:p>
      </dsp:txBody>
      <dsp:txXfrm>
        <a:off x="397472" y="947936"/>
        <a:ext cx="2950338" cy="1831860"/>
      </dsp:txXfrm>
    </dsp:sp>
    <dsp:sp modelId="{B5F43DD3-3FD6-438F-992C-E61B37EB235E}">
      <dsp:nvSpPr>
        <dsp:cNvPr id="0" name=""/>
        <dsp:cNvSpPr/>
      </dsp:nvSpPr>
      <dsp:spPr>
        <a:xfrm>
          <a:off x="3745283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DA077-1695-4496-819D-5E3D751D967B}">
      <dsp:nvSpPr>
        <dsp:cNvPr id="0" name=""/>
        <dsp:cNvSpPr/>
      </dsp:nvSpPr>
      <dsp:spPr>
        <a:xfrm>
          <a:off x="4085763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Merging Frontend and Backend</a:t>
          </a:r>
          <a:endParaRPr lang="en-US" sz="2300" kern="1200"/>
        </a:p>
      </dsp:txBody>
      <dsp:txXfrm>
        <a:off x="4142755" y="947936"/>
        <a:ext cx="2950338" cy="1831860"/>
      </dsp:txXfrm>
    </dsp:sp>
    <dsp:sp modelId="{252AFF7B-A34A-49D4-B293-9B2094C370E1}">
      <dsp:nvSpPr>
        <dsp:cNvPr id="0" name=""/>
        <dsp:cNvSpPr/>
      </dsp:nvSpPr>
      <dsp:spPr>
        <a:xfrm>
          <a:off x="7490566" y="567487"/>
          <a:ext cx="3064322" cy="19458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2BA57-781B-496D-BC60-55B6FEA72207}">
      <dsp:nvSpPr>
        <dsp:cNvPr id="0" name=""/>
        <dsp:cNvSpPr/>
      </dsp:nvSpPr>
      <dsp:spPr>
        <a:xfrm>
          <a:off x="7831047" y="890944"/>
          <a:ext cx="3064322" cy="1945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Deadlines and completion </a:t>
          </a:r>
          <a:endParaRPr lang="en-US" sz="2300" kern="1200" dirty="0"/>
        </a:p>
      </dsp:txBody>
      <dsp:txXfrm>
        <a:off x="7888039" y="947936"/>
        <a:ext cx="2950338" cy="1831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34EDF-84FA-4773-9A03-0A95FF3D4F0A}">
      <dsp:nvSpPr>
        <dsp:cNvPr id="0" name=""/>
        <dsp:cNvSpPr/>
      </dsp:nvSpPr>
      <dsp:spPr>
        <a:xfrm>
          <a:off x="938072" y="486957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203B-762C-42DB-A798-3BA6A2806B41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Accessibility – scroll button</a:t>
          </a:r>
        </a:p>
      </dsp:txBody>
      <dsp:txXfrm>
        <a:off x="52256" y="2258388"/>
        <a:ext cx="3221151" cy="720000"/>
      </dsp:txXfrm>
    </dsp:sp>
    <dsp:sp modelId="{E3FDCB87-0892-4C34-96CC-51AF0F372A5C}">
      <dsp:nvSpPr>
        <dsp:cNvPr id="0" name=""/>
        <dsp:cNvSpPr/>
      </dsp:nvSpPr>
      <dsp:spPr>
        <a:xfrm>
          <a:off x="4722317" y="486957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B93FB-292B-4005-853C-6589BC64EDB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 Dashboard – charts, more automation through ML </a:t>
          </a:r>
        </a:p>
      </dsp:txBody>
      <dsp:txXfrm>
        <a:off x="3837109" y="2258388"/>
        <a:ext cx="3221151" cy="720000"/>
      </dsp:txXfrm>
    </dsp:sp>
    <dsp:sp modelId="{46BA7A11-08D6-4596-A007-9B828AF8F700}">
      <dsp:nvSpPr>
        <dsp:cNvPr id="0" name=""/>
        <dsp:cNvSpPr/>
      </dsp:nvSpPr>
      <dsp:spPr>
        <a:xfrm>
          <a:off x="8527390" y="591032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1226F-738D-484D-9399-5165B9EBB474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Help Chatbot</a:t>
          </a:r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825B2-2027-4440-82B6-566BD665FD93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8E6BA-EC92-4197-A803-0FE8632CD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5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Number of clicks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8E6BA-EC92-4197-A803-0FE8632CD8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4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8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6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3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6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6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85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1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A0B25F-0350-49A9-956B-DA58BB58F894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E75A-0510-4C4F-A24D-1E3E100CA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83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773D-596F-BDEE-5E5F-27A69399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9940" y="1051560"/>
            <a:ext cx="4174545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CS4870 – Team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D6F36-F53B-E156-C0DE-BDFDB51FA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815" y="4425739"/>
            <a:ext cx="3337805" cy="16215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sv-SE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NAGINA BIBI [160045541]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AYESHA AKHTAR [180086803]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NADIA BEGUM [200082668]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HASSAN KHAN [230328213]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HAMED OMER [180110452]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YASASWINI TAMMINA [230279856] </a:t>
            </a:r>
            <a:endParaRPr lang="en-GB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8AE8FB5E-3F4C-EA19-7E8C-40CBA8331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4" r="1" b="7150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303F-185B-229E-2399-6D7AFF70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2F2F2"/>
                </a:solidFill>
              </a:rPr>
              <a:t>Project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4718F43-F5E7-763A-E1E1-D5C857ACF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8401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2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94A-5D77-BC7E-87D4-530A1EA5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580640"/>
            <a:ext cx="3522879" cy="3536101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Technical Architecture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B364712-D980-8619-0818-684398F2A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999849"/>
              </p:ext>
            </p:extLst>
          </p:nvPr>
        </p:nvGraphicFramePr>
        <p:xfrm>
          <a:off x="5204109" y="1618488"/>
          <a:ext cx="6472779" cy="449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7ACA-3CAC-88D8-1799-9DC541C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Philosophy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D6CA39-D40F-6772-72FA-5E3DFCDE4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90494"/>
              </p:ext>
            </p:extLst>
          </p:nvPr>
        </p:nvGraphicFramePr>
        <p:xfrm>
          <a:off x="1295817" y="1740248"/>
          <a:ext cx="8946541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51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5AC8-47EE-0A70-363F-92FEFCE9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83D8-6C9B-093F-7E39-C7FABB52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Performance/ Security – PHP and Laravel</a:t>
            </a:r>
            <a:endParaRPr lang="en-GB" dirty="0"/>
          </a:p>
          <a:p>
            <a:r>
              <a:rPr lang="en-GB" dirty="0"/>
              <a:t>Reliability – continuous testing to ensure works under different conditions</a:t>
            </a:r>
          </a:p>
          <a:p>
            <a:r>
              <a:rPr lang="en-GB" dirty="0"/>
              <a:t>Maintainability – keeping the code clean and clear, use of comments where needed</a:t>
            </a:r>
          </a:p>
          <a:p>
            <a:r>
              <a:rPr lang="en-GB" dirty="0"/>
              <a:t>Scalability – E.g. database, </a:t>
            </a:r>
            <a:r>
              <a:rPr lang="en-US" dirty="0"/>
              <a:t>backend should be able to handle increased loads, with the potential to scale up as the user base grows.</a:t>
            </a:r>
          </a:p>
          <a:p>
            <a:r>
              <a:rPr lang="en-GB" dirty="0"/>
              <a:t>Usability - Number of clicks </a:t>
            </a:r>
          </a:p>
        </p:txBody>
      </p:sp>
    </p:spTree>
    <p:extLst>
      <p:ext uri="{BB962C8B-B14F-4D97-AF65-F5344CB8AC3E}">
        <p14:creationId xmlns:p14="http://schemas.microsoft.com/office/powerpoint/2010/main" val="26103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E73B-DE16-6FBD-9475-5F81F70E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Challenges and Solutions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D337329-712E-EB3F-3453-273927BD9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0708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2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80CDC-661D-9F93-44D7-CDD3EB03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Feedback and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948935-75C6-9601-ECB3-B0B4FB501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27402"/>
              </p:ext>
            </p:extLst>
          </p:nvPr>
        </p:nvGraphicFramePr>
        <p:xfrm>
          <a:off x="648930" y="1705849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9936826-91DB-A0C5-6E09-34791FA56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83" y="5522583"/>
            <a:ext cx="10369102" cy="8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01CF22D-60EA-CC89-9F7B-FFE785AD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CE6BCD-9083-FF28-64E3-416E24278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2770" y="417897"/>
            <a:ext cx="8825658" cy="3329581"/>
          </a:xfrm>
        </p:spPr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68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4079</TotalTime>
  <Words>402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Ion</vt:lpstr>
      <vt:lpstr>CS4870 – Team Project</vt:lpstr>
      <vt:lpstr>Project Summary</vt:lpstr>
      <vt:lpstr>Technical Architecture</vt:lpstr>
      <vt:lpstr>Design Philosophy</vt:lpstr>
      <vt:lpstr>Software Considerations</vt:lpstr>
      <vt:lpstr>Challenges and Solutions</vt:lpstr>
      <vt:lpstr>Feedback and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CS4870 – Team Project</dc:title>
  <dc:creator>Nagina Bibi</dc:creator>
  <cp:lastModifiedBy>Nagina Bibi</cp:lastModifiedBy>
  <cp:revision>1</cp:revision>
  <dcterms:created xsi:type="dcterms:W3CDTF">2024-02-15T10:31:35Z</dcterms:created>
  <dcterms:modified xsi:type="dcterms:W3CDTF">2024-03-25T15:49:16Z</dcterms:modified>
</cp:coreProperties>
</file>