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796a124bf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796a124bf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796a124bf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796a124bf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79bcde5e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79bcde5e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796a124bf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796a124bf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796a124bf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796a124bf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796a124bf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796a124bf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796a124bf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796a124bf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796a124bf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796a124bf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796a124bf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796a124bf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796a124bf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796a124bf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medium.com/swlh/a-quick-guide-to-writing-ajax-requests-for-json-files-a769b6be604e" TargetMode="External"/><Relationship Id="rId4" Type="http://schemas.openxmlformats.org/officeDocument/2006/relationships/hyperlink" Target="https://nodejs.org/en/" TargetMode="External"/><Relationship Id="rId5" Type="http://schemas.openxmlformats.org/officeDocument/2006/relationships/hyperlink" Target="https://developer.mozilla.org/en-US/docs/Web/JavaScript/Reference/Global_Objects/Promis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2788450" y="1835375"/>
            <a:ext cx="3642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Axios,Yup and Formik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3784100" y="2535975"/>
            <a:ext cx="10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Lecture 24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idx="1" type="subTitle"/>
          </p:nvPr>
        </p:nvSpPr>
        <p:spPr>
          <a:xfrm>
            <a:off x="688200" y="1234675"/>
            <a:ext cx="7688100" cy="3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Installation:</a:t>
            </a:r>
            <a:br>
              <a:rPr lang="en-GB"/>
            </a:br>
            <a:r>
              <a:rPr lang="en-GB"/>
              <a:t>npm install formik --save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Arial"/>
              <a:buNone/>
            </a:pPr>
            <a:r>
              <a:rPr lang="en-GB"/>
              <a:t>yarn add formik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Advantages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Simple usage;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Easy to get values ​​inside and outside the form state;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Super light (12,7 kb minified gzipped);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 not use redux.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Disadvantages: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Form control out of it's scope (???)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ctrTitle"/>
          </p:nvPr>
        </p:nvSpPr>
        <p:spPr>
          <a:xfrm>
            <a:off x="546275" y="524225"/>
            <a:ext cx="7688100" cy="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Installing:</a:t>
            </a:r>
            <a:endParaRPr sz="3400"/>
          </a:p>
        </p:txBody>
      </p:sp>
      <p:sp>
        <p:nvSpPr>
          <p:cNvPr id="149" name="Google Shape;149;p23"/>
          <p:cNvSpPr txBox="1"/>
          <p:nvPr>
            <p:ph idx="1" type="subTitle"/>
          </p:nvPr>
        </p:nvSpPr>
        <p:spPr>
          <a:xfrm>
            <a:off x="688200" y="1234675"/>
            <a:ext cx="7688100" cy="30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https://slides.com/bradhick/deck/fullscreen#/4</a:t>
            </a:r>
            <a:endParaRPr b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381600" y="1383250"/>
            <a:ext cx="83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265950" y="518950"/>
            <a:ext cx="8612100" cy="4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1304"/>
              </a:lnSpc>
              <a:spcBef>
                <a:spcPts val="7200"/>
              </a:spcBef>
              <a:spcAft>
                <a:spcPts val="0"/>
              </a:spcAft>
              <a:buNone/>
            </a:pPr>
            <a:r>
              <a:rPr b="1" lang="en-GB" sz="1650">
                <a:solidFill>
                  <a:srgbClr val="292929"/>
                </a:solidFill>
                <a:highlight>
                  <a:srgbClr val="FFFFFF"/>
                </a:highlight>
              </a:rPr>
              <a:t>PREREQUISITES:</a:t>
            </a:r>
            <a:endParaRPr b="1" sz="165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23850" lvl="0" marL="749300" rtl="0" algn="l">
              <a:lnSpc>
                <a:spcPct val="190909"/>
              </a:lnSpc>
              <a:spcBef>
                <a:spcPts val="140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AutoNum type="arabicPeriod"/>
            </a:pPr>
            <a:r>
              <a:rPr lang="en-GB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Asynchronous Javascript. Read my article </a:t>
            </a:r>
            <a:r>
              <a:rPr lang="en-GB" sz="1500" u="sng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3"/>
              </a:rPr>
              <a:t>here</a:t>
            </a:r>
            <a:endParaRPr sz="1500" u="sng">
              <a:solidFill>
                <a:schemeClr val="hlink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7493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AutoNum type="arabicPeriod"/>
            </a:pPr>
            <a:r>
              <a:rPr lang="en-GB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Promises in JavaScript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749300" rtl="0" algn="l">
              <a:lnSpc>
                <a:spcPct val="190909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AutoNum type="arabicPeriod"/>
            </a:pPr>
            <a:r>
              <a:rPr lang="en-GB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Objects In JavaScript</a:t>
            </a:r>
            <a:endParaRPr b="1" sz="19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Introduction</a:t>
            </a:r>
            <a:r>
              <a:rPr lang="en-GB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: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90909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“In a nutshell, Axios is a Javascript library used to make HTTP requests from </a:t>
            </a:r>
            <a:r>
              <a:rPr lang="en-GB" sz="1500" u="sng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4"/>
              </a:rPr>
              <a:t>node.js</a:t>
            </a:r>
            <a:r>
              <a:rPr lang="en-GB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or XMLHttpRequests from the browser that also supports the </a:t>
            </a:r>
            <a:r>
              <a:rPr lang="en-GB" sz="1500" u="sng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5"/>
              </a:rPr>
              <a:t>ES6 Promise API</a:t>
            </a:r>
            <a:r>
              <a:rPr lang="en-GB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 </a:t>
            </a:r>
            <a:br>
              <a:rPr lang="en-GB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</a:b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546275" y="524225"/>
            <a:ext cx="7688100" cy="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Installing:</a:t>
            </a:r>
            <a:endParaRPr sz="3400"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688200" y="1234675"/>
            <a:ext cx="7688100" cy="30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Using npm:</a:t>
            </a:r>
            <a:br>
              <a:rPr lang="en-GB"/>
            </a:br>
            <a:r>
              <a:rPr lang="en-GB"/>
              <a:t>Npm install axios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Using bower:</a:t>
            </a:r>
            <a:br>
              <a:rPr lang="en-GB"/>
            </a:br>
            <a:r>
              <a:rPr lang="en-GB"/>
              <a:t>bower install axios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Using yarn:</a:t>
            </a:r>
            <a:br>
              <a:rPr lang="en-GB"/>
            </a:br>
            <a:r>
              <a:rPr lang="en-GB"/>
              <a:t>Yarn addl axios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Using jsDeliver CDN:</a:t>
            </a:r>
            <a:endParaRPr b="1" sz="1800"/>
          </a:p>
          <a:p>
            <a:pPr indent="0" lvl="0" marL="76200" marR="76200" rtl="0" algn="l">
              <a:lnSpc>
                <a:spcPct val="12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GB" sz="950">
                <a:solidFill>
                  <a:srgbClr val="525252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GB" sz="950">
                <a:solidFill>
                  <a:srgbClr val="2944DF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script </a:t>
            </a:r>
            <a:r>
              <a:rPr lang="en-GB" sz="950">
                <a:solidFill>
                  <a:srgbClr val="671DDF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src</a:t>
            </a:r>
            <a:r>
              <a:rPr lang="en-GB" sz="950">
                <a:solidFill>
                  <a:srgbClr val="525252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="</a:t>
            </a:r>
            <a:r>
              <a:rPr lang="en-GB" sz="950">
                <a:solidFill>
                  <a:srgbClr val="DF1DDF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https://cdn.jsdelivr.net/npm/axios/dist/axios.min.js</a:t>
            </a:r>
            <a:r>
              <a:rPr lang="en-GB" sz="950">
                <a:solidFill>
                  <a:srgbClr val="525252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"&gt;&lt;/</a:t>
            </a:r>
            <a:r>
              <a:rPr lang="en-GB" sz="950">
                <a:solidFill>
                  <a:srgbClr val="2944DF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script</a:t>
            </a:r>
            <a:r>
              <a:rPr lang="en-GB" sz="950">
                <a:solidFill>
                  <a:srgbClr val="525252"/>
                </a:solidFill>
                <a:highlight>
                  <a:srgbClr val="F8F8F8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950">
              <a:solidFill>
                <a:srgbClr val="525252"/>
              </a:solidFill>
              <a:highlight>
                <a:srgbClr val="F8F8F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25252"/>
              </a:solidFill>
              <a:highlight>
                <a:srgbClr val="F8F8F8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ctrTitle"/>
          </p:nvPr>
        </p:nvSpPr>
        <p:spPr>
          <a:xfrm>
            <a:off x="546275" y="468575"/>
            <a:ext cx="7688100" cy="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The Get Request:</a:t>
            </a:r>
            <a:endParaRPr sz="3400"/>
          </a:p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688200" y="1243950"/>
            <a:ext cx="7688100" cy="3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axios </a:t>
            </a:r>
            <a:r>
              <a:rPr lang="en-GB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"axios"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React </a:t>
            </a:r>
            <a:r>
              <a:rPr lang="en-GB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baseURL 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"https://jsonplaceholder.typicode.com/posts/1"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setPost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React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React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(()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axios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baseURL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-GB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setPost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[]);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ctrTitle"/>
          </p:nvPr>
        </p:nvSpPr>
        <p:spPr>
          <a:xfrm>
            <a:off x="546275" y="468575"/>
            <a:ext cx="7688100" cy="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The Post Request:</a:t>
            </a:r>
            <a:endParaRPr sz="3400"/>
          </a:p>
        </p:txBody>
      </p:sp>
      <p:sp>
        <p:nvSpPr>
          <p:cNvPr id="111" name="Google Shape;111;p17"/>
          <p:cNvSpPr txBox="1"/>
          <p:nvPr>
            <p:ph idx="1" type="subTitle"/>
          </p:nvPr>
        </p:nvSpPr>
        <p:spPr>
          <a:xfrm>
            <a:off x="546275" y="1245900"/>
            <a:ext cx="5258100" cy="3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baseURL 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"https://jsonplaceholder.typicode.com/posts"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setPost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React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React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(()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axios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baseURL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GB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/1`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-GB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setPost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[]);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createPost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axios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baseURL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title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body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"This is a new post."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setPost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"No post!"</a:t>
            </a:r>
            <a:endParaRPr sz="1050">
              <a:solidFill>
                <a:srgbClr val="0077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>
            <p:ph idx="1" type="subTitle"/>
          </p:nvPr>
        </p:nvSpPr>
        <p:spPr>
          <a:xfrm>
            <a:off x="5747675" y="1347725"/>
            <a:ext cx="3403800" cy="3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button onClick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createPost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Create Post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3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77A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ctrTitle"/>
          </p:nvPr>
        </p:nvSpPr>
        <p:spPr>
          <a:xfrm>
            <a:off x="546275" y="468575"/>
            <a:ext cx="7688100" cy="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The Put Request:</a:t>
            </a:r>
            <a:endParaRPr sz="3400"/>
          </a:p>
        </p:txBody>
      </p:sp>
      <p:sp>
        <p:nvSpPr>
          <p:cNvPr id="118" name="Google Shape;118;p18"/>
          <p:cNvSpPr txBox="1"/>
          <p:nvPr>
            <p:ph idx="1" type="subTitle"/>
          </p:nvPr>
        </p:nvSpPr>
        <p:spPr>
          <a:xfrm>
            <a:off x="546275" y="1245900"/>
            <a:ext cx="5258100" cy="3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baseURL 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"https://jsonplaceholder.typicode.com/posts"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setPost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React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React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(()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axios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baseURL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GB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/1`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-GB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setPost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[]);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updatePost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axios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baseURL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GB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/1`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title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body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"This is an updated post."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setPost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"No post!"</a:t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3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77A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p18"/>
          <p:cNvSpPr txBox="1"/>
          <p:nvPr>
            <p:ph idx="1" type="subTitle"/>
          </p:nvPr>
        </p:nvSpPr>
        <p:spPr>
          <a:xfrm>
            <a:off x="5747675" y="1347725"/>
            <a:ext cx="3403800" cy="3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button onClick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updatePost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Update Post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3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77A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ctrTitle"/>
          </p:nvPr>
        </p:nvSpPr>
        <p:spPr>
          <a:xfrm>
            <a:off x="546275" y="468575"/>
            <a:ext cx="7688100" cy="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The Delete Request:</a:t>
            </a:r>
            <a:endParaRPr sz="3400"/>
          </a:p>
        </p:txBody>
      </p:sp>
      <p:sp>
        <p:nvSpPr>
          <p:cNvPr id="125" name="Google Shape;125;p19"/>
          <p:cNvSpPr txBox="1"/>
          <p:nvPr>
            <p:ph idx="1" type="subTitle"/>
          </p:nvPr>
        </p:nvSpPr>
        <p:spPr>
          <a:xfrm>
            <a:off x="546275" y="1245900"/>
            <a:ext cx="5258100" cy="3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baseURL 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"https://jsonplaceholder.typicode.com/posts"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setPost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React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React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(()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axios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baseURL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GB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/1`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-GB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setPost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[]);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deletePost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axios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en-GB" sz="10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baseURL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GB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/1`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(()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"Post deleted!"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setPost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"No post!"</a:t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19"/>
          <p:cNvSpPr txBox="1"/>
          <p:nvPr>
            <p:ph idx="1" type="subTitle"/>
          </p:nvPr>
        </p:nvSpPr>
        <p:spPr>
          <a:xfrm>
            <a:off x="5747675" y="1347725"/>
            <a:ext cx="3403800" cy="3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button onClick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deletePost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 Post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GB" sz="105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05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3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77A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ctrTitle"/>
          </p:nvPr>
        </p:nvSpPr>
        <p:spPr>
          <a:xfrm>
            <a:off x="546275" y="524225"/>
            <a:ext cx="7688100" cy="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Yup</a:t>
            </a:r>
            <a:r>
              <a:rPr lang="en-GB" sz="3400"/>
              <a:t>:</a:t>
            </a:r>
            <a:endParaRPr sz="3400"/>
          </a:p>
        </p:txBody>
      </p:sp>
      <p:sp>
        <p:nvSpPr>
          <p:cNvPr id="132" name="Google Shape;132;p20"/>
          <p:cNvSpPr txBox="1"/>
          <p:nvPr>
            <p:ph idx="1" type="subTitle"/>
          </p:nvPr>
        </p:nvSpPr>
        <p:spPr>
          <a:xfrm>
            <a:off x="688200" y="1234675"/>
            <a:ext cx="7688100" cy="12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Yup is a JavaScript schema builder for value parsing and validation.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Installation: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npm i yup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Working: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With Yup, we create a Yup formatted object that resembles our intended schema for an object, and then use Yup utility functions to check if our data objects match this schema — hence validating them.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ctrTitle"/>
          </p:nvPr>
        </p:nvSpPr>
        <p:spPr>
          <a:xfrm>
            <a:off x="546275" y="524225"/>
            <a:ext cx="7688100" cy="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/>
              <a:t>Yup Schema</a:t>
            </a:r>
            <a:r>
              <a:rPr lang="en-GB" sz="3400"/>
              <a:t>:</a:t>
            </a:r>
            <a:endParaRPr sz="3400"/>
          </a:p>
        </p:txBody>
      </p:sp>
      <p:sp>
        <p:nvSpPr>
          <p:cNvPr id="138" name="Google Shape;138;p21"/>
          <p:cNvSpPr txBox="1"/>
          <p:nvPr>
            <p:ph idx="1" type="subTitle"/>
          </p:nvPr>
        </p:nvSpPr>
        <p:spPr>
          <a:xfrm>
            <a:off x="688200" y="1234675"/>
            <a:ext cx="7688100" cy="30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const checkoutAddressSchema = yup.object().shape({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email_address: yup.string().email().required(),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full_name: yup .string().required(),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house_no: yup .number().required().positive() .integer(),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timestamp: yup.date().default(() =&gt; (new Date()),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}),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