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57" r:id="rId5"/>
    <p:sldId id="262" r:id="rId6"/>
    <p:sldId id="271" r:id="rId7"/>
    <p:sldId id="273" r:id="rId8"/>
    <p:sldId id="272" r:id="rId9"/>
    <p:sldId id="274" r:id="rId10"/>
    <p:sldId id="275" r:id="rId11"/>
    <p:sldId id="279" r:id="rId12"/>
    <p:sldId id="280" r:id="rId13"/>
    <p:sldId id="276" r:id="rId14"/>
    <p:sldId id="282" r:id="rId15"/>
    <p:sldId id="278" r:id="rId16"/>
    <p:sldId id="259" r:id="rId17"/>
    <p:sldId id="281"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DEDE"/>
    <a:srgbClr val="8EC9FF"/>
    <a:srgbClr val="00F900"/>
    <a:srgbClr val="00B050"/>
    <a:srgbClr val="7F7F7F"/>
    <a:srgbClr val="1223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1E53F-8849-4DB1-8A6D-5B56861E0E6F}" v="249" dt="2024-08-15T14:13:20.89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23" autoAdjust="0"/>
    <p:restoredTop sz="94647"/>
  </p:normalViewPr>
  <p:slideViewPr>
    <p:cSldViewPr snapToGrid="0" snapToObjects="1">
      <p:cViewPr varScale="1">
        <p:scale>
          <a:sx n="142" d="100"/>
          <a:sy n="142" d="100"/>
        </p:scale>
        <p:origin x="108"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l YEZZA" userId="56f17c508cc31f5a" providerId="LiveId" clId="{85E1E53F-8849-4DB1-8A6D-5B56861E0E6F}"/>
    <pc:docChg chg="undo custSel addSld delSld modSld sldOrd modMainMaster">
      <pc:chgData name="Abdel YEZZA" userId="56f17c508cc31f5a" providerId="LiveId" clId="{85E1E53F-8849-4DB1-8A6D-5B56861E0E6F}" dt="2024-08-15T14:13:43.396" v="15551" actId="1076"/>
      <pc:docMkLst>
        <pc:docMk/>
      </pc:docMkLst>
      <pc:sldChg chg="del">
        <pc:chgData name="Abdel YEZZA" userId="56f17c508cc31f5a" providerId="LiveId" clId="{85E1E53F-8849-4DB1-8A6D-5B56861E0E6F}" dt="2024-08-09T08:08:10.136" v="906" actId="47"/>
        <pc:sldMkLst>
          <pc:docMk/>
          <pc:sldMk cId="3211859542" sldId="256"/>
        </pc:sldMkLst>
      </pc:sldChg>
      <pc:sldChg chg="addSp delSp modSp mod modClrScheme chgLayout">
        <pc:chgData name="Abdel YEZZA" userId="56f17c508cc31f5a" providerId="LiveId" clId="{85E1E53F-8849-4DB1-8A6D-5B56861E0E6F}" dt="2024-08-12T13:18:48.458" v="11740" actId="2711"/>
        <pc:sldMkLst>
          <pc:docMk/>
          <pc:sldMk cId="2282759447" sldId="257"/>
        </pc:sldMkLst>
        <pc:spChg chg="mod ord">
          <ac:chgData name="Abdel YEZZA" userId="56f17c508cc31f5a" providerId="LiveId" clId="{85E1E53F-8849-4DB1-8A6D-5B56861E0E6F}" dt="2024-08-11T10:10:59.090" v="3353" actId="1076"/>
          <ac:spMkLst>
            <pc:docMk/>
            <pc:sldMk cId="2282759447" sldId="257"/>
            <ac:spMk id="2" creationId="{AE0ADA62-14DC-BA1B-F294-17B2CDBBACF3}"/>
          </ac:spMkLst>
        </pc:spChg>
        <pc:spChg chg="add mod ord">
          <ac:chgData name="Abdel YEZZA" userId="56f17c508cc31f5a" providerId="LiveId" clId="{85E1E53F-8849-4DB1-8A6D-5B56861E0E6F}" dt="2024-08-11T10:07:49.039" v="3324" actId="1076"/>
          <ac:spMkLst>
            <pc:docMk/>
            <pc:sldMk cId="2282759447" sldId="257"/>
            <ac:spMk id="3" creationId="{1ACFCFE9-562C-D236-E452-6978C98EEF10}"/>
          </ac:spMkLst>
        </pc:spChg>
        <pc:spChg chg="add">
          <ac:chgData name="Abdel YEZZA" userId="56f17c508cc31f5a" providerId="LiveId" clId="{85E1E53F-8849-4DB1-8A6D-5B56861E0E6F}" dt="2024-08-11T14:19:35.399" v="5280"/>
          <ac:spMkLst>
            <pc:docMk/>
            <pc:sldMk cId="2282759447" sldId="257"/>
            <ac:spMk id="4" creationId="{9EB9F9E3-5E1E-CABF-7B71-0B22793854DF}"/>
          </ac:spMkLst>
        </pc:spChg>
        <pc:spChg chg="mod ord">
          <ac:chgData name="Abdel YEZZA" userId="56f17c508cc31f5a" providerId="LiveId" clId="{85E1E53F-8849-4DB1-8A6D-5B56861E0E6F}" dt="2024-08-12T13:18:48.458" v="11740" actId="2711"/>
          <ac:spMkLst>
            <pc:docMk/>
            <pc:sldMk cId="2282759447" sldId="257"/>
            <ac:spMk id="5" creationId="{348E3F36-D644-1404-7E79-046B6C693BF6}"/>
          </ac:spMkLst>
        </pc:spChg>
        <pc:spChg chg="mod">
          <ac:chgData name="Abdel YEZZA" userId="56f17c508cc31f5a" providerId="LiveId" clId="{85E1E53F-8849-4DB1-8A6D-5B56861E0E6F}" dt="2024-08-11T10:08:01.987" v="3328" actId="27636"/>
          <ac:spMkLst>
            <pc:docMk/>
            <pc:sldMk cId="2282759447" sldId="257"/>
            <ac:spMk id="9" creationId="{98B203D3-43D4-867E-F927-7C7C31FCF9B5}"/>
          </ac:spMkLst>
        </pc:spChg>
        <pc:spChg chg="mod">
          <ac:chgData name="Abdel YEZZA" userId="56f17c508cc31f5a" providerId="LiveId" clId="{85E1E53F-8849-4DB1-8A6D-5B56861E0E6F}" dt="2024-08-11T10:08:01.988" v="3329" actId="27636"/>
          <ac:spMkLst>
            <pc:docMk/>
            <pc:sldMk cId="2282759447" sldId="257"/>
            <ac:spMk id="10" creationId="{CA8CE117-D09C-B9F5-0568-998550BEB630}"/>
          </ac:spMkLst>
        </pc:spChg>
        <pc:spChg chg="del mod">
          <ac:chgData name="Abdel YEZZA" userId="56f17c508cc31f5a" providerId="LiveId" clId="{85E1E53F-8849-4DB1-8A6D-5B56861E0E6F}" dt="2024-08-09T07:45:06.592" v="71" actId="478"/>
          <ac:spMkLst>
            <pc:docMk/>
            <pc:sldMk cId="2282759447" sldId="257"/>
            <ac:spMk id="11" creationId="{92A14260-27DF-E683-3322-D0E40A6E5C93}"/>
          </ac:spMkLst>
        </pc:spChg>
        <pc:spChg chg="del">
          <ac:chgData name="Abdel YEZZA" userId="56f17c508cc31f5a" providerId="LiveId" clId="{85E1E53F-8849-4DB1-8A6D-5B56861E0E6F}" dt="2024-08-09T07:45:04.170" v="70" actId="478"/>
          <ac:spMkLst>
            <pc:docMk/>
            <pc:sldMk cId="2282759447" sldId="257"/>
            <ac:spMk id="12" creationId="{DA18A4D6-93DD-DACC-9612-A57BCAC1702D}"/>
          </ac:spMkLst>
        </pc:spChg>
        <pc:spChg chg="mod">
          <ac:chgData name="Abdel YEZZA" userId="56f17c508cc31f5a" providerId="LiveId" clId="{85E1E53F-8849-4DB1-8A6D-5B56861E0E6F}" dt="2024-08-11T10:08:01.989" v="3330" actId="27636"/>
          <ac:spMkLst>
            <pc:docMk/>
            <pc:sldMk cId="2282759447" sldId="257"/>
            <ac:spMk id="13" creationId="{DA6603C0-F00B-2C35-C052-3A07C13DF8C5}"/>
          </ac:spMkLst>
        </pc:spChg>
        <pc:spChg chg="mod">
          <ac:chgData name="Abdel YEZZA" userId="56f17c508cc31f5a" providerId="LiveId" clId="{85E1E53F-8849-4DB1-8A6D-5B56861E0E6F}" dt="2024-08-11T10:08:01.987" v="3327" actId="27636"/>
          <ac:spMkLst>
            <pc:docMk/>
            <pc:sldMk cId="2282759447" sldId="257"/>
            <ac:spMk id="20" creationId="{81893289-128B-A1A5-6DAD-9C0300D64B01}"/>
          </ac:spMkLst>
        </pc:spChg>
        <pc:picChg chg="del">
          <ac:chgData name="Abdel YEZZA" userId="56f17c508cc31f5a" providerId="LiveId" clId="{85E1E53F-8849-4DB1-8A6D-5B56861E0E6F}" dt="2024-08-09T07:42:27.939" v="25" actId="478"/>
          <ac:picMkLst>
            <pc:docMk/>
            <pc:sldMk cId="2282759447" sldId="257"/>
            <ac:picMk id="15" creationId="{1B82359A-FB32-493E-B411-3F0BBC45D5CE}"/>
          </ac:picMkLst>
        </pc:picChg>
        <pc:inkChg chg="del mod ord">
          <ac:chgData name="Abdel YEZZA" userId="56f17c508cc31f5a" providerId="LiveId" clId="{85E1E53F-8849-4DB1-8A6D-5B56861E0E6F}" dt="2024-08-11T10:09:33.798" v="3337" actId="478"/>
          <ac:inkMkLst>
            <pc:docMk/>
            <pc:sldMk cId="2282759447" sldId="257"/>
            <ac:inkMk id="16" creationId="{7689F633-7B08-AC86-5FA7-107570B7BF56}"/>
          </ac:inkMkLst>
        </pc:inkChg>
        <pc:inkChg chg="add del mod">
          <ac:chgData name="Abdel YEZZA" userId="56f17c508cc31f5a" providerId="LiveId" clId="{85E1E53F-8849-4DB1-8A6D-5B56861E0E6F}" dt="2024-08-11T10:10:36.657" v="3348" actId="478"/>
          <ac:inkMkLst>
            <pc:docMk/>
            <pc:sldMk cId="2282759447" sldId="257"/>
            <ac:inkMk id="17" creationId="{A7041133-5E15-0634-FCB7-5F86A54C57D3}"/>
          </ac:inkMkLst>
        </pc:inkChg>
      </pc:sldChg>
      <pc:sldChg chg="del">
        <pc:chgData name="Abdel YEZZA" userId="56f17c508cc31f5a" providerId="LiveId" clId="{85E1E53F-8849-4DB1-8A6D-5B56861E0E6F}" dt="2024-08-09T08:08:10.136" v="906" actId="47"/>
        <pc:sldMkLst>
          <pc:docMk/>
          <pc:sldMk cId="3839724822" sldId="258"/>
        </pc:sldMkLst>
      </pc:sldChg>
      <pc:sldChg chg="addSp delSp modSp mod modClrScheme delDesignElem chgLayout">
        <pc:chgData name="Abdel YEZZA" userId="56f17c508cc31f5a" providerId="LiveId" clId="{85E1E53F-8849-4DB1-8A6D-5B56861E0E6F}" dt="2024-08-11T16:26:32.413" v="7904" actId="113"/>
        <pc:sldMkLst>
          <pc:docMk/>
          <pc:sldMk cId="2661766641" sldId="259"/>
        </pc:sldMkLst>
        <pc:spChg chg="add del mod ord">
          <ac:chgData name="Abdel YEZZA" userId="56f17c508cc31f5a" providerId="LiveId" clId="{85E1E53F-8849-4DB1-8A6D-5B56861E0E6F}" dt="2024-08-11T09:51:03.295" v="3189" actId="700"/>
          <ac:spMkLst>
            <pc:docMk/>
            <pc:sldMk cId="2661766641" sldId="259"/>
            <ac:spMk id="3" creationId="{AB1906CC-66AC-A7C3-5615-ECD125C6C925}"/>
          </ac:spMkLst>
        </pc:spChg>
        <pc:spChg chg="del">
          <ac:chgData name="Abdel YEZZA" userId="56f17c508cc31f5a" providerId="LiveId" clId="{85E1E53F-8849-4DB1-8A6D-5B56861E0E6F}" dt="2024-08-09T16:22:53.362" v="1301" actId="478"/>
          <ac:spMkLst>
            <pc:docMk/>
            <pc:sldMk cId="2661766641" sldId="259"/>
            <ac:spMk id="4" creationId="{86B618F9-CF56-AD40-7FFB-4875E0ABD82F}"/>
          </ac:spMkLst>
        </pc:spChg>
        <pc:spChg chg="mod">
          <ac:chgData name="Abdel YEZZA" userId="56f17c508cc31f5a" providerId="LiveId" clId="{85E1E53F-8849-4DB1-8A6D-5B56861E0E6F}" dt="2024-08-11T16:16:22.527" v="7536" actId="20577"/>
          <ac:spMkLst>
            <pc:docMk/>
            <pc:sldMk cId="2661766641" sldId="259"/>
            <ac:spMk id="5" creationId="{0FE9D667-2FC7-3A2A-8B6D-12CCB2579DEB}"/>
          </ac:spMkLst>
        </pc:spChg>
        <pc:spChg chg="del">
          <ac:chgData name="Abdel YEZZA" userId="56f17c508cc31f5a" providerId="LiveId" clId="{85E1E53F-8849-4DB1-8A6D-5B56861E0E6F}" dt="2024-08-09T16:23:47.048" v="1317" actId="478"/>
          <ac:spMkLst>
            <pc:docMk/>
            <pc:sldMk cId="2661766641" sldId="259"/>
            <ac:spMk id="6" creationId="{31D70E37-B8FA-0EF8-701F-488BF32EA9B0}"/>
          </ac:spMkLst>
        </pc:spChg>
        <pc:spChg chg="add mod">
          <ac:chgData name="Abdel YEZZA" userId="56f17c508cc31f5a" providerId="LiveId" clId="{85E1E53F-8849-4DB1-8A6D-5B56861E0E6F}" dt="2024-08-11T09:52:06.016" v="3223" actId="1035"/>
          <ac:spMkLst>
            <pc:docMk/>
            <pc:sldMk cId="2661766641" sldId="259"/>
            <ac:spMk id="6" creationId="{F4429240-4554-D53D-CC2F-27F9ADFA958A}"/>
          </ac:spMkLst>
        </pc:spChg>
        <pc:spChg chg="del">
          <ac:chgData name="Abdel YEZZA" userId="56f17c508cc31f5a" providerId="LiveId" clId="{85E1E53F-8849-4DB1-8A6D-5B56861E0E6F}" dt="2024-08-09T16:23:50.850" v="1318" actId="478"/>
          <ac:spMkLst>
            <pc:docMk/>
            <pc:sldMk cId="2661766641" sldId="259"/>
            <ac:spMk id="9" creationId="{14D9B05F-C017-A724-AA7F-0A5CEC392E77}"/>
          </ac:spMkLst>
        </pc:spChg>
        <pc:spChg chg="add mod">
          <ac:chgData name="Abdel YEZZA" userId="56f17c508cc31f5a" providerId="LiveId" clId="{85E1E53F-8849-4DB1-8A6D-5B56861E0E6F}" dt="2024-08-11T09:52:06.016" v="3223" actId="1035"/>
          <ac:spMkLst>
            <pc:docMk/>
            <pc:sldMk cId="2661766641" sldId="259"/>
            <ac:spMk id="9" creationId="{21E7BE1A-5E2F-102A-21C8-6FA1628C3923}"/>
          </ac:spMkLst>
        </pc:spChg>
        <pc:spChg chg="add del">
          <ac:chgData name="Abdel YEZZA" userId="56f17c508cc31f5a" providerId="LiveId" clId="{85E1E53F-8849-4DB1-8A6D-5B56861E0E6F}" dt="2024-08-11T09:51:15.886" v="3190" actId="700"/>
          <ac:spMkLst>
            <pc:docMk/>
            <pc:sldMk cId="2661766641" sldId="259"/>
            <ac:spMk id="10" creationId="{C3D25154-9EF7-4C33-9AAC-7B3BE089FE0A}"/>
          </ac:spMkLst>
        </pc:spChg>
        <pc:spChg chg="add del">
          <ac:chgData name="Abdel YEZZA" userId="56f17c508cc31f5a" providerId="LiveId" clId="{85E1E53F-8849-4DB1-8A6D-5B56861E0E6F}" dt="2024-08-11T09:51:15.886" v="3190" actId="700"/>
          <ac:spMkLst>
            <pc:docMk/>
            <pc:sldMk cId="2661766641" sldId="259"/>
            <ac:spMk id="12" creationId="{1604E8C0-C927-4C06-A96A-BF3323BA76D2}"/>
          </ac:spMkLst>
        </pc:spChg>
        <pc:spChg chg="add mod">
          <ac:chgData name="Abdel YEZZA" userId="56f17c508cc31f5a" providerId="LiveId" clId="{85E1E53F-8849-4DB1-8A6D-5B56861E0E6F}" dt="2024-08-11T09:52:06.016" v="3223" actId="1035"/>
          <ac:spMkLst>
            <pc:docMk/>
            <pc:sldMk cId="2661766641" sldId="259"/>
            <ac:spMk id="13" creationId="{C847FC4D-7DE2-B8F5-4E5C-BD6CF013DC8F}"/>
          </ac:spMkLst>
        </pc:spChg>
        <pc:spChg chg="del">
          <ac:chgData name="Abdel YEZZA" userId="56f17c508cc31f5a" providerId="LiveId" clId="{85E1E53F-8849-4DB1-8A6D-5B56861E0E6F}" dt="2024-08-09T16:22:44.459" v="1298" actId="478"/>
          <ac:spMkLst>
            <pc:docMk/>
            <pc:sldMk cId="2661766641" sldId="259"/>
            <ac:spMk id="17" creationId="{8847C556-2909-EDC2-CD8D-7206078E5FAC}"/>
          </ac:spMkLst>
        </pc:spChg>
        <pc:spChg chg="add del mod ord">
          <ac:chgData name="Abdel YEZZA" userId="56f17c508cc31f5a" providerId="LiveId" clId="{85E1E53F-8849-4DB1-8A6D-5B56861E0E6F}" dt="2024-08-11T09:51:03.295" v="3189" actId="700"/>
          <ac:spMkLst>
            <pc:docMk/>
            <pc:sldMk cId="2661766641" sldId="259"/>
            <ac:spMk id="17" creationId="{E28316C5-B648-FD7F-13F5-C119D7ACCB9C}"/>
          </ac:spMkLst>
        </pc:spChg>
        <pc:spChg chg="del">
          <ac:chgData name="Abdel YEZZA" userId="56f17c508cc31f5a" providerId="LiveId" clId="{85E1E53F-8849-4DB1-8A6D-5B56861E0E6F}" dt="2024-08-09T16:22:50.573" v="1300" actId="478"/>
          <ac:spMkLst>
            <pc:docMk/>
            <pc:sldMk cId="2661766641" sldId="259"/>
            <ac:spMk id="18" creationId="{3F1439B7-7163-8239-96B7-E13B97BB83D6}"/>
          </ac:spMkLst>
        </pc:spChg>
        <pc:spChg chg="add del mod ord">
          <ac:chgData name="Abdel YEZZA" userId="56f17c508cc31f5a" providerId="LiveId" clId="{85E1E53F-8849-4DB1-8A6D-5B56861E0E6F}" dt="2024-08-11T09:51:29.955" v="3191" actId="478"/>
          <ac:spMkLst>
            <pc:docMk/>
            <pc:sldMk cId="2661766641" sldId="259"/>
            <ac:spMk id="19" creationId="{7AF29799-E2F0-18A1-DAF6-08C72D24CBF5}"/>
          </ac:spMkLst>
        </pc:spChg>
        <pc:spChg chg="add del mod ord">
          <ac:chgData name="Abdel YEZZA" userId="56f17c508cc31f5a" providerId="LiveId" clId="{85E1E53F-8849-4DB1-8A6D-5B56861E0E6F}" dt="2024-08-11T09:51:37.957" v="3193" actId="478"/>
          <ac:spMkLst>
            <pc:docMk/>
            <pc:sldMk cId="2661766641" sldId="259"/>
            <ac:spMk id="21" creationId="{9C64E459-6245-30CA-B725-1704ADFD23B3}"/>
          </ac:spMkLst>
        </pc:spChg>
        <pc:spChg chg="add del mod ord">
          <ac:chgData name="Abdel YEZZA" userId="56f17c508cc31f5a" providerId="LiveId" clId="{85E1E53F-8849-4DB1-8A6D-5B56861E0E6F}" dt="2024-08-11T09:52:52.123" v="3225" actId="700"/>
          <ac:spMkLst>
            <pc:docMk/>
            <pc:sldMk cId="2661766641" sldId="259"/>
            <ac:spMk id="23" creationId="{471AC5B6-24A2-3EC9-2418-FFA22BD0B8F1}"/>
          </ac:spMkLst>
        </pc:spChg>
        <pc:spChg chg="add del mod ord">
          <ac:chgData name="Abdel YEZZA" userId="56f17c508cc31f5a" providerId="LiveId" clId="{85E1E53F-8849-4DB1-8A6D-5B56861E0E6F}" dt="2024-08-11T09:52:52.123" v="3225" actId="700"/>
          <ac:spMkLst>
            <pc:docMk/>
            <pc:sldMk cId="2661766641" sldId="259"/>
            <ac:spMk id="24" creationId="{D54F5A90-E269-4C26-AAFF-C6152020C638}"/>
          </ac:spMkLst>
        </pc:spChg>
        <pc:spChg chg="add del mod ord">
          <ac:chgData name="Abdel YEZZA" userId="56f17c508cc31f5a" providerId="LiveId" clId="{85E1E53F-8849-4DB1-8A6D-5B56861E0E6F}" dt="2024-08-11T09:55:22.041" v="3238" actId="700"/>
          <ac:spMkLst>
            <pc:docMk/>
            <pc:sldMk cId="2661766641" sldId="259"/>
            <ac:spMk id="25" creationId="{5E849605-8A45-9A32-124A-71EE1491862C}"/>
          </ac:spMkLst>
        </pc:spChg>
        <pc:spChg chg="add del mod ord">
          <ac:chgData name="Abdel YEZZA" userId="56f17c508cc31f5a" providerId="LiveId" clId="{85E1E53F-8849-4DB1-8A6D-5B56861E0E6F}" dt="2024-08-11T09:55:22.041" v="3238" actId="700"/>
          <ac:spMkLst>
            <pc:docMk/>
            <pc:sldMk cId="2661766641" sldId="259"/>
            <ac:spMk id="26" creationId="{79816368-99E8-ADF1-7AD8-C81B0380AE5D}"/>
          </ac:spMkLst>
        </pc:spChg>
        <pc:grpChg chg="add del">
          <ac:chgData name="Abdel YEZZA" userId="56f17c508cc31f5a" providerId="LiveId" clId="{85E1E53F-8849-4DB1-8A6D-5B56861E0E6F}" dt="2024-08-11T09:51:15.886" v="3190" actId="700"/>
          <ac:grpSpMkLst>
            <pc:docMk/>
            <pc:sldMk cId="2661766641" sldId="259"/>
            <ac:grpSpMk id="14" creationId="{9DCECFD5-4C30-4892-9FF0-540E17955A55}"/>
          </ac:grpSpMkLst>
        </pc:grpChg>
        <pc:graphicFrameChg chg="add mod modGraphic">
          <ac:chgData name="Abdel YEZZA" userId="56f17c508cc31f5a" providerId="LiveId" clId="{85E1E53F-8849-4DB1-8A6D-5B56861E0E6F}" dt="2024-08-11T16:24:49.887" v="7882" actId="20577"/>
          <ac:graphicFrameMkLst>
            <pc:docMk/>
            <pc:sldMk cId="2661766641" sldId="259"/>
            <ac:graphicFrameMk id="2" creationId="{32ADCAD6-3C7A-37F2-FD0C-FD02D35033D6}"/>
          </ac:graphicFrameMkLst>
        </pc:graphicFrameChg>
        <pc:graphicFrameChg chg="add mod">
          <ac:chgData name="Abdel YEZZA" userId="56f17c508cc31f5a" providerId="LiveId" clId="{85E1E53F-8849-4DB1-8A6D-5B56861E0E6F}" dt="2024-08-10T04:36:30.204" v="2537" actId="1076"/>
          <ac:graphicFrameMkLst>
            <pc:docMk/>
            <pc:sldMk cId="2661766641" sldId="259"/>
            <ac:graphicFrameMk id="17" creationId="{B705CA1C-4476-79AF-EBEE-D7D39CF634EB}"/>
          </ac:graphicFrameMkLst>
        </pc:graphicFrameChg>
        <pc:graphicFrameChg chg="add mod modGraphic">
          <ac:chgData name="Abdel YEZZA" userId="56f17c508cc31f5a" providerId="LiveId" clId="{85E1E53F-8849-4DB1-8A6D-5B56861E0E6F}" dt="2024-08-11T16:26:32.413" v="7904" actId="113"/>
          <ac:graphicFrameMkLst>
            <pc:docMk/>
            <pc:sldMk cId="2661766641" sldId="259"/>
            <ac:graphicFrameMk id="18" creationId="{499AD079-0C75-10B5-CAF7-7613029AADAF}"/>
          </ac:graphicFrameMkLst>
        </pc:graphicFrameChg>
        <pc:picChg chg="add mod">
          <ac:chgData name="Abdel YEZZA" userId="56f17c508cc31f5a" providerId="LiveId" clId="{85E1E53F-8849-4DB1-8A6D-5B56861E0E6F}" dt="2024-08-11T12:43:44.785" v="3364" actId="554"/>
          <ac:picMkLst>
            <pc:docMk/>
            <pc:sldMk cId="2661766641" sldId="259"/>
            <ac:picMk id="4" creationId="{2DD914D1-E9ED-E1D7-7667-13F9A6623A4B}"/>
          </ac:picMkLst>
        </pc:picChg>
        <pc:picChg chg="add mod">
          <ac:chgData name="Abdel YEZZA" userId="56f17c508cc31f5a" providerId="LiveId" clId="{85E1E53F-8849-4DB1-8A6D-5B56861E0E6F}" dt="2024-08-11T12:44:01.134" v="3366" actId="554"/>
          <ac:picMkLst>
            <pc:docMk/>
            <pc:sldMk cId="2661766641" sldId="259"/>
            <ac:picMk id="7" creationId="{1B517C21-5745-DCAE-71EB-B6A626A5380B}"/>
          </ac:picMkLst>
        </pc:picChg>
        <pc:picChg chg="add mod">
          <ac:chgData name="Abdel YEZZA" userId="56f17c508cc31f5a" providerId="LiveId" clId="{85E1E53F-8849-4DB1-8A6D-5B56861E0E6F}" dt="2024-08-11T12:43:44.785" v="3364" actId="554"/>
          <ac:picMkLst>
            <pc:docMk/>
            <pc:sldMk cId="2661766641" sldId="259"/>
            <ac:picMk id="8" creationId="{2A842444-9C1B-BD9D-9E2B-FA6BE69FF000}"/>
          </ac:picMkLst>
        </pc:picChg>
        <pc:picChg chg="del">
          <ac:chgData name="Abdel YEZZA" userId="56f17c508cc31f5a" providerId="LiveId" clId="{85E1E53F-8849-4DB1-8A6D-5B56861E0E6F}" dt="2024-08-09T16:22:39.367" v="1296" actId="478"/>
          <ac:picMkLst>
            <pc:docMk/>
            <pc:sldMk cId="2661766641" sldId="259"/>
            <ac:picMk id="8" creationId="{793D34AA-6A1F-004F-CB63-8370F9B29DC2}"/>
          </ac:picMkLst>
        </pc:picChg>
        <pc:picChg chg="del">
          <ac:chgData name="Abdel YEZZA" userId="56f17c508cc31f5a" providerId="LiveId" clId="{85E1E53F-8849-4DB1-8A6D-5B56861E0E6F}" dt="2024-08-09T16:22:48.359" v="1299" actId="478"/>
          <ac:picMkLst>
            <pc:docMk/>
            <pc:sldMk cId="2661766641" sldId="259"/>
            <ac:picMk id="11" creationId="{339E8A8F-8E24-3D3B-2713-F1FFD229279B}"/>
          </ac:picMkLst>
        </pc:picChg>
        <pc:picChg chg="add mod">
          <ac:chgData name="Abdel YEZZA" userId="56f17c508cc31f5a" providerId="LiveId" clId="{85E1E53F-8849-4DB1-8A6D-5B56861E0E6F}" dt="2024-08-11T12:43:44.785" v="3364" actId="554"/>
          <ac:picMkLst>
            <pc:docMk/>
            <pc:sldMk cId="2661766641" sldId="259"/>
            <ac:picMk id="11" creationId="{41AF843A-11E5-BB96-A1C6-C6F64DD714BC}"/>
          </ac:picMkLst>
        </pc:picChg>
        <pc:picChg chg="del">
          <ac:chgData name="Abdel YEZZA" userId="56f17c508cc31f5a" providerId="LiveId" clId="{85E1E53F-8849-4DB1-8A6D-5B56861E0E6F}" dt="2024-08-09T16:22:41.685" v="1297" actId="478"/>
          <ac:picMkLst>
            <pc:docMk/>
            <pc:sldMk cId="2661766641" sldId="259"/>
            <ac:picMk id="13" creationId="{AAA273AA-796F-2A43-A1BE-19A85E0BE01F}"/>
          </ac:picMkLst>
        </pc:picChg>
        <pc:picChg chg="add mod">
          <ac:chgData name="Abdel YEZZA" userId="56f17c508cc31f5a" providerId="LiveId" clId="{85E1E53F-8849-4DB1-8A6D-5B56861E0E6F}" dt="2024-08-11T12:44:01.134" v="3366" actId="554"/>
          <ac:picMkLst>
            <pc:docMk/>
            <pc:sldMk cId="2661766641" sldId="259"/>
            <ac:picMk id="20" creationId="{23A06BA4-60B5-034C-8AF6-C615927FFF30}"/>
          </ac:picMkLst>
        </pc:picChg>
        <pc:picChg chg="add mod">
          <ac:chgData name="Abdel YEZZA" userId="56f17c508cc31f5a" providerId="LiveId" clId="{85E1E53F-8849-4DB1-8A6D-5B56861E0E6F}" dt="2024-08-11T12:44:01.134" v="3366" actId="554"/>
          <ac:picMkLst>
            <pc:docMk/>
            <pc:sldMk cId="2661766641" sldId="259"/>
            <ac:picMk id="22" creationId="{C2015B52-633C-E142-3067-FEA368E01587}"/>
          </ac:picMkLst>
        </pc:picChg>
      </pc:sldChg>
      <pc:sldChg chg="del">
        <pc:chgData name="Abdel YEZZA" userId="56f17c508cc31f5a" providerId="LiveId" clId="{85E1E53F-8849-4DB1-8A6D-5B56861E0E6F}" dt="2024-08-09T08:08:10.136" v="906" actId="47"/>
        <pc:sldMkLst>
          <pc:docMk/>
          <pc:sldMk cId="3081818731" sldId="260"/>
        </pc:sldMkLst>
      </pc:sldChg>
      <pc:sldChg chg="del">
        <pc:chgData name="Abdel YEZZA" userId="56f17c508cc31f5a" providerId="LiveId" clId="{85E1E53F-8849-4DB1-8A6D-5B56861E0E6F}" dt="2024-08-09T08:08:10.136" v="906" actId="47"/>
        <pc:sldMkLst>
          <pc:docMk/>
          <pc:sldMk cId="1264989404" sldId="261"/>
        </pc:sldMkLst>
      </pc:sldChg>
      <pc:sldChg chg="addSp delSp modSp mod">
        <pc:chgData name="Abdel YEZZA" userId="56f17c508cc31f5a" providerId="LiveId" clId="{85E1E53F-8849-4DB1-8A6D-5B56861E0E6F}" dt="2024-08-12T13:18:04.714" v="11738" actId="13926"/>
        <pc:sldMkLst>
          <pc:docMk/>
          <pc:sldMk cId="1240635250" sldId="262"/>
        </pc:sldMkLst>
        <pc:spChg chg="add mod">
          <ac:chgData name="Abdel YEZZA" userId="56f17c508cc31f5a" providerId="LiveId" clId="{85E1E53F-8849-4DB1-8A6D-5B56861E0E6F}" dt="2024-08-11T14:42:28.560" v="5809" actId="1076"/>
          <ac:spMkLst>
            <pc:docMk/>
            <pc:sldMk cId="1240635250" sldId="262"/>
            <ac:spMk id="2" creationId="{E30DC694-A3BF-4A13-85E7-2982D92F6365}"/>
          </ac:spMkLst>
        </pc:spChg>
        <pc:spChg chg="mod">
          <ac:chgData name="Abdel YEZZA" userId="56f17c508cc31f5a" providerId="LiveId" clId="{85E1E53F-8849-4DB1-8A6D-5B56861E0E6F}" dt="2024-08-12T13:17:57.958" v="11737" actId="13926"/>
          <ac:spMkLst>
            <pc:docMk/>
            <pc:sldMk cId="1240635250" sldId="262"/>
            <ac:spMk id="3" creationId="{028644C8-A94C-109D-7E96-EDFC19BCCBF8}"/>
          </ac:spMkLst>
        </pc:spChg>
        <pc:spChg chg="add mod">
          <ac:chgData name="Abdel YEZZA" userId="56f17c508cc31f5a" providerId="LiveId" clId="{85E1E53F-8849-4DB1-8A6D-5B56861E0E6F}" dt="2024-08-09T07:53:35.872" v="280" actId="571"/>
          <ac:spMkLst>
            <pc:docMk/>
            <pc:sldMk cId="1240635250" sldId="262"/>
            <ac:spMk id="4" creationId="{690B662F-BBDD-4990-0B87-0F0E45B55C66}"/>
          </ac:spMkLst>
        </pc:spChg>
        <pc:spChg chg="add mod">
          <ac:chgData name="Abdel YEZZA" userId="56f17c508cc31f5a" providerId="LiveId" clId="{85E1E53F-8849-4DB1-8A6D-5B56861E0E6F}" dt="2024-08-11T14:42:28.560" v="5809" actId="1076"/>
          <ac:spMkLst>
            <pc:docMk/>
            <pc:sldMk cId="1240635250" sldId="262"/>
            <ac:spMk id="4" creationId="{AF609F9B-9004-66BE-FAA0-81D3019CCACE}"/>
          </ac:spMkLst>
        </pc:spChg>
        <pc:spChg chg="add mod">
          <ac:chgData name="Abdel YEZZA" userId="56f17c508cc31f5a" providerId="LiveId" clId="{85E1E53F-8849-4DB1-8A6D-5B56861E0E6F}" dt="2024-08-11T14:42:28.560" v="5809" actId="1076"/>
          <ac:spMkLst>
            <pc:docMk/>
            <pc:sldMk cId="1240635250" sldId="262"/>
            <ac:spMk id="6" creationId="{14780D0F-BB7B-B1A6-B862-23D9598A3E7A}"/>
          </ac:spMkLst>
        </pc:spChg>
        <pc:spChg chg="add mod">
          <ac:chgData name="Abdel YEZZA" userId="56f17c508cc31f5a" providerId="LiveId" clId="{85E1E53F-8849-4DB1-8A6D-5B56861E0E6F}" dt="2024-08-09T07:53:35.872" v="280" actId="571"/>
          <ac:spMkLst>
            <pc:docMk/>
            <pc:sldMk cId="1240635250" sldId="262"/>
            <ac:spMk id="7" creationId="{83897A1D-FF94-A2E3-B6E9-B16845BE39E1}"/>
          </ac:spMkLst>
        </pc:spChg>
        <pc:spChg chg="add mod">
          <ac:chgData name="Abdel YEZZA" userId="56f17c508cc31f5a" providerId="LiveId" clId="{85E1E53F-8849-4DB1-8A6D-5B56861E0E6F}" dt="2024-08-11T14:45:35.114" v="5861" actId="207"/>
          <ac:spMkLst>
            <pc:docMk/>
            <pc:sldMk cId="1240635250" sldId="262"/>
            <ac:spMk id="7" creationId="{C2E06258-485D-9AFE-2157-0E403C0D04C6}"/>
          </ac:spMkLst>
        </pc:spChg>
        <pc:spChg chg="add mod">
          <ac:chgData name="Abdel YEZZA" userId="56f17c508cc31f5a" providerId="LiveId" clId="{85E1E53F-8849-4DB1-8A6D-5B56861E0E6F}" dt="2024-08-11T14:45:50.989" v="5862"/>
          <ac:spMkLst>
            <pc:docMk/>
            <pc:sldMk cId="1240635250" sldId="262"/>
            <ac:spMk id="8" creationId="{23A8DE01-C345-940E-BC36-A8C7F8AE7876}"/>
          </ac:spMkLst>
        </pc:spChg>
        <pc:spChg chg="mod">
          <ac:chgData name="Abdel YEZZA" userId="56f17c508cc31f5a" providerId="LiveId" clId="{85E1E53F-8849-4DB1-8A6D-5B56861E0E6F}" dt="2024-08-11T14:42:59.221" v="5837" actId="20577"/>
          <ac:spMkLst>
            <pc:docMk/>
            <pc:sldMk cId="1240635250" sldId="262"/>
            <ac:spMk id="10" creationId="{25951CC2-82DB-842C-FC18-9BC781BD8FFC}"/>
          </ac:spMkLst>
        </pc:spChg>
        <pc:spChg chg="mod">
          <ac:chgData name="Abdel YEZZA" userId="56f17c508cc31f5a" providerId="LiveId" clId="{85E1E53F-8849-4DB1-8A6D-5B56861E0E6F}" dt="2024-08-11T14:42:28.560" v="5809" actId="1076"/>
          <ac:spMkLst>
            <pc:docMk/>
            <pc:sldMk cId="1240635250" sldId="262"/>
            <ac:spMk id="11" creationId="{69CA6259-EA23-28AC-DE15-78CA41DCC6DC}"/>
          </ac:spMkLst>
        </pc:spChg>
        <pc:spChg chg="mod">
          <ac:chgData name="Abdel YEZZA" userId="56f17c508cc31f5a" providerId="LiveId" clId="{85E1E53F-8849-4DB1-8A6D-5B56861E0E6F}" dt="2024-08-11T14:45:18.629" v="5860" actId="20577"/>
          <ac:spMkLst>
            <pc:docMk/>
            <pc:sldMk cId="1240635250" sldId="262"/>
            <ac:spMk id="12" creationId="{AE17FEF4-547D-8F5B-0032-1B3CCC27D947}"/>
          </ac:spMkLst>
        </pc:spChg>
        <pc:spChg chg="mod">
          <ac:chgData name="Abdel YEZZA" userId="56f17c508cc31f5a" providerId="LiveId" clId="{85E1E53F-8849-4DB1-8A6D-5B56861E0E6F}" dt="2024-08-11T14:42:28.560" v="5809" actId="1076"/>
          <ac:spMkLst>
            <pc:docMk/>
            <pc:sldMk cId="1240635250" sldId="262"/>
            <ac:spMk id="13" creationId="{2602131C-1672-C744-3C78-79546D604DD3}"/>
          </ac:spMkLst>
        </pc:spChg>
        <pc:spChg chg="mod">
          <ac:chgData name="Abdel YEZZA" userId="56f17c508cc31f5a" providerId="LiveId" clId="{85E1E53F-8849-4DB1-8A6D-5B56861E0E6F}" dt="2024-08-11T15:00:27.764" v="6183" actId="1035"/>
          <ac:spMkLst>
            <pc:docMk/>
            <pc:sldMk cId="1240635250" sldId="262"/>
            <ac:spMk id="14" creationId="{E6F38A83-0D43-4BB2-A6E1-EF52D195B184}"/>
          </ac:spMkLst>
        </pc:spChg>
        <pc:spChg chg="add mod">
          <ac:chgData name="Abdel YEZZA" userId="56f17c508cc31f5a" providerId="LiveId" clId="{85E1E53F-8849-4DB1-8A6D-5B56861E0E6F}" dt="2024-08-09T07:53:35.872" v="280" actId="571"/>
          <ac:spMkLst>
            <pc:docMk/>
            <pc:sldMk cId="1240635250" sldId="262"/>
            <ac:spMk id="15" creationId="{3EEF1766-9874-0E21-A4BE-CA5B4611AF8C}"/>
          </ac:spMkLst>
        </pc:spChg>
        <pc:spChg chg="add mod">
          <ac:chgData name="Abdel YEZZA" userId="56f17c508cc31f5a" providerId="LiveId" clId="{85E1E53F-8849-4DB1-8A6D-5B56861E0E6F}" dt="2024-08-12T13:18:04.714" v="11738" actId="13926"/>
          <ac:spMkLst>
            <pc:docMk/>
            <pc:sldMk cId="1240635250" sldId="262"/>
            <ac:spMk id="15" creationId="{7825B44F-C267-F738-9884-1CC334476B71}"/>
          </ac:spMkLst>
        </pc:spChg>
        <pc:spChg chg="add mod">
          <ac:chgData name="Abdel YEZZA" userId="56f17c508cc31f5a" providerId="LiveId" clId="{85E1E53F-8849-4DB1-8A6D-5B56861E0E6F}" dt="2024-08-09T07:53:35.872" v="280" actId="571"/>
          <ac:spMkLst>
            <pc:docMk/>
            <pc:sldMk cId="1240635250" sldId="262"/>
            <ac:spMk id="16" creationId="{8B3A8B9A-CA53-6EAE-C01D-29AB4DD7897C}"/>
          </ac:spMkLst>
        </pc:spChg>
        <pc:spChg chg="mod">
          <ac:chgData name="Abdel YEZZA" userId="56f17c508cc31f5a" providerId="LiveId" clId="{85E1E53F-8849-4DB1-8A6D-5B56861E0E6F}" dt="2024-08-11T14:42:28.560" v="5809" actId="1076"/>
          <ac:spMkLst>
            <pc:docMk/>
            <pc:sldMk cId="1240635250" sldId="262"/>
            <ac:spMk id="17" creationId="{2AB57A20-5B97-4E44-BCD7-F594D0D23A61}"/>
          </ac:spMkLst>
        </pc:spChg>
        <pc:spChg chg="mod">
          <ac:chgData name="Abdel YEZZA" userId="56f17c508cc31f5a" providerId="LiveId" clId="{85E1E53F-8849-4DB1-8A6D-5B56861E0E6F}" dt="2024-08-11T14:42:28.560" v="5809" actId="1076"/>
          <ac:spMkLst>
            <pc:docMk/>
            <pc:sldMk cId="1240635250" sldId="262"/>
            <ac:spMk id="18" creationId="{7B8051BA-C9E6-446B-9E6A-894FA59E4722}"/>
          </ac:spMkLst>
        </pc:spChg>
        <pc:spChg chg="del mod">
          <ac:chgData name="Abdel YEZZA" userId="56f17c508cc31f5a" providerId="LiveId" clId="{85E1E53F-8849-4DB1-8A6D-5B56861E0E6F}" dt="2024-08-11T14:34:22.314" v="5544" actId="478"/>
          <ac:spMkLst>
            <pc:docMk/>
            <pc:sldMk cId="1240635250" sldId="262"/>
            <ac:spMk id="19" creationId="{E7F98655-A304-4C09-8815-B291D95F120B}"/>
          </ac:spMkLst>
        </pc:spChg>
        <pc:spChg chg="mod">
          <ac:chgData name="Abdel YEZZA" userId="56f17c508cc31f5a" providerId="LiveId" clId="{85E1E53F-8849-4DB1-8A6D-5B56861E0E6F}" dt="2024-08-11T14:42:28.560" v="5809" actId="1076"/>
          <ac:spMkLst>
            <pc:docMk/>
            <pc:sldMk cId="1240635250" sldId="262"/>
            <ac:spMk id="21" creationId="{28624BAB-8864-4741-BE08-6B2B9094A291}"/>
          </ac:spMkLst>
        </pc:spChg>
        <pc:spChg chg="add mod">
          <ac:chgData name="Abdel YEZZA" userId="56f17c508cc31f5a" providerId="LiveId" clId="{85E1E53F-8849-4DB1-8A6D-5B56861E0E6F}" dt="2024-08-09T08:13:59.191" v="966" actId="14100"/>
          <ac:spMkLst>
            <pc:docMk/>
            <pc:sldMk cId="1240635250" sldId="262"/>
            <ac:spMk id="22" creationId="{BE38D9E6-44F3-9446-47B8-BB3722F812D7}"/>
          </ac:spMkLst>
        </pc:spChg>
        <pc:spChg chg="add mod">
          <ac:chgData name="Abdel YEZZA" userId="56f17c508cc31f5a" providerId="LiveId" clId="{85E1E53F-8849-4DB1-8A6D-5B56861E0E6F}" dt="2024-08-12T13:17:54.120" v="11736" actId="13926"/>
          <ac:spMkLst>
            <pc:docMk/>
            <pc:sldMk cId="1240635250" sldId="262"/>
            <ac:spMk id="23" creationId="{D1111EBD-3849-FA20-DA04-E1B11CB2B227}"/>
          </ac:spMkLst>
        </pc:spChg>
        <pc:graphicFrameChg chg="del mod modGraphic">
          <ac:chgData name="Abdel YEZZA" userId="56f17c508cc31f5a" providerId="LiveId" clId="{85E1E53F-8849-4DB1-8A6D-5B56861E0E6F}" dt="2024-08-09T08:12:21.534" v="951" actId="478"/>
          <ac:graphicFrameMkLst>
            <pc:docMk/>
            <pc:sldMk cId="1240635250" sldId="262"/>
            <ac:graphicFrameMk id="2" creationId="{43A4C7CB-72EA-3712-1A41-68CF6A15C53A}"/>
          </ac:graphicFrameMkLst>
        </pc:graphicFrameChg>
        <pc:picChg chg="mod">
          <ac:chgData name="Abdel YEZZA" userId="56f17c508cc31f5a" providerId="LiveId" clId="{85E1E53F-8849-4DB1-8A6D-5B56861E0E6F}" dt="2024-08-11T14:42:28.560" v="5809" actId="1076"/>
          <ac:picMkLst>
            <pc:docMk/>
            <pc:sldMk cId="1240635250" sldId="262"/>
            <ac:picMk id="5" creationId="{7372F8F0-9469-AC90-865A-D4F1EBAD68A5}"/>
          </ac:picMkLst>
        </pc:picChg>
        <pc:picChg chg="del">
          <ac:chgData name="Abdel YEZZA" userId="56f17c508cc31f5a" providerId="LiveId" clId="{85E1E53F-8849-4DB1-8A6D-5B56861E0E6F}" dt="2024-08-09T07:46:21.880" v="90" actId="478"/>
          <ac:picMkLst>
            <pc:docMk/>
            <pc:sldMk cId="1240635250" sldId="262"/>
            <ac:picMk id="6" creationId="{5B829B39-91FB-0AC7-AB10-6F645D7F541F}"/>
          </ac:picMkLst>
        </pc:picChg>
        <pc:picChg chg="del">
          <ac:chgData name="Abdel YEZZA" userId="56f17c508cc31f5a" providerId="LiveId" clId="{85E1E53F-8849-4DB1-8A6D-5B56861E0E6F}" dt="2024-08-09T07:46:20.238" v="89" actId="478"/>
          <ac:picMkLst>
            <pc:docMk/>
            <pc:sldMk cId="1240635250" sldId="262"/>
            <ac:picMk id="8" creationId="{38237C86-8E73-A014-D702-0B0C9284F0F6}"/>
          </ac:picMkLst>
        </pc:picChg>
        <pc:picChg chg="mod">
          <ac:chgData name="Abdel YEZZA" userId="56f17c508cc31f5a" providerId="LiveId" clId="{85E1E53F-8849-4DB1-8A6D-5B56861E0E6F}" dt="2024-08-11T14:42:28.560" v="5809" actId="1076"/>
          <ac:picMkLst>
            <pc:docMk/>
            <pc:sldMk cId="1240635250" sldId="262"/>
            <ac:picMk id="9" creationId="{379E09B1-853D-0858-7BB5-1DF12F8C63A6}"/>
          </ac:picMkLst>
        </pc:picChg>
        <pc:picChg chg="add mod">
          <ac:chgData name="Abdel YEZZA" userId="56f17c508cc31f5a" providerId="LiveId" clId="{85E1E53F-8849-4DB1-8A6D-5B56861E0E6F}" dt="2024-08-09T07:53:35.872" v="280" actId="571"/>
          <ac:picMkLst>
            <pc:docMk/>
            <pc:sldMk cId="1240635250" sldId="262"/>
            <ac:picMk id="20" creationId="{9C9ACC21-AE94-8746-C88D-961A9E52F026}"/>
          </ac:picMkLst>
        </pc:picChg>
      </pc:sldChg>
      <pc:sldChg chg="del">
        <pc:chgData name="Abdel YEZZA" userId="56f17c508cc31f5a" providerId="LiveId" clId="{85E1E53F-8849-4DB1-8A6D-5B56861E0E6F}" dt="2024-08-09T08:08:10.136" v="906" actId="47"/>
        <pc:sldMkLst>
          <pc:docMk/>
          <pc:sldMk cId="573538921" sldId="263"/>
        </pc:sldMkLst>
      </pc:sldChg>
      <pc:sldChg chg="del">
        <pc:chgData name="Abdel YEZZA" userId="56f17c508cc31f5a" providerId="LiveId" clId="{85E1E53F-8849-4DB1-8A6D-5B56861E0E6F}" dt="2024-08-11T10:12:46.308" v="3361" actId="47"/>
        <pc:sldMkLst>
          <pc:docMk/>
          <pc:sldMk cId="3923495415" sldId="265"/>
        </pc:sldMkLst>
      </pc:sldChg>
      <pc:sldChg chg="del">
        <pc:chgData name="Abdel YEZZA" userId="56f17c508cc31f5a" providerId="LiveId" clId="{85E1E53F-8849-4DB1-8A6D-5B56861E0E6F}" dt="2024-08-09T08:08:10.136" v="906" actId="47"/>
        <pc:sldMkLst>
          <pc:docMk/>
          <pc:sldMk cId="2089413148" sldId="266"/>
        </pc:sldMkLst>
      </pc:sldChg>
      <pc:sldChg chg="del">
        <pc:chgData name="Abdel YEZZA" userId="56f17c508cc31f5a" providerId="LiveId" clId="{85E1E53F-8849-4DB1-8A6D-5B56861E0E6F}" dt="2024-08-09T08:08:10.136" v="906" actId="47"/>
        <pc:sldMkLst>
          <pc:docMk/>
          <pc:sldMk cId="4166894082" sldId="267"/>
        </pc:sldMkLst>
      </pc:sldChg>
      <pc:sldChg chg="del">
        <pc:chgData name="Abdel YEZZA" userId="56f17c508cc31f5a" providerId="LiveId" clId="{85E1E53F-8849-4DB1-8A6D-5B56861E0E6F}" dt="2024-08-09T08:08:10.136" v="906" actId="47"/>
        <pc:sldMkLst>
          <pc:docMk/>
          <pc:sldMk cId="1121083694" sldId="268"/>
        </pc:sldMkLst>
      </pc:sldChg>
      <pc:sldChg chg="del">
        <pc:chgData name="Abdel YEZZA" userId="56f17c508cc31f5a" providerId="LiveId" clId="{85E1E53F-8849-4DB1-8A6D-5B56861E0E6F}" dt="2024-08-09T08:08:10.136" v="906" actId="47"/>
        <pc:sldMkLst>
          <pc:docMk/>
          <pc:sldMk cId="3452937029" sldId="269"/>
        </pc:sldMkLst>
      </pc:sldChg>
      <pc:sldChg chg="delSp del mod">
        <pc:chgData name="Abdel YEZZA" userId="56f17c508cc31f5a" providerId="LiveId" clId="{85E1E53F-8849-4DB1-8A6D-5B56861E0E6F}" dt="2024-08-11T10:13:04.764" v="3363" actId="47"/>
        <pc:sldMkLst>
          <pc:docMk/>
          <pc:sldMk cId="3241553550" sldId="270"/>
        </pc:sldMkLst>
        <pc:picChg chg="del">
          <ac:chgData name="Abdel YEZZA" userId="56f17c508cc31f5a" providerId="LiveId" clId="{85E1E53F-8849-4DB1-8A6D-5B56861E0E6F}" dt="2024-08-11T10:12:59.747" v="3362" actId="478"/>
          <ac:picMkLst>
            <pc:docMk/>
            <pc:sldMk cId="3241553550" sldId="270"/>
            <ac:picMk id="25" creationId="{1AFDF5A4-BB58-A1AA-9E1D-893CB580E7F3}"/>
          </ac:picMkLst>
        </pc:picChg>
      </pc:sldChg>
      <pc:sldChg chg="addSp delSp modSp add mod setBg modClrScheme chgLayout">
        <pc:chgData name="Abdel YEZZA" userId="56f17c508cc31f5a" providerId="LiveId" clId="{85E1E53F-8849-4DB1-8A6D-5B56861E0E6F}" dt="2024-08-15T06:57:25.685" v="14215"/>
        <pc:sldMkLst>
          <pc:docMk/>
          <pc:sldMk cId="3551882483" sldId="271"/>
        </pc:sldMkLst>
        <pc:spChg chg="del">
          <ac:chgData name="Abdel YEZZA" userId="56f17c508cc31f5a" providerId="LiveId" clId="{85E1E53F-8849-4DB1-8A6D-5B56861E0E6F}" dt="2024-08-09T08:14:32.889" v="983" actId="478"/>
          <ac:spMkLst>
            <pc:docMk/>
            <pc:sldMk cId="3551882483" sldId="271"/>
            <ac:spMk id="3" creationId="{028644C8-A94C-109D-7E96-EDFC19BCCBF8}"/>
          </ac:spMkLst>
        </pc:spChg>
        <pc:spChg chg="add del mod ord">
          <ac:chgData name="Abdel YEZZA" userId="56f17c508cc31f5a" providerId="LiveId" clId="{85E1E53F-8849-4DB1-8A6D-5B56861E0E6F}" dt="2024-08-11T10:12:19.755" v="3359" actId="478"/>
          <ac:spMkLst>
            <pc:docMk/>
            <pc:sldMk cId="3551882483" sldId="271"/>
            <ac:spMk id="3" creationId="{1DB22910-FD57-28E5-D9E7-A729176661F0}"/>
          </ac:spMkLst>
        </pc:spChg>
        <pc:spChg chg="add mod">
          <ac:chgData name="Abdel YEZZA" userId="56f17c508cc31f5a" providerId="LiveId" clId="{85E1E53F-8849-4DB1-8A6D-5B56861E0E6F}" dt="2024-08-11T15:57:04.258" v="6813" actId="20577"/>
          <ac:spMkLst>
            <pc:docMk/>
            <pc:sldMk cId="3551882483" sldId="271"/>
            <ac:spMk id="4" creationId="{0986976C-6DF7-3096-1FDF-A3A8EB4A1B5F}"/>
          </ac:spMkLst>
        </pc:spChg>
        <pc:spChg chg="add del mod ord">
          <ac:chgData name="Abdel YEZZA" userId="56f17c508cc31f5a" providerId="LiveId" clId="{85E1E53F-8849-4DB1-8A6D-5B56861E0E6F}" dt="2024-08-11T10:12:23.551" v="3360" actId="478"/>
          <ac:spMkLst>
            <pc:docMk/>
            <pc:sldMk cId="3551882483" sldId="271"/>
            <ac:spMk id="5" creationId="{EF51F00B-4183-D744-A72C-9F2ED0351776}"/>
          </ac:spMkLst>
        </pc:spChg>
        <pc:spChg chg="del">
          <ac:chgData name="Abdel YEZZA" userId="56f17c508cc31f5a" providerId="LiveId" clId="{85E1E53F-8849-4DB1-8A6D-5B56861E0E6F}" dt="2024-08-09T08:14:55.490" v="986" actId="478"/>
          <ac:spMkLst>
            <pc:docMk/>
            <pc:sldMk cId="3551882483" sldId="271"/>
            <ac:spMk id="10" creationId="{25951CC2-82DB-842C-FC18-9BC781BD8FFC}"/>
          </ac:spMkLst>
        </pc:spChg>
        <pc:spChg chg="del">
          <ac:chgData name="Abdel YEZZA" userId="56f17c508cc31f5a" providerId="LiveId" clId="{85E1E53F-8849-4DB1-8A6D-5B56861E0E6F}" dt="2024-08-09T08:14:55.490" v="986" actId="478"/>
          <ac:spMkLst>
            <pc:docMk/>
            <pc:sldMk cId="3551882483" sldId="271"/>
            <ac:spMk id="11" creationId="{69CA6259-EA23-28AC-DE15-78CA41DCC6DC}"/>
          </ac:spMkLst>
        </pc:spChg>
        <pc:spChg chg="del">
          <ac:chgData name="Abdel YEZZA" userId="56f17c508cc31f5a" providerId="LiveId" clId="{85E1E53F-8849-4DB1-8A6D-5B56861E0E6F}" dt="2024-08-09T08:14:55.490" v="986" actId="478"/>
          <ac:spMkLst>
            <pc:docMk/>
            <pc:sldMk cId="3551882483" sldId="271"/>
            <ac:spMk id="12" creationId="{AE17FEF4-547D-8F5B-0032-1B3CCC27D947}"/>
          </ac:spMkLst>
        </pc:spChg>
        <pc:spChg chg="del">
          <ac:chgData name="Abdel YEZZA" userId="56f17c508cc31f5a" providerId="LiveId" clId="{85E1E53F-8849-4DB1-8A6D-5B56861E0E6F}" dt="2024-08-09T08:14:55.490" v="986" actId="478"/>
          <ac:spMkLst>
            <pc:docMk/>
            <pc:sldMk cId="3551882483" sldId="271"/>
            <ac:spMk id="13" creationId="{2602131C-1672-C744-3C78-79546D604DD3}"/>
          </ac:spMkLst>
        </pc:spChg>
        <pc:spChg chg="del">
          <ac:chgData name="Abdel YEZZA" userId="56f17c508cc31f5a" providerId="LiveId" clId="{85E1E53F-8849-4DB1-8A6D-5B56861E0E6F}" dt="2024-08-09T08:14:37.239" v="984" actId="478"/>
          <ac:spMkLst>
            <pc:docMk/>
            <pc:sldMk cId="3551882483" sldId="271"/>
            <ac:spMk id="14" creationId="{E6F38A83-0D43-4BB2-A6E1-EF52D195B184}"/>
          </ac:spMkLst>
        </pc:spChg>
        <pc:spChg chg="del">
          <ac:chgData name="Abdel YEZZA" userId="56f17c508cc31f5a" providerId="LiveId" clId="{85E1E53F-8849-4DB1-8A6D-5B56861E0E6F}" dt="2024-08-09T08:14:55.490" v="986" actId="478"/>
          <ac:spMkLst>
            <pc:docMk/>
            <pc:sldMk cId="3551882483" sldId="271"/>
            <ac:spMk id="17" creationId="{2AB57A20-5B97-4E44-BCD7-F594D0D23A61}"/>
          </ac:spMkLst>
        </pc:spChg>
        <pc:spChg chg="del">
          <ac:chgData name="Abdel YEZZA" userId="56f17c508cc31f5a" providerId="LiveId" clId="{85E1E53F-8849-4DB1-8A6D-5B56861E0E6F}" dt="2024-08-09T08:14:55.490" v="986" actId="478"/>
          <ac:spMkLst>
            <pc:docMk/>
            <pc:sldMk cId="3551882483" sldId="271"/>
            <ac:spMk id="18" creationId="{7B8051BA-C9E6-446B-9E6A-894FA59E4722}"/>
          </ac:spMkLst>
        </pc:spChg>
        <pc:spChg chg="del">
          <ac:chgData name="Abdel YEZZA" userId="56f17c508cc31f5a" providerId="LiveId" clId="{85E1E53F-8849-4DB1-8A6D-5B56861E0E6F}" dt="2024-08-09T08:14:55.490" v="986" actId="478"/>
          <ac:spMkLst>
            <pc:docMk/>
            <pc:sldMk cId="3551882483" sldId="271"/>
            <ac:spMk id="19" creationId="{E7F98655-A304-4C09-8815-B291D95F120B}"/>
          </ac:spMkLst>
        </pc:spChg>
        <pc:spChg chg="del">
          <ac:chgData name="Abdel YEZZA" userId="56f17c508cc31f5a" providerId="LiveId" clId="{85E1E53F-8849-4DB1-8A6D-5B56861E0E6F}" dt="2024-08-09T08:14:55.490" v="986" actId="478"/>
          <ac:spMkLst>
            <pc:docMk/>
            <pc:sldMk cId="3551882483" sldId="271"/>
            <ac:spMk id="21" creationId="{28624BAB-8864-4741-BE08-6B2B9094A291}"/>
          </ac:spMkLst>
        </pc:spChg>
        <pc:graphicFrameChg chg="mod modGraphic">
          <ac:chgData name="Abdel YEZZA" userId="56f17c508cc31f5a" providerId="LiveId" clId="{85E1E53F-8849-4DB1-8A6D-5B56861E0E6F}" dt="2024-08-15T06:57:25.685" v="14215"/>
          <ac:graphicFrameMkLst>
            <pc:docMk/>
            <pc:sldMk cId="3551882483" sldId="271"/>
            <ac:graphicFrameMk id="2" creationId="{43A4C7CB-72EA-3712-1A41-68CF6A15C53A}"/>
          </ac:graphicFrameMkLst>
        </pc:graphicFrameChg>
        <pc:picChg chg="del">
          <ac:chgData name="Abdel YEZZA" userId="56f17c508cc31f5a" providerId="LiveId" clId="{85E1E53F-8849-4DB1-8A6D-5B56861E0E6F}" dt="2024-08-09T08:14:55.490" v="986" actId="478"/>
          <ac:picMkLst>
            <pc:docMk/>
            <pc:sldMk cId="3551882483" sldId="271"/>
            <ac:picMk id="5" creationId="{7372F8F0-9469-AC90-865A-D4F1EBAD68A5}"/>
          </ac:picMkLst>
        </pc:picChg>
        <pc:picChg chg="add del mod">
          <ac:chgData name="Abdel YEZZA" userId="56f17c508cc31f5a" providerId="LiveId" clId="{85E1E53F-8849-4DB1-8A6D-5B56861E0E6F}" dt="2024-08-11T13:40:35.633" v="4268" actId="478"/>
          <ac:picMkLst>
            <pc:docMk/>
            <pc:sldMk cId="3551882483" sldId="271"/>
            <ac:picMk id="7" creationId="{ABD857BE-FC64-0E56-C1E6-8F10A5E77010}"/>
          </ac:picMkLst>
        </pc:picChg>
        <pc:picChg chg="add del mod">
          <ac:chgData name="Abdel YEZZA" userId="56f17c508cc31f5a" providerId="LiveId" clId="{85E1E53F-8849-4DB1-8A6D-5B56861E0E6F}" dt="2024-08-11T13:40:26.536" v="4265" actId="478"/>
          <ac:picMkLst>
            <pc:docMk/>
            <pc:sldMk cId="3551882483" sldId="271"/>
            <ac:picMk id="9" creationId="{18A0BE92-4239-E42F-F012-9DC87009E7C4}"/>
          </ac:picMkLst>
        </pc:picChg>
        <pc:picChg chg="del">
          <ac:chgData name="Abdel YEZZA" userId="56f17c508cc31f5a" providerId="LiveId" clId="{85E1E53F-8849-4DB1-8A6D-5B56861E0E6F}" dt="2024-08-09T08:14:55.490" v="986" actId="478"/>
          <ac:picMkLst>
            <pc:docMk/>
            <pc:sldMk cId="3551882483" sldId="271"/>
            <ac:picMk id="9" creationId="{379E09B1-853D-0858-7BB5-1DF12F8C63A6}"/>
          </ac:picMkLst>
        </pc:picChg>
      </pc:sldChg>
      <pc:sldChg chg="addSp delSp modSp add mod">
        <pc:chgData name="Abdel YEZZA" userId="56f17c508cc31f5a" providerId="LiveId" clId="{85E1E53F-8849-4DB1-8A6D-5B56861E0E6F}" dt="2024-08-15T08:16:18.656" v="14561" actId="20577"/>
        <pc:sldMkLst>
          <pc:docMk/>
          <pc:sldMk cId="2073454949" sldId="272"/>
        </pc:sldMkLst>
        <pc:spChg chg="mod">
          <ac:chgData name="Abdel YEZZA" userId="56f17c508cc31f5a" providerId="LiveId" clId="{85E1E53F-8849-4DB1-8A6D-5B56861E0E6F}" dt="2024-08-11T15:57:14.646" v="6816" actId="20577"/>
          <ac:spMkLst>
            <pc:docMk/>
            <pc:sldMk cId="2073454949" sldId="272"/>
            <ac:spMk id="4" creationId="{0986976C-6DF7-3096-1FDF-A3A8EB4A1B5F}"/>
          </ac:spMkLst>
        </pc:spChg>
        <pc:spChg chg="add del mod">
          <ac:chgData name="Abdel YEZZA" userId="56f17c508cc31f5a" providerId="LiveId" clId="{85E1E53F-8849-4DB1-8A6D-5B56861E0E6F}" dt="2024-08-12T15:53:30.573" v="12064" actId="478"/>
          <ac:spMkLst>
            <pc:docMk/>
            <pc:sldMk cId="2073454949" sldId="272"/>
            <ac:spMk id="12" creationId="{39708E02-057D-28CC-FCAE-8C39305C9659}"/>
          </ac:spMkLst>
        </pc:spChg>
        <pc:spChg chg="add del mod">
          <ac:chgData name="Abdel YEZZA" userId="56f17c508cc31f5a" providerId="LiveId" clId="{85E1E53F-8849-4DB1-8A6D-5B56861E0E6F}" dt="2024-08-12T15:55:27.794" v="12099" actId="478"/>
          <ac:spMkLst>
            <pc:docMk/>
            <pc:sldMk cId="2073454949" sldId="272"/>
            <ac:spMk id="14" creationId="{B9476590-7CD5-D78E-F7A0-129A22716E86}"/>
          </ac:spMkLst>
        </pc:spChg>
        <pc:spChg chg="add del mod">
          <ac:chgData name="Abdel YEZZA" userId="56f17c508cc31f5a" providerId="LiveId" clId="{85E1E53F-8849-4DB1-8A6D-5B56861E0E6F}" dt="2024-08-12T15:54:44.707" v="12075" actId="478"/>
          <ac:spMkLst>
            <pc:docMk/>
            <pc:sldMk cId="2073454949" sldId="272"/>
            <ac:spMk id="15" creationId="{10F37917-D53D-BACE-056F-133CA6FD5F05}"/>
          </ac:spMkLst>
        </pc:spChg>
        <pc:graphicFrameChg chg="mod modGraphic">
          <ac:chgData name="Abdel YEZZA" userId="56f17c508cc31f5a" providerId="LiveId" clId="{85E1E53F-8849-4DB1-8A6D-5B56861E0E6F}" dt="2024-08-15T08:16:18.656" v="14561" actId="20577"/>
          <ac:graphicFrameMkLst>
            <pc:docMk/>
            <pc:sldMk cId="2073454949" sldId="272"/>
            <ac:graphicFrameMk id="2" creationId="{43A4C7CB-72EA-3712-1A41-68CF6A15C53A}"/>
          </ac:graphicFrameMkLst>
        </pc:graphicFrameChg>
        <pc:graphicFrameChg chg="add mod modGraphic">
          <ac:chgData name="Abdel YEZZA" userId="56f17c508cc31f5a" providerId="LiveId" clId="{85E1E53F-8849-4DB1-8A6D-5B56861E0E6F}" dt="2024-08-15T07:39:41.735" v="14223" actId="1076"/>
          <ac:graphicFrameMkLst>
            <pc:docMk/>
            <pc:sldMk cId="2073454949" sldId="272"/>
            <ac:graphicFrameMk id="8" creationId="{104AA010-DF41-8148-0FA9-7222E7E22768}"/>
          </ac:graphicFrameMkLst>
        </pc:graphicFrameChg>
        <pc:graphicFrameChg chg="add del mod">
          <ac:chgData name="Abdel YEZZA" userId="56f17c508cc31f5a" providerId="LiveId" clId="{85E1E53F-8849-4DB1-8A6D-5B56861E0E6F}" dt="2024-08-12T15:53:42.748" v="12067" actId="478"/>
          <ac:graphicFrameMkLst>
            <pc:docMk/>
            <pc:sldMk cId="2073454949" sldId="272"/>
            <ac:graphicFrameMk id="9" creationId="{CB990E18-91AA-8E16-9606-F109BAF2DBE2}"/>
          </ac:graphicFrameMkLst>
        </pc:graphicFrameChg>
        <pc:picChg chg="add mod">
          <ac:chgData name="Abdel YEZZA" userId="56f17c508cc31f5a" providerId="LiveId" clId="{85E1E53F-8849-4DB1-8A6D-5B56861E0E6F}" dt="2024-08-11T15:10:50.337" v="6467" actId="1076"/>
          <ac:picMkLst>
            <pc:docMk/>
            <pc:sldMk cId="2073454949" sldId="272"/>
            <ac:picMk id="5" creationId="{4EE24D44-0EAC-42F3-66D3-87CB7956540C}"/>
          </ac:picMkLst>
        </pc:picChg>
        <pc:picChg chg="add mod">
          <ac:chgData name="Abdel YEZZA" userId="56f17c508cc31f5a" providerId="LiveId" clId="{85E1E53F-8849-4DB1-8A6D-5B56861E0E6F}" dt="2024-08-15T07:39:41.735" v="14223" actId="1076"/>
          <ac:picMkLst>
            <pc:docMk/>
            <pc:sldMk cId="2073454949" sldId="272"/>
            <ac:picMk id="6" creationId="{FBA35543-75D4-371C-C4A2-BC4CB75B0914}"/>
          </ac:picMkLst>
        </pc:picChg>
        <pc:picChg chg="add mod">
          <ac:chgData name="Abdel YEZZA" userId="56f17c508cc31f5a" providerId="LiveId" clId="{85E1E53F-8849-4DB1-8A6D-5B56861E0E6F}" dt="2024-08-11T15:33:18.842" v="6734" actId="1076"/>
          <ac:picMkLst>
            <pc:docMk/>
            <pc:sldMk cId="2073454949" sldId="272"/>
            <ac:picMk id="7" creationId="{9E0CF2C3-A6F6-10C6-FF04-009461F471D7}"/>
          </ac:picMkLst>
        </pc:picChg>
        <pc:picChg chg="add mod">
          <ac:chgData name="Abdel YEZZA" userId="56f17c508cc31f5a" providerId="LiveId" clId="{85E1E53F-8849-4DB1-8A6D-5B56861E0E6F}" dt="2024-08-15T07:39:41.735" v="14223" actId="1076"/>
          <ac:picMkLst>
            <pc:docMk/>
            <pc:sldMk cId="2073454949" sldId="272"/>
            <ac:picMk id="10" creationId="{D75FE08B-1237-38D2-2A64-9300D680516B}"/>
          </ac:picMkLst>
        </pc:picChg>
      </pc:sldChg>
      <pc:sldChg chg="addSp delSp modSp add mod ord">
        <pc:chgData name="Abdel YEZZA" userId="56f17c508cc31f5a" providerId="LiveId" clId="{85E1E53F-8849-4DB1-8A6D-5B56861E0E6F}" dt="2024-08-15T06:58:06.776" v="14220" actId="1076"/>
        <pc:sldMkLst>
          <pc:docMk/>
          <pc:sldMk cId="3630808451" sldId="273"/>
        </pc:sldMkLst>
        <pc:spChg chg="mod">
          <ac:chgData name="Abdel YEZZA" userId="56f17c508cc31f5a" providerId="LiveId" clId="{85E1E53F-8849-4DB1-8A6D-5B56861E0E6F}" dt="2024-08-11T15:57:09.454" v="6814" actId="20577"/>
          <ac:spMkLst>
            <pc:docMk/>
            <pc:sldMk cId="3630808451" sldId="273"/>
            <ac:spMk id="4" creationId="{0986976C-6DF7-3096-1FDF-A3A8EB4A1B5F}"/>
          </ac:spMkLst>
        </pc:spChg>
        <pc:spChg chg="add mod">
          <ac:chgData name="Abdel YEZZA" userId="56f17c508cc31f5a" providerId="LiveId" clId="{85E1E53F-8849-4DB1-8A6D-5B56861E0E6F}" dt="2024-08-11T15:11:07.109" v="6493" actId="1038"/>
          <ac:spMkLst>
            <pc:docMk/>
            <pc:sldMk cId="3630808451" sldId="273"/>
            <ac:spMk id="6" creationId="{1BF86D9A-FA17-2BD6-FF00-C0BABC810F5E}"/>
          </ac:spMkLst>
        </pc:spChg>
        <pc:spChg chg="add mod">
          <ac:chgData name="Abdel YEZZA" userId="56f17c508cc31f5a" providerId="LiveId" clId="{85E1E53F-8849-4DB1-8A6D-5B56861E0E6F}" dt="2024-08-12T08:55:50.789" v="10117" actId="20577"/>
          <ac:spMkLst>
            <pc:docMk/>
            <pc:sldMk cId="3630808451" sldId="273"/>
            <ac:spMk id="8" creationId="{D4A72600-4D23-7B96-DF48-85D55BA34C01}"/>
          </ac:spMkLst>
        </pc:spChg>
        <pc:spChg chg="add mod">
          <ac:chgData name="Abdel YEZZA" userId="56f17c508cc31f5a" providerId="LiveId" clId="{85E1E53F-8849-4DB1-8A6D-5B56861E0E6F}" dt="2024-08-11T15:11:07.109" v="6493" actId="1038"/>
          <ac:spMkLst>
            <pc:docMk/>
            <pc:sldMk cId="3630808451" sldId="273"/>
            <ac:spMk id="10" creationId="{70FCA908-1BDE-64C4-4961-224327FC17D1}"/>
          </ac:spMkLst>
        </pc:spChg>
        <pc:spChg chg="add mod">
          <ac:chgData name="Abdel YEZZA" userId="56f17c508cc31f5a" providerId="LiveId" clId="{85E1E53F-8849-4DB1-8A6D-5B56861E0E6F}" dt="2024-08-11T15:11:07.109" v="6493" actId="1038"/>
          <ac:spMkLst>
            <pc:docMk/>
            <pc:sldMk cId="3630808451" sldId="273"/>
            <ac:spMk id="11" creationId="{A1A1AD7B-2F6C-5950-4FA7-8D94C2268F7D}"/>
          </ac:spMkLst>
        </pc:spChg>
        <pc:spChg chg="add mod">
          <ac:chgData name="Abdel YEZZA" userId="56f17c508cc31f5a" providerId="LiveId" clId="{85E1E53F-8849-4DB1-8A6D-5B56861E0E6F}" dt="2024-08-12T08:56:34.897" v="10122" actId="20577"/>
          <ac:spMkLst>
            <pc:docMk/>
            <pc:sldMk cId="3630808451" sldId="273"/>
            <ac:spMk id="12" creationId="{8A646D61-7002-5F79-E019-760264C62C38}"/>
          </ac:spMkLst>
        </pc:spChg>
        <pc:spChg chg="add del">
          <ac:chgData name="Abdel YEZZA" userId="56f17c508cc31f5a" providerId="LiveId" clId="{85E1E53F-8849-4DB1-8A6D-5B56861E0E6F}" dt="2024-08-11T13:33:16.199" v="4142" actId="22"/>
          <ac:spMkLst>
            <pc:docMk/>
            <pc:sldMk cId="3630808451" sldId="273"/>
            <ac:spMk id="15" creationId="{23FDE0C1-E031-3E01-985B-76B4426CE0D7}"/>
          </ac:spMkLst>
        </pc:spChg>
        <pc:spChg chg="add mod">
          <ac:chgData name="Abdel YEZZA" userId="56f17c508cc31f5a" providerId="LiveId" clId="{85E1E53F-8849-4DB1-8A6D-5B56861E0E6F}" dt="2024-08-15T06:58:06.776" v="14220" actId="1076"/>
          <ac:spMkLst>
            <pc:docMk/>
            <pc:sldMk cId="3630808451" sldId="273"/>
            <ac:spMk id="18" creationId="{7524319A-CD45-7C6A-5CCE-196EEB77678F}"/>
          </ac:spMkLst>
        </pc:spChg>
        <pc:spChg chg="add mod">
          <ac:chgData name="Abdel YEZZA" userId="56f17c508cc31f5a" providerId="LiveId" clId="{85E1E53F-8849-4DB1-8A6D-5B56861E0E6F}" dt="2024-08-15T06:58:06.776" v="14220" actId="1076"/>
          <ac:spMkLst>
            <pc:docMk/>
            <pc:sldMk cId="3630808451" sldId="273"/>
            <ac:spMk id="19" creationId="{B5013738-4DD2-7FB9-5691-B0FC48F1682B}"/>
          </ac:spMkLst>
        </pc:spChg>
        <pc:spChg chg="add mod">
          <ac:chgData name="Abdel YEZZA" userId="56f17c508cc31f5a" providerId="LiveId" clId="{85E1E53F-8849-4DB1-8A6D-5B56861E0E6F}" dt="2024-08-15T06:57:58.236" v="14219" actId="1076"/>
          <ac:spMkLst>
            <pc:docMk/>
            <pc:sldMk cId="3630808451" sldId="273"/>
            <ac:spMk id="20" creationId="{7EF1CE58-404E-33A1-373C-460CB867F57D}"/>
          </ac:spMkLst>
        </pc:spChg>
        <pc:spChg chg="add mod">
          <ac:chgData name="Abdel YEZZA" userId="56f17c508cc31f5a" providerId="LiveId" clId="{85E1E53F-8849-4DB1-8A6D-5B56861E0E6F}" dt="2024-08-15T06:57:58.236" v="14219" actId="1076"/>
          <ac:spMkLst>
            <pc:docMk/>
            <pc:sldMk cId="3630808451" sldId="273"/>
            <ac:spMk id="21" creationId="{E71E9569-35BD-9DDC-F3C2-26C02372F317}"/>
          </ac:spMkLst>
        </pc:spChg>
        <pc:graphicFrameChg chg="del modGraphic">
          <ac:chgData name="Abdel YEZZA" userId="56f17c508cc31f5a" providerId="LiveId" clId="{85E1E53F-8849-4DB1-8A6D-5B56861E0E6F}" dt="2024-08-11T13:23:53.193" v="4028" actId="478"/>
          <ac:graphicFrameMkLst>
            <pc:docMk/>
            <pc:sldMk cId="3630808451" sldId="273"/>
            <ac:graphicFrameMk id="2" creationId="{43A4C7CB-72EA-3712-1A41-68CF6A15C53A}"/>
          </ac:graphicFrameMkLst>
        </pc:graphicFrameChg>
        <pc:graphicFrameChg chg="add del mod modGraphic">
          <ac:chgData name="Abdel YEZZA" userId="56f17c508cc31f5a" providerId="LiveId" clId="{85E1E53F-8849-4DB1-8A6D-5B56861E0E6F}" dt="2024-08-15T06:57:41.122" v="14217" actId="478"/>
          <ac:graphicFrameMkLst>
            <pc:docMk/>
            <pc:sldMk cId="3630808451" sldId="273"/>
            <ac:graphicFrameMk id="3" creationId="{8A51E693-FE76-CADE-79A4-51470B546F81}"/>
          </ac:graphicFrameMkLst>
        </pc:graphicFrameChg>
        <pc:graphicFrameChg chg="add del mod modGraphic">
          <ac:chgData name="Abdel YEZZA" userId="56f17c508cc31f5a" providerId="LiveId" clId="{85E1E53F-8849-4DB1-8A6D-5B56861E0E6F}" dt="2024-08-15T06:57:44.959" v="14218" actId="478"/>
          <ac:graphicFrameMkLst>
            <pc:docMk/>
            <pc:sldMk cId="3630808451" sldId="273"/>
            <ac:graphicFrameMk id="13" creationId="{01F20F8F-C0E3-F0DB-9D0A-CF34C37022C2}"/>
          </ac:graphicFrameMkLst>
        </pc:graphicFrameChg>
        <pc:graphicFrameChg chg="add mod modGraphic">
          <ac:chgData name="Abdel YEZZA" userId="56f17c508cc31f5a" providerId="LiveId" clId="{85E1E53F-8849-4DB1-8A6D-5B56861E0E6F}" dt="2024-08-15T06:57:58.236" v="14219" actId="1076"/>
          <ac:graphicFrameMkLst>
            <pc:docMk/>
            <pc:sldMk cId="3630808451" sldId="273"/>
            <ac:graphicFrameMk id="16" creationId="{BD0B260B-0941-6C41-D009-F16FB5E826EA}"/>
          </ac:graphicFrameMkLst>
        </pc:graphicFrameChg>
        <pc:graphicFrameChg chg="add mod modGraphic">
          <ac:chgData name="Abdel YEZZA" userId="56f17c508cc31f5a" providerId="LiveId" clId="{85E1E53F-8849-4DB1-8A6D-5B56861E0E6F}" dt="2024-08-15T06:58:06.776" v="14220" actId="1076"/>
          <ac:graphicFrameMkLst>
            <pc:docMk/>
            <pc:sldMk cId="3630808451" sldId="273"/>
            <ac:graphicFrameMk id="17" creationId="{D949BBC1-7DCD-90B4-FD43-7A728132EA22}"/>
          </ac:graphicFrameMkLst>
        </pc:graphicFrameChg>
        <pc:picChg chg="add mod">
          <ac:chgData name="Abdel YEZZA" userId="56f17c508cc31f5a" providerId="LiveId" clId="{85E1E53F-8849-4DB1-8A6D-5B56861E0E6F}" dt="2024-08-12T08:09:32.961" v="9925" actId="1076"/>
          <ac:picMkLst>
            <pc:docMk/>
            <pc:sldMk cId="3630808451" sldId="273"/>
            <ac:picMk id="5" creationId="{F566E5E3-32D2-D29A-3564-A4A823EC13ED}"/>
          </ac:picMkLst>
        </pc:picChg>
        <pc:picChg chg="mod">
          <ac:chgData name="Abdel YEZZA" userId="56f17c508cc31f5a" providerId="LiveId" clId="{85E1E53F-8849-4DB1-8A6D-5B56861E0E6F}" dt="2024-08-11T15:11:07.109" v="6493" actId="1038"/>
          <ac:picMkLst>
            <pc:docMk/>
            <pc:sldMk cId="3630808451" sldId="273"/>
            <ac:picMk id="7" creationId="{ABD857BE-FC64-0E56-C1E6-8F10A5E77010}"/>
          </ac:picMkLst>
        </pc:picChg>
        <pc:picChg chg="mod">
          <ac:chgData name="Abdel YEZZA" userId="56f17c508cc31f5a" providerId="LiveId" clId="{85E1E53F-8849-4DB1-8A6D-5B56861E0E6F}" dt="2024-08-11T15:11:07.109" v="6493" actId="1038"/>
          <ac:picMkLst>
            <pc:docMk/>
            <pc:sldMk cId="3630808451" sldId="273"/>
            <ac:picMk id="9" creationId="{18A0BE92-4239-E42F-F012-9DC87009E7C4}"/>
          </ac:picMkLst>
        </pc:picChg>
      </pc:sldChg>
      <pc:sldChg chg="addSp delSp modSp add mod">
        <pc:chgData name="Abdel YEZZA" userId="56f17c508cc31f5a" providerId="LiveId" clId="{85E1E53F-8849-4DB1-8A6D-5B56861E0E6F}" dt="2024-08-14T09:04:37.874" v="13363" actId="20577"/>
        <pc:sldMkLst>
          <pc:docMk/>
          <pc:sldMk cId="2357349045" sldId="274"/>
        </pc:sldMkLst>
        <pc:spChg chg="add mod">
          <ac:chgData name="Abdel YEZZA" userId="56f17c508cc31f5a" providerId="LiveId" clId="{85E1E53F-8849-4DB1-8A6D-5B56861E0E6F}" dt="2024-08-14T09:04:37.874" v="13363" actId="20577"/>
          <ac:spMkLst>
            <pc:docMk/>
            <pc:sldMk cId="2357349045" sldId="274"/>
            <ac:spMk id="3" creationId="{279AD215-7561-336A-5780-459F2FCF6805}"/>
          </ac:spMkLst>
        </pc:spChg>
        <pc:spChg chg="mod">
          <ac:chgData name="Abdel YEZZA" userId="56f17c508cc31f5a" providerId="LiveId" clId="{85E1E53F-8849-4DB1-8A6D-5B56861E0E6F}" dt="2024-08-11T15:57:44.015" v="6833" actId="20577"/>
          <ac:spMkLst>
            <pc:docMk/>
            <pc:sldMk cId="2357349045" sldId="274"/>
            <ac:spMk id="4" creationId="{0986976C-6DF7-3096-1FDF-A3A8EB4A1B5F}"/>
          </ac:spMkLst>
        </pc:spChg>
        <pc:spChg chg="add mod">
          <ac:chgData name="Abdel YEZZA" userId="56f17c508cc31f5a" providerId="LiveId" clId="{85E1E53F-8849-4DB1-8A6D-5B56861E0E6F}" dt="2024-08-12T07:00:45.238" v="8832" actId="1076"/>
          <ac:spMkLst>
            <pc:docMk/>
            <pc:sldMk cId="2357349045" sldId="274"/>
            <ac:spMk id="6" creationId="{5250936D-9BBA-9CEF-4018-10636B9605FB}"/>
          </ac:spMkLst>
        </pc:spChg>
        <pc:spChg chg="add mod">
          <ac:chgData name="Abdel YEZZA" userId="56f17c508cc31f5a" providerId="LiveId" clId="{85E1E53F-8849-4DB1-8A6D-5B56861E0E6F}" dt="2024-08-12T07:00:45.238" v="8832" actId="1076"/>
          <ac:spMkLst>
            <pc:docMk/>
            <pc:sldMk cId="2357349045" sldId="274"/>
            <ac:spMk id="9" creationId="{0A0CE0C3-515D-63E4-2240-06ACDFCAC809}"/>
          </ac:spMkLst>
        </pc:spChg>
        <pc:graphicFrameChg chg="del">
          <ac:chgData name="Abdel YEZZA" userId="56f17c508cc31f5a" providerId="LiveId" clId="{85E1E53F-8849-4DB1-8A6D-5B56861E0E6F}" dt="2024-08-11T15:58:06.982" v="6834" actId="478"/>
          <ac:graphicFrameMkLst>
            <pc:docMk/>
            <pc:sldMk cId="2357349045" sldId="274"/>
            <ac:graphicFrameMk id="2" creationId="{43A4C7CB-72EA-3712-1A41-68CF6A15C53A}"/>
          </ac:graphicFrameMkLst>
        </pc:graphicFrameChg>
        <pc:graphicFrameChg chg="del">
          <ac:chgData name="Abdel YEZZA" userId="56f17c508cc31f5a" providerId="LiveId" clId="{85E1E53F-8849-4DB1-8A6D-5B56861E0E6F}" dt="2024-08-11T15:58:11.250" v="6835" actId="478"/>
          <ac:graphicFrameMkLst>
            <pc:docMk/>
            <pc:sldMk cId="2357349045" sldId="274"/>
            <ac:graphicFrameMk id="8" creationId="{104AA010-DF41-8148-0FA9-7222E7E22768}"/>
          </ac:graphicFrameMkLst>
        </pc:graphicFrameChg>
        <pc:picChg chg="del">
          <ac:chgData name="Abdel YEZZA" userId="56f17c508cc31f5a" providerId="LiveId" clId="{85E1E53F-8849-4DB1-8A6D-5B56861E0E6F}" dt="2024-08-11T15:58:11.250" v="6835" actId="478"/>
          <ac:picMkLst>
            <pc:docMk/>
            <pc:sldMk cId="2357349045" sldId="274"/>
            <ac:picMk id="5" creationId="{4EE24D44-0EAC-42F3-66D3-87CB7956540C}"/>
          </ac:picMkLst>
        </pc:picChg>
        <pc:picChg chg="del">
          <ac:chgData name="Abdel YEZZA" userId="56f17c508cc31f5a" providerId="LiveId" clId="{85E1E53F-8849-4DB1-8A6D-5B56861E0E6F}" dt="2024-08-11T15:58:11.250" v="6835" actId="478"/>
          <ac:picMkLst>
            <pc:docMk/>
            <pc:sldMk cId="2357349045" sldId="274"/>
            <ac:picMk id="7" creationId="{9E0CF2C3-A6F6-10C6-FF04-009461F471D7}"/>
          </ac:picMkLst>
        </pc:picChg>
        <pc:picChg chg="del">
          <ac:chgData name="Abdel YEZZA" userId="56f17c508cc31f5a" providerId="LiveId" clId="{85E1E53F-8849-4DB1-8A6D-5B56861E0E6F}" dt="2024-08-11T15:58:11.250" v="6835" actId="478"/>
          <ac:picMkLst>
            <pc:docMk/>
            <pc:sldMk cId="2357349045" sldId="274"/>
            <ac:picMk id="10" creationId="{D75FE08B-1237-38D2-2A64-9300D680516B}"/>
          </ac:picMkLst>
        </pc:picChg>
      </pc:sldChg>
      <pc:sldChg chg="addSp delSp modSp add mod">
        <pc:chgData name="Abdel YEZZA" userId="56f17c508cc31f5a" providerId="LiveId" clId="{85E1E53F-8849-4DB1-8A6D-5B56861E0E6F}" dt="2024-08-15T08:28:18.060" v="14860" actId="20577"/>
        <pc:sldMkLst>
          <pc:docMk/>
          <pc:sldMk cId="2415860343" sldId="275"/>
        </pc:sldMkLst>
        <pc:spChg chg="mod">
          <ac:chgData name="Abdel YEZZA" userId="56f17c508cc31f5a" providerId="LiveId" clId="{85E1E53F-8849-4DB1-8A6D-5B56861E0E6F}" dt="2024-08-12T15:28:00.585" v="12014" actId="1035"/>
          <ac:spMkLst>
            <pc:docMk/>
            <pc:sldMk cId="2415860343" sldId="275"/>
            <ac:spMk id="3" creationId="{279AD215-7561-336A-5780-459F2FCF6805}"/>
          </ac:spMkLst>
        </pc:spChg>
        <pc:spChg chg="mod">
          <ac:chgData name="Abdel YEZZA" userId="56f17c508cc31f5a" providerId="LiveId" clId="{85E1E53F-8849-4DB1-8A6D-5B56861E0E6F}" dt="2024-08-12T15:27:38.243" v="11987" actId="27636"/>
          <ac:spMkLst>
            <pc:docMk/>
            <pc:sldMk cId="2415860343" sldId="275"/>
            <ac:spMk id="4" creationId="{0986976C-6DF7-3096-1FDF-A3A8EB4A1B5F}"/>
          </ac:spMkLst>
        </pc:spChg>
        <pc:spChg chg="del">
          <ac:chgData name="Abdel YEZZA" userId="56f17c508cc31f5a" providerId="LiveId" clId="{85E1E53F-8849-4DB1-8A6D-5B56861E0E6F}" dt="2024-08-12T07:02:08.742" v="8834" actId="478"/>
          <ac:spMkLst>
            <pc:docMk/>
            <pc:sldMk cId="2415860343" sldId="275"/>
            <ac:spMk id="6" creationId="{5250936D-9BBA-9CEF-4018-10636B9605FB}"/>
          </ac:spMkLst>
        </pc:spChg>
        <pc:spChg chg="del">
          <ac:chgData name="Abdel YEZZA" userId="56f17c508cc31f5a" providerId="LiveId" clId="{85E1E53F-8849-4DB1-8A6D-5B56861E0E6F}" dt="2024-08-12T07:02:08.742" v="8834" actId="478"/>
          <ac:spMkLst>
            <pc:docMk/>
            <pc:sldMk cId="2415860343" sldId="275"/>
            <ac:spMk id="9" creationId="{0A0CE0C3-515D-63E4-2240-06ACDFCAC809}"/>
          </ac:spMkLst>
        </pc:spChg>
        <pc:spChg chg="add del">
          <ac:chgData name="Abdel YEZZA" userId="56f17c508cc31f5a" providerId="LiveId" clId="{85E1E53F-8849-4DB1-8A6D-5B56861E0E6F}" dt="2024-08-12T15:26:12.475" v="11947" actId="22"/>
          <ac:spMkLst>
            <pc:docMk/>
            <pc:sldMk cId="2415860343" sldId="275"/>
            <ac:spMk id="13" creationId="{7F1708EA-EE50-154E-8CFD-547639346513}"/>
          </ac:spMkLst>
        </pc:spChg>
        <pc:spChg chg="add del">
          <ac:chgData name="Abdel YEZZA" userId="56f17c508cc31f5a" providerId="LiveId" clId="{85E1E53F-8849-4DB1-8A6D-5B56861E0E6F}" dt="2024-08-12T15:26:11.538" v="11946" actId="22"/>
          <ac:spMkLst>
            <pc:docMk/>
            <pc:sldMk cId="2415860343" sldId="275"/>
            <ac:spMk id="15" creationId="{BEED0F0D-BC5D-AA92-7EAA-1316F5A6679D}"/>
          </ac:spMkLst>
        </pc:spChg>
        <pc:graphicFrameChg chg="add mod modGraphic">
          <ac:chgData name="Abdel YEZZA" userId="56f17c508cc31f5a" providerId="LiveId" clId="{85E1E53F-8849-4DB1-8A6D-5B56861E0E6F}" dt="2024-08-15T08:28:18.060" v="14860" actId="20577"/>
          <ac:graphicFrameMkLst>
            <pc:docMk/>
            <pc:sldMk cId="2415860343" sldId="275"/>
            <ac:graphicFrameMk id="2" creationId="{9A8E251F-AAB6-87E9-E16C-E32B96E27CCE}"/>
          </ac:graphicFrameMkLst>
        </pc:graphicFrameChg>
        <pc:graphicFrameChg chg="add del mod modGraphic">
          <ac:chgData name="Abdel YEZZA" userId="56f17c508cc31f5a" providerId="LiveId" clId="{85E1E53F-8849-4DB1-8A6D-5B56861E0E6F}" dt="2024-08-12T12:07:33.432" v="10231" actId="478"/>
          <ac:graphicFrameMkLst>
            <pc:docMk/>
            <pc:sldMk cId="2415860343" sldId="275"/>
            <ac:graphicFrameMk id="5" creationId="{2CDB8EEE-A39C-67C1-4E24-F99006B07965}"/>
          </ac:graphicFrameMkLst>
        </pc:graphicFrameChg>
        <pc:graphicFrameChg chg="add mod">
          <ac:chgData name="Abdel YEZZA" userId="56f17c508cc31f5a" providerId="LiveId" clId="{85E1E53F-8849-4DB1-8A6D-5B56861E0E6F}" dt="2024-08-12T07:47:56.658" v="9660"/>
          <ac:graphicFrameMkLst>
            <pc:docMk/>
            <pc:sldMk cId="2415860343" sldId="275"/>
            <ac:graphicFrameMk id="7" creationId="{F2B0CC31-5B58-A612-56C7-6DCA3DB18DDF}"/>
          </ac:graphicFrameMkLst>
        </pc:graphicFrameChg>
        <pc:graphicFrameChg chg="add mod modGraphic">
          <ac:chgData name="Abdel YEZZA" userId="56f17c508cc31f5a" providerId="LiveId" clId="{85E1E53F-8849-4DB1-8A6D-5B56861E0E6F}" dt="2024-08-12T15:28:13.740" v="12015" actId="1076"/>
          <ac:graphicFrameMkLst>
            <pc:docMk/>
            <pc:sldMk cId="2415860343" sldId="275"/>
            <ac:graphicFrameMk id="8" creationId="{69631214-6A71-C474-940A-59FAA35847C5}"/>
          </ac:graphicFrameMkLst>
        </pc:graphicFrameChg>
        <pc:graphicFrameChg chg="add mod">
          <ac:chgData name="Abdel YEZZA" userId="56f17c508cc31f5a" providerId="LiveId" clId="{85E1E53F-8849-4DB1-8A6D-5B56861E0E6F}" dt="2024-08-15T08:27:08.141" v="14844"/>
          <ac:graphicFrameMkLst>
            <pc:docMk/>
            <pc:sldMk cId="2415860343" sldId="275"/>
            <ac:graphicFrameMk id="14" creationId="{59E10855-7139-8EAC-FB97-0E96E343BD52}"/>
          </ac:graphicFrameMkLst>
        </pc:graphicFrameChg>
        <pc:picChg chg="add mod">
          <ac:chgData name="Abdel YEZZA" userId="56f17c508cc31f5a" providerId="LiveId" clId="{85E1E53F-8849-4DB1-8A6D-5B56861E0E6F}" dt="2024-08-15T08:19:13.994" v="14578" actId="1076"/>
          <ac:picMkLst>
            <pc:docMk/>
            <pc:sldMk cId="2415860343" sldId="275"/>
            <ac:picMk id="6" creationId="{E69D8DBA-5038-63A9-96AF-1A341B9D6BB2}"/>
          </ac:picMkLst>
        </pc:picChg>
        <pc:picChg chg="add mod">
          <ac:chgData name="Abdel YEZZA" userId="56f17c508cc31f5a" providerId="LiveId" clId="{85E1E53F-8849-4DB1-8A6D-5B56861E0E6F}" dt="2024-08-15T08:19:01.956" v="14576" actId="1076"/>
          <ac:picMkLst>
            <pc:docMk/>
            <pc:sldMk cId="2415860343" sldId="275"/>
            <ac:picMk id="9" creationId="{9EE96FD9-8907-A1E3-F35C-4193A25CA48D}"/>
          </ac:picMkLst>
        </pc:picChg>
        <pc:picChg chg="add mod">
          <ac:chgData name="Abdel YEZZA" userId="56f17c508cc31f5a" providerId="LiveId" clId="{85E1E53F-8849-4DB1-8A6D-5B56861E0E6F}" dt="2024-08-12T15:28:21.009" v="12016" actId="1076"/>
          <ac:picMkLst>
            <pc:docMk/>
            <pc:sldMk cId="2415860343" sldId="275"/>
            <ac:picMk id="10" creationId="{EC3D94D6-4143-49C9-88BA-45E3D5F9688C}"/>
          </ac:picMkLst>
        </pc:picChg>
        <pc:picChg chg="add mod">
          <ac:chgData name="Abdel YEZZA" userId="56f17c508cc31f5a" providerId="LiveId" clId="{85E1E53F-8849-4DB1-8A6D-5B56861E0E6F}" dt="2024-08-12T15:28:21.009" v="12016" actId="1076"/>
          <ac:picMkLst>
            <pc:docMk/>
            <pc:sldMk cId="2415860343" sldId="275"/>
            <ac:picMk id="11" creationId="{7A99CD4E-0C01-A06D-CDAA-4CFF13BC354A}"/>
          </ac:picMkLst>
        </pc:picChg>
        <pc:picChg chg="add mod">
          <ac:chgData name="Abdel YEZZA" userId="56f17c508cc31f5a" providerId="LiveId" clId="{85E1E53F-8849-4DB1-8A6D-5B56861E0E6F}" dt="2024-08-15T08:18:53.654" v="14574" actId="1076"/>
          <ac:picMkLst>
            <pc:docMk/>
            <pc:sldMk cId="2415860343" sldId="275"/>
            <ac:picMk id="12" creationId="{DFF05FF9-1753-5AA3-011D-2E3EBC21DC46}"/>
          </ac:picMkLst>
        </pc:picChg>
        <pc:picChg chg="add mod">
          <ac:chgData name="Abdel YEZZA" userId="56f17c508cc31f5a" providerId="LiveId" clId="{85E1E53F-8849-4DB1-8A6D-5B56861E0E6F}" dt="2024-08-15T08:26:49.462" v="14843" actId="1076"/>
          <ac:picMkLst>
            <pc:docMk/>
            <pc:sldMk cId="2415860343" sldId="275"/>
            <ac:picMk id="13" creationId="{2FCB2121-F49B-9DA1-F878-6444BFD8BF10}"/>
          </ac:picMkLst>
        </pc:picChg>
        <pc:picChg chg="add mod">
          <ac:chgData name="Abdel YEZZA" userId="56f17c508cc31f5a" providerId="LiveId" clId="{85E1E53F-8849-4DB1-8A6D-5B56861E0E6F}" dt="2024-08-15T08:27:08.141" v="14844"/>
          <ac:picMkLst>
            <pc:docMk/>
            <pc:sldMk cId="2415860343" sldId="275"/>
            <ac:picMk id="15" creationId="{A52CD739-1FCE-CAA9-F270-EEF762600910}"/>
          </ac:picMkLst>
        </pc:picChg>
        <pc:picChg chg="add mod">
          <ac:chgData name="Abdel YEZZA" userId="56f17c508cc31f5a" providerId="LiveId" clId="{85E1E53F-8849-4DB1-8A6D-5B56861E0E6F}" dt="2024-08-15T08:27:34.192" v="14847" actId="1076"/>
          <ac:picMkLst>
            <pc:docMk/>
            <pc:sldMk cId="2415860343" sldId="275"/>
            <ac:picMk id="16" creationId="{93460935-6FB6-148E-BE94-10AA3919D1C0}"/>
          </ac:picMkLst>
        </pc:picChg>
        <pc:picChg chg="add mod">
          <ac:chgData name="Abdel YEZZA" userId="56f17c508cc31f5a" providerId="LiveId" clId="{85E1E53F-8849-4DB1-8A6D-5B56861E0E6F}" dt="2024-08-15T08:27:49.213" v="14848" actId="1076"/>
          <ac:picMkLst>
            <pc:docMk/>
            <pc:sldMk cId="2415860343" sldId="275"/>
            <ac:picMk id="17" creationId="{ECC6EA7D-6501-64C9-CDAF-4ED75B63EE48}"/>
          </ac:picMkLst>
        </pc:picChg>
      </pc:sldChg>
      <pc:sldChg chg="addSp delSp modSp add mod">
        <pc:chgData name="Abdel YEZZA" userId="56f17c508cc31f5a" providerId="LiveId" clId="{85E1E53F-8849-4DB1-8A6D-5B56861E0E6F}" dt="2024-08-15T14:10:50.749" v="15522" actId="14100"/>
        <pc:sldMkLst>
          <pc:docMk/>
          <pc:sldMk cId="2065479084" sldId="276"/>
        </pc:sldMkLst>
        <pc:spChg chg="del mod">
          <ac:chgData name="Abdel YEZZA" userId="56f17c508cc31f5a" providerId="LiveId" clId="{85E1E53F-8849-4DB1-8A6D-5B56861E0E6F}" dt="2024-08-15T14:00:53.075" v="15322" actId="478"/>
          <ac:spMkLst>
            <pc:docMk/>
            <pc:sldMk cId="2065479084" sldId="276"/>
            <ac:spMk id="3" creationId="{279AD215-7561-336A-5780-459F2FCF6805}"/>
          </ac:spMkLst>
        </pc:spChg>
        <pc:spChg chg="mod">
          <ac:chgData name="Abdel YEZZA" userId="56f17c508cc31f5a" providerId="LiveId" clId="{85E1E53F-8849-4DB1-8A6D-5B56861E0E6F}" dt="2024-08-15T14:10:17.712" v="15513" actId="20577"/>
          <ac:spMkLst>
            <pc:docMk/>
            <pc:sldMk cId="2065479084" sldId="276"/>
            <ac:spMk id="4" creationId="{0986976C-6DF7-3096-1FDF-A3A8EB4A1B5F}"/>
          </ac:spMkLst>
        </pc:spChg>
        <pc:spChg chg="add del mod">
          <ac:chgData name="Abdel YEZZA" userId="56f17c508cc31f5a" providerId="LiveId" clId="{85E1E53F-8849-4DB1-8A6D-5B56861E0E6F}" dt="2024-08-15T14:10:45.674" v="15521" actId="478"/>
          <ac:spMkLst>
            <pc:docMk/>
            <pc:sldMk cId="2065479084" sldId="276"/>
            <ac:spMk id="9" creationId="{700FEDBE-290E-003D-97E3-812E3E30057D}"/>
          </ac:spMkLst>
        </pc:spChg>
        <pc:spChg chg="add mod">
          <ac:chgData name="Abdel YEZZA" userId="56f17c508cc31f5a" providerId="LiveId" clId="{85E1E53F-8849-4DB1-8A6D-5B56861E0E6F}" dt="2024-08-15T14:05:45.990" v="15508" actId="14100"/>
          <ac:spMkLst>
            <pc:docMk/>
            <pc:sldMk cId="2065479084" sldId="276"/>
            <ac:spMk id="12" creationId="{91C4EEB7-80FC-7033-EE10-D5E613136DE1}"/>
          </ac:spMkLst>
        </pc:spChg>
        <pc:grpChg chg="add del mod">
          <ac:chgData name="Abdel YEZZA" userId="56f17c508cc31f5a" providerId="LiveId" clId="{85E1E53F-8849-4DB1-8A6D-5B56861E0E6F}" dt="2024-08-15T14:10:45.674" v="15521" actId="478"/>
          <ac:grpSpMkLst>
            <pc:docMk/>
            <pc:sldMk cId="2065479084" sldId="276"/>
            <ac:grpSpMk id="13" creationId="{C21F89E8-13EB-E43F-AA07-8128DAA26531}"/>
          </ac:grpSpMkLst>
        </pc:grpChg>
        <pc:graphicFrameChg chg="del">
          <ac:chgData name="Abdel YEZZA" userId="56f17c508cc31f5a" providerId="LiveId" clId="{85E1E53F-8849-4DB1-8A6D-5B56861E0E6F}" dt="2024-08-12T15:26:40.493" v="11979" actId="478"/>
          <ac:graphicFrameMkLst>
            <pc:docMk/>
            <pc:sldMk cId="2065479084" sldId="276"/>
            <ac:graphicFrameMk id="2" creationId="{9A8E251F-AAB6-87E9-E16C-E32B96E27CCE}"/>
          </ac:graphicFrameMkLst>
        </pc:graphicFrameChg>
        <pc:graphicFrameChg chg="del">
          <ac:chgData name="Abdel YEZZA" userId="56f17c508cc31f5a" providerId="LiveId" clId="{85E1E53F-8849-4DB1-8A6D-5B56861E0E6F}" dt="2024-08-12T15:26:47.070" v="11980" actId="478"/>
          <ac:graphicFrameMkLst>
            <pc:docMk/>
            <pc:sldMk cId="2065479084" sldId="276"/>
            <ac:graphicFrameMk id="8" creationId="{69631214-6A71-C474-940A-59FAA35847C5}"/>
          </ac:graphicFrameMkLst>
        </pc:graphicFrameChg>
        <pc:picChg chg="add del mod">
          <ac:chgData name="Abdel YEZZA" userId="56f17c508cc31f5a" providerId="LiveId" clId="{85E1E53F-8849-4DB1-8A6D-5B56861E0E6F}" dt="2024-08-15T13:49:29.534" v="15314" actId="478"/>
          <ac:picMkLst>
            <pc:docMk/>
            <pc:sldMk cId="2065479084" sldId="276"/>
            <ac:picMk id="5" creationId="{436C6534-4115-E6AB-AED3-59216E388308}"/>
          </ac:picMkLst>
        </pc:picChg>
        <pc:picChg chg="add mod">
          <ac:chgData name="Abdel YEZZA" userId="56f17c508cc31f5a" providerId="LiveId" clId="{85E1E53F-8849-4DB1-8A6D-5B56861E0E6F}" dt="2024-08-15T14:10:50.749" v="15522" actId="14100"/>
          <ac:picMkLst>
            <pc:docMk/>
            <pc:sldMk cId="2065479084" sldId="276"/>
            <ac:picMk id="6" creationId="{30DA5058-5BF0-6C6B-3A76-C0111B1A43DC}"/>
          </ac:picMkLst>
        </pc:picChg>
        <pc:picChg chg="add del mod">
          <ac:chgData name="Abdel YEZZA" userId="56f17c508cc31f5a" providerId="LiveId" clId="{85E1E53F-8849-4DB1-8A6D-5B56861E0E6F}" dt="2024-08-13T05:59:29.576" v="12118" actId="478"/>
          <ac:picMkLst>
            <pc:docMk/>
            <pc:sldMk cId="2065479084" sldId="276"/>
            <ac:picMk id="6" creationId="{3A96479A-C1AC-2EF7-D470-FB9CC81C395B}"/>
          </ac:picMkLst>
        </pc:picChg>
        <pc:picChg chg="add del mod">
          <ac:chgData name="Abdel YEZZA" userId="56f17c508cc31f5a" providerId="LiveId" clId="{85E1E53F-8849-4DB1-8A6D-5B56861E0E6F}" dt="2024-08-15T14:10:45.674" v="15521" actId="478"/>
          <ac:picMkLst>
            <pc:docMk/>
            <pc:sldMk cId="2065479084" sldId="276"/>
            <ac:picMk id="8" creationId="{80EA0015-FB56-4AA7-BAAB-49F7482CCD94}"/>
          </ac:picMkLst>
        </pc:picChg>
        <pc:picChg chg="add del mod">
          <ac:chgData name="Abdel YEZZA" userId="56f17c508cc31f5a" providerId="LiveId" clId="{85E1E53F-8849-4DB1-8A6D-5B56861E0E6F}" dt="2024-08-13T05:59:30.353" v="12119" actId="478"/>
          <ac:picMkLst>
            <pc:docMk/>
            <pc:sldMk cId="2065479084" sldId="276"/>
            <ac:picMk id="9" creationId="{27E934DC-B60C-6E44-C199-DD0BDF31AF05}"/>
          </ac:picMkLst>
        </pc:picChg>
        <pc:picChg chg="del">
          <ac:chgData name="Abdel YEZZA" userId="56f17c508cc31f5a" providerId="LiveId" clId="{85E1E53F-8849-4DB1-8A6D-5B56861E0E6F}" dt="2024-08-12T15:26:47.070" v="11980" actId="478"/>
          <ac:picMkLst>
            <pc:docMk/>
            <pc:sldMk cId="2065479084" sldId="276"/>
            <ac:picMk id="10" creationId="{EC3D94D6-4143-49C9-88BA-45E3D5F9688C}"/>
          </ac:picMkLst>
        </pc:picChg>
        <pc:picChg chg="del">
          <ac:chgData name="Abdel YEZZA" userId="56f17c508cc31f5a" providerId="LiveId" clId="{85E1E53F-8849-4DB1-8A6D-5B56861E0E6F}" dt="2024-08-12T15:26:47.070" v="11980" actId="478"/>
          <ac:picMkLst>
            <pc:docMk/>
            <pc:sldMk cId="2065479084" sldId="276"/>
            <ac:picMk id="11" creationId="{7A99CD4E-0C01-A06D-CDAA-4CFF13BC354A}"/>
          </ac:picMkLst>
        </pc:picChg>
        <pc:cxnChg chg="add mod">
          <ac:chgData name="Abdel YEZZA" userId="56f17c508cc31f5a" providerId="LiveId" clId="{85E1E53F-8849-4DB1-8A6D-5B56861E0E6F}" dt="2024-08-15T14:05:08.902" v="15479" actId="164"/>
          <ac:cxnSpMkLst>
            <pc:docMk/>
            <pc:sldMk cId="2065479084" sldId="276"/>
            <ac:cxnSpMk id="11" creationId="{BC24415D-93F4-11B6-354D-8097DF4E11CA}"/>
          </ac:cxnSpMkLst>
        </pc:cxnChg>
      </pc:sldChg>
      <pc:sldChg chg="addSp delSp modSp add del mod">
        <pc:chgData name="Abdel YEZZA" userId="56f17c508cc31f5a" providerId="LiveId" clId="{85E1E53F-8849-4DB1-8A6D-5B56861E0E6F}" dt="2024-08-13T08:21:03.038" v="13034" actId="47"/>
        <pc:sldMkLst>
          <pc:docMk/>
          <pc:sldMk cId="2814891611" sldId="277"/>
        </pc:sldMkLst>
        <pc:spChg chg="mod">
          <ac:chgData name="Abdel YEZZA" userId="56f17c508cc31f5a" providerId="LiveId" clId="{85E1E53F-8849-4DB1-8A6D-5B56861E0E6F}" dt="2024-08-12T15:39:03.875" v="12047" actId="27636"/>
          <ac:spMkLst>
            <pc:docMk/>
            <pc:sldMk cId="2814891611" sldId="277"/>
            <ac:spMk id="4" creationId="{0986976C-6DF7-3096-1FDF-A3A8EB4A1B5F}"/>
          </ac:spMkLst>
        </pc:spChg>
        <pc:picChg chg="add del mod">
          <ac:chgData name="Abdel YEZZA" userId="56f17c508cc31f5a" providerId="LiveId" clId="{85E1E53F-8849-4DB1-8A6D-5B56861E0E6F}" dt="2024-08-13T06:00:30.520" v="12123" actId="478"/>
          <ac:picMkLst>
            <pc:docMk/>
            <pc:sldMk cId="2814891611" sldId="277"/>
            <ac:picMk id="5" creationId="{DCFAB020-55C8-C39C-27E2-52E859F9C1A8}"/>
          </ac:picMkLst>
        </pc:picChg>
        <pc:picChg chg="del">
          <ac:chgData name="Abdel YEZZA" userId="56f17c508cc31f5a" providerId="LiveId" clId="{85E1E53F-8849-4DB1-8A6D-5B56861E0E6F}" dt="2024-08-12T15:38:26.439" v="12029" actId="478"/>
          <ac:picMkLst>
            <pc:docMk/>
            <pc:sldMk cId="2814891611" sldId="277"/>
            <ac:picMk id="6" creationId="{3A96479A-C1AC-2EF7-D470-FB9CC81C395B}"/>
          </ac:picMkLst>
        </pc:picChg>
        <pc:picChg chg="add del mod">
          <ac:chgData name="Abdel YEZZA" userId="56f17c508cc31f5a" providerId="LiveId" clId="{85E1E53F-8849-4DB1-8A6D-5B56861E0E6F}" dt="2024-08-13T06:00:31.269" v="12124" actId="478"/>
          <ac:picMkLst>
            <pc:docMk/>
            <pc:sldMk cId="2814891611" sldId="277"/>
            <ac:picMk id="8" creationId="{393CCCA4-CD90-6B97-5CC4-DA8905EC7BF7}"/>
          </ac:picMkLst>
        </pc:picChg>
        <pc:picChg chg="del">
          <ac:chgData name="Abdel YEZZA" userId="56f17c508cc31f5a" providerId="LiveId" clId="{85E1E53F-8849-4DB1-8A6D-5B56861E0E6F}" dt="2024-08-12T15:38:27.614" v="12030" actId="478"/>
          <ac:picMkLst>
            <pc:docMk/>
            <pc:sldMk cId="2814891611" sldId="277"/>
            <ac:picMk id="9" creationId="{27E934DC-B60C-6E44-C199-DD0BDF31AF05}"/>
          </ac:picMkLst>
        </pc:picChg>
      </pc:sldChg>
      <pc:sldChg chg="addSp delSp modSp add mod">
        <pc:chgData name="Abdel YEZZA" userId="56f17c508cc31f5a" providerId="LiveId" clId="{85E1E53F-8849-4DB1-8A6D-5B56861E0E6F}" dt="2024-08-15T14:10:38.227" v="15520" actId="20577"/>
        <pc:sldMkLst>
          <pc:docMk/>
          <pc:sldMk cId="3732757139" sldId="278"/>
        </pc:sldMkLst>
        <pc:spChg chg="add del mod ord">
          <ac:chgData name="Abdel YEZZA" userId="56f17c508cc31f5a" providerId="LiveId" clId="{85E1E53F-8849-4DB1-8A6D-5B56861E0E6F}" dt="2024-08-14T09:29:54.067" v="13496" actId="478"/>
          <ac:spMkLst>
            <pc:docMk/>
            <pc:sldMk cId="3732757139" sldId="278"/>
            <ac:spMk id="2" creationId="{691CD074-64DF-F5BC-D4D3-31AC0B7DB1DA}"/>
          </ac:spMkLst>
        </pc:spChg>
        <pc:spChg chg="add mod">
          <ac:chgData name="Abdel YEZZA" userId="56f17c508cc31f5a" providerId="LiveId" clId="{85E1E53F-8849-4DB1-8A6D-5B56861E0E6F}" dt="2024-08-15T14:07:18.122" v="15510" actId="208"/>
          <ac:spMkLst>
            <pc:docMk/>
            <pc:sldMk cId="3732757139" sldId="278"/>
            <ac:spMk id="2" creationId="{A6017DC7-9B4B-955F-34AE-DC48EFBCD0D0}"/>
          </ac:spMkLst>
        </pc:spChg>
        <pc:spChg chg="mod">
          <ac:chgData name="Abdel YEZZA" userId="56f17c508cc31f5a" providerId="LiveId" clId="{85E1E53F-8849-4DB1-8A6D-5B56861E0E6F}" dt="2024-08-15T14:10:38.227" v="15520" actId="20577"/>
          <ac:spMkLst>
            <pc:docMk/>
            <pc:sldMk cId="3732757139" sldId="278"/>
            <ac:spMk id="4" creationId="{0986976C-6DF7-3096-1FDF-A3A8EB4A1B5F}"/>
          </ac:spMkLst>
        </pc:spChg>
        <pc:spChg chg="add mod">
          <ac:chgData name="Abdel YEZZA" userId="56f17c508cc31f5a" providerId="LiveId" clId="{85E1E53F-8849-4DB1-8A6D-5B56861E0E6F}" dt="2024-08-14T11:57:23.891" v="14011" actId="113"/>
          <ac:spMkLst>
            <pc:docMk/>
            <pc:sldMk cId="3732757139" sldId="278"/>
            <ac:spMk id="5" creationId="{C74367AE-E624-625F-A4D9-0F6541341941}"/>
          </ac:spMkLst>
        </pc:spChg>
        <pc:picChg chg="del">
          <ac:chgData name="Abdel YEZZA" userId="56f17c508cc31f5a" providerId="LiveId" clId="{85E1E53F-8849-4DB1-8A6D-5B56861E0E6F}" dt="2024-08-12T16:50:15.240" v="12106" actId="478"/>
          <ac:picMkLst>
            <pc:docMk/>
            <pc:sldMk cId="3732757139" sldId="278"/>
            <ac:picMk id="5" creationId="{DCFAB020-55C8-C39C-27E2-52E859F9C1A8}"/>
          </ac:picMkLst>
        </pc:picChg>
        <pc:picChg chg="add mod ord">
          <ac:chgData name="Abdel YEZZA" userId="56f17c508cc31f5a" providerId="LiveId" clId="{85E1E53F-8849-4DB1-8A6D-5B56861E0E6F}" dt="2024-08-12T17:05:33.977" v="12117" actId="166"/>
          <ac:picMkLst>
            <pc:docMk/>
            <pc:sldMk cId="3732757139" sldId="278"/>
            <ac:picMk id="6" creationId="{A6EE5E7F-94A8-B58D-AA05-FC0077025AD4}"/>
          </ac:picMkLst>
        </pc:picChg>
        <pc:picChg chg="del">
          <ac:chgData name="Abdel YEZZA" userId="56f17c508cc31f5a" providerId="LiveId" clId="{85E1E53F-8849-4DB1-8A6D-5B56861E0E6F}" dt="2024-08-12T16:50:16.028" v="12107" actId="478"/>
          <ac:picMkLst>
            <pc:docMk/>
            <pc:sldMk cId="3732757139" sldId="278"/>
            <ac:picMk id="8" creationId="{393CCCA4-CD90-6B97-5CC4-DA8905EC7BF7}"/>
          </ac:picMkLst>
        </pc:picChg>
        <pc:picChg chg="add mod">
          <ac:chgData name="Abdel YEZZA" userId="56f17c508cc31f5a" providerId="LiveId" clId="{85E1E53F-8849-4DB1-8A6D-5B56861E0E6F}" dt="2024-08-12T17:05:26.214" v="12116" actId="14100"/>
          <ac:picMkLst>
            <pc:docMk/>
            <pc:sldMk cId="3732757139" sldId="278"/>
            <ac:picMk id="9" creationId="{83EC54D0-7165-6584-CB7F-B52B4391EB97}"/>
          </ac:picMkLst>
        </pc:picChg>
      </pc:sldChg>
      <pc:sldChg chg="addSp delSp modSp add mod">
        <pc:chgData name="Abdel YEZZA" userId="56f17c508cc31f5a" providerId="LiveId" clId="{85E1E53F-8849-4DB1-8A6D-5B56861E0E6F}" dt="2024-08-15T14:13:43.396" v="15551" actId="1076"/>
        <pc:sldMkLst>
          <pc:docMk/>
          <pc:sldMk cId="1192331028" sldId="279"/>
        </pc:sldMkLst>
        <pc:spChg chg="add mod">
          <ac:chgData name="Abdel YEZZA" userId="56f17c508cc31f5a" providerId="LiveId" clId="{85E1E53F-8849-4DB1-8A6D-5B56861E0E6F}" dt="2024-08-15T14:13:43.396" v="15551" actId="1076"/>
          <ac:spMkLst>
            <pc:docMk/>
            <pc:sldMk cId="1192331028" sldId="279"/>
            <ac:spMk id="2" creationId="{7C9C87A7-AF68-4EA4-7A49-31451E083F8F}"/>
          </ac:spMkLst>
        </pc:spChg>
        <pc:spChg chg="mod">
          <ac:chgData name="Abdel YEZZA" userId="56f17c508cc31f5a" providerId="LiveId" clId="{85E1E53F-8849-4DB1-8A6D-5B56861E0E6F}" dt="2024-08-13T06:08:52.738" v="12256" actId="20577"/>
          <ac:spMkLst>
            <pc:docMk/>
            <pc:sldMk cId="1192331028" sldId="279"/>
            <ac:spMk id="4" creationId="{0986976C-6DF7-3096-1FDF-A3A8EB4A1B5F}"/>
          </ac:spMkLst>
        </pc:spChg>
        <pc:graphicFrameChg chg="del">
          <ac:chgData name="Abdel YEZZA" userId="56f17c508cc31f5a" providerId="LiveId" clId="{85E1E53F-8849-4DB1-8A6D-5B56861E0E6F}" dt="2024-08-13T06:08:58.167" v="12257" actId="478"/>
          <ac:graphicFrameMkLst>
            <pc:docMk/>
            <pc:sldMk cId="1192331028" sldId="279"/>
            <ac:graphicFrameMk id="2" creationId="{9A8E251F-AAB6-87E9-E16C-E32B96E27CCE}"/>
          </ac:graphicFrameMkLst>
        </pc:graphicFrameChg>
        <pc:graphicFrameChg chg="mod modGraphic">
          <ac:chgData name="Abdel YEZZA" userId="56f17c508cc31f5a" providerId="LiveId" clId="{85E1E53F-8849-4DB1-8A6D-5B56861E0E6F}" dt="2024-08-15T08:30:48.126" v="15052" actId="207"/>
          <ac:graphicFrameMkLst>
            <pc:docMk/>
            <pc:sldMk cId="1192331028" sldId="279"/>
            <ac:graphicFrameMk id="8" creationId="{69631214-6A71-C474-940A-59FAA35847C5}"/>
          </ac:graphicFrameMkLst>
        </pc:graphicFrameChg>
        <pc:picChg chg="add mod">
          <ac:chgData name="Abdel YEZZA" userId="56f17c508cc31f5a" providerId="LiveId" clId="{85E1E53F-8849-4DB1-8A6D-5B56861E0E6F}" dt="2024-08-15T14:12:57.558" v="15534" actId="1076"/>
          <ac:picMkLst>
            <pc:docMk/>
            <pc:sldMk cId="1192331028" sldId="279"/>
            <ac:picMk id="5" creationId="{E671FFBC-AEED-BC46-6B03-FE0CB90BDA69}"/>
          </ac:picMkLst>
        </pc:picChg>
        <pc:picChg chg="del">
          <ac:chgData name="Abdel YEZZA" userId="56f17c508cc31f5a" providerId="LiveId" clId="{85E1E53F-8849-4DB1-8A6D-5B56861E0E6F}" dt="2024-08-13T06:08:59.819" v="12258" actId="478"/>
          <ac:picMkLst>
            <pc:docMk/>
            <pc:sldMk cId="1192331028" sldId="279"/>
            <ac:picMk id="10" creationId="{EC3D94D6-4143-49C9-88BA-45E3D5F9688C}"/>
          </ac:picMkLst>
        </pc:picChg>
        <pc:picChg chg="del">
          <ac:chgData name="Abdel YEZZA" userId="56f17c508cc31f5a" providerId="LiveId" clId="{85E1E53F-8849-4DB1-8A6D-5B56861E0E6F}" dt="2024-08-13T06:09:01.514" v="12259" actId="478"/>
          <ac:picMkLst>
            <pc:docMk/>
            <pc:sldMk cId="1192331028" sldId="279"/>
            <ac:picMk id="11" creationId="{7A99CD4E-0C01-A06D-CDAA-4CFF13BC354A}"/>
          </ac:picMkLst>
        </pc:picChg>
      </pc:sldChg>
      <pc:sldChg chg="addSp delSp modSp add mod">
        <pc:chgData name="Abdel YEZZA" userId="56f17c508cc31f5a" providerId="LiveId" clId="{85E1E53F-8849-4DB1-8A6D-5B56861E0E6F}" dt="2024-08-13T09:11:29.005" v="13362" actId="1038"/>
        <pc:sldMkLst>
          <pc:docMk/>
          <pc:sldMk cId="2950072795" sldId="280"/>
        </pc:sldMkLst>
        <pc:spChg chg="mod">
          <ac:chgData name="Abdel YEZZA" userId="56f17c508cc31f5a" providerId="LiveId" clId="{85E1E53F-8849-4DB1-8A6D-5B56861E0E6F}" dt="2024-08-13T07:15:00.676" v="12904" actId="20577"/>
          <ac:spMkLst>
            <pc:docMk/>
            <pc:sldMk cId="2950072795" sldId="280"/>
            <ac:spMk id="4" creationId="{0986976C-6DF7-3096-1FDF-A3A8EB4A1B5F}"/>
          </ac:spMkLst>
        </pc:spChg>
        <pc:spChg chg="add mod">
          <ac:chgData name="Abdel YEZZA" userId="56f17c508cc31f5a" providerId="LiveId" clId="{85E1E53F-8849-4DB1-8A6D-5B56861E0E6F}" dt="2024-08-13T08:22:28.841" v="13045" actId="1076"/>
          <ac:spMkLst>
            <pc:docMk/>
            <pc:sldMk cId="2950072795" sldId="280"/>
            <ac:spMk id="6" creationId="{12D3727A-B97A-2AE4-0E77-E42600D11939}"/>
          </ac:spMkLst>
        </pc:spChg>
        <pc:spChg chg="add mod">
          <ac:chgData name="Abdel YEZZA" userId="56f17c508cc31f5a" providerId="LiveId" clId="{85E1E53F-8849-4DB1-8A6D-5B56861E0E6F}" dt="2024-08-13T07:31:42.266" v="12966" actId="2085"/>
          <ac:spMkLst>
            <pc:docMk/>
            <pc:sldMk cId="2950072795" sldId="280"/>
            <ac:spMk id="10" creationId="{27D9BB75-E502-665C-925E-5F3D94A0AF97}"/>
          </ac:spMkLst>
        </pc:spChg>
        <pc:spChg chg="add mod">
          <ac:chgData name="Abdel YEZZA" userId="56f17c508cc31f5a" providerId="LiveId" clId="{85E1E53F-8849-4DB1-8A6D-5B56861E0E6F}" dt="2024-08-13T08:42:11.322" v="13356" actId="20577"/>
          <ac:spMkLst>
            <pc:docMk/>
            <pc:sldMk cId="2950072795" sldId="280"/>
            <ac:spMk id="21" creationId="{9772B34C-E1E8-7E47-66EA-707A7BB95C8A}"/>
          </ac:spMkLst>
        </pc:spChg>
        <pc:spChg chg="add mod">
          <ac:chgData name="Abdel YEZZA" userId="56f17c508cc31f5a" providerId="LiveId" clId="{85E1E53F-8849-4DB1-8A6D-5B56861E0E6F}" dt="2024-08-13T09:11:29.005" v="13362" actId="1038"/>
          <ac:spMkLst>
            <pc:docMk/>
            <pc:sldMk cId="2950072795" sldId="280"/>
            <ac:spMk id="26" creationId="{594B51AB-62CE-A7A9-6EA5-6314D35FDB8B}"/>
          </ac:spMkLst>
        </pc:spChg>
        <pc:graphicFrameChg chg="del">
          <ac:chgData name="Abdel YEZZA" userId="56f17c508cc31f5a" providerId="LiveId" clId="{85E1E53F-8849-4DB1-8A6D-5B56861E0E6F}" dt="2024-08-13T07:15:05.333" v="12905" actId="478"/>
          <ac:graphicFrameMkLst>
            <pc:docMk/>
            <pc:sldMk cId="2950072795" sldId="280"/>
            <ac:graphicFrameMk id="8" creationId="{69631214-6A71-C474-940A-59FAA35847C5}"/>
          </ac:graphicFrameMkLst>
        </pc:graphicFrameChg>
        <pc:picChg chg="add del mod">
          <ac:chgData name="Abdel YEZZA" userId="56f17c508cc31f5a" providerId="LiveId" clId="{85E1E53F-8849-4DB1-8A6D-5B56861E0E6F}" dt="2024-08-13T07:41:16.882" v="12967" actId="478"/>
          <ac:picMkLst>
            <pc:docMk/>
            <pc:sldMk cId="2950072795" sldId="280"/>
            <ac:picMk id="5" creationId="{F7B5EEAA-93A1-80D5-9387-19220E319B57}"/>
          </ac:picMkLst>
        </pc:picChg>
        <pc:picChg chg="add del mod">
          <ac:chgData name="Abdel YEZZA" userId="56f17c508cc31f5a" providerId="LiveId" clId="{85E1E53F-8849-4DB1-8A6D-5B56861E0E6F}" dt="2024-08-13T08:11:24.684" v="12979" actId="478"/>
          <ac:picMkLst>
            <pc:docMk/>
            <pc:sldMk cId="2950072795" sldId="280"/>
            <ac:picMk id="9" creationId="{ECCA7CEC-DE7F-DDAB-0BB8-458E456E1AB0}"/>
          </ac:picMkLst>
        </pc:picChg>
        <pc:picChg chg="add del mod">
          <ac:chgData name="Abdel YEZZA" userId="56f17c508cc31f5a" providerId="LiveId" clId="{85E1E53F-8849-4DB1-8A6D-5B56861E0E6F}" dt="2024-08-13T08:10:21.029" v="12976" actId="478"/>
          <ac:picMkLst>
            <pc:docMk/>
            <pc:sldMk cId="2950072795" sldId="280"/>
            <ac:picMk id="12" creationId="{E9D071A0-24C5-F986-B0C2-BAF5F06C5769}"/>
          </ac:picMkLst>
        </pc:picChg>
        <pc:picChg chg="add del mod">
          <ac:chgData name="Abdel YEZZA" userId="56f17c508cc31f5a" providerId="LiveId" clId="{85E1E53F-8849-4DB1-8A6D-5B56861E0E6F}" dt="2024-08-13T08:18:41.714" v="12993" actId="478"/>
          <ac:picMkLst>
            <pc:docMk/>
            <pc:sldMk cId="2950072795" sldId="280"/>
            <ac:picMk id="14" creationId="{37850642-B5F8-8D53-A3D8-55D447E6550D}"/>
          </ac:picMkLst>
        </pc:picChg>
        <pc:picChg chg="add del mod">
          <ac:chgData name="Abdel YEZZA" userId="56f17c508cc31f5a" providerId="LiveId" clId="{85E1E53F-8849-4DB1-8A6D-5B56861E0E6F}" dt="2024-08-13T08:17:07.580" v="12987" actId="478"/>
          <ac:picMkLst>
            <pc:docMk/>
            <pc:sldMk cId="2950072795" sldId="280"/>
            <ac:picMk id="16" creationId="{3026A3C2-B2E1-040C-35BB-F6B3AA150737}"/>
          </ac:picMkLst>
        </pc:picChg>
        <pc:picChg chg="add del mod">
          <ac:chgData name="Abdel YEZZA" userId="56f17c508cc31f5a" providerId="LiveId" clId="{85E1E53F-8849-4DB1-8A6D-5B56861E0E6F}" dt="2024-08-13T08:24:40.133" v="13046" actId="478"/>
          <ac:picMkLst>
            <pc:docMk/>
            <pc:sldMk cId="2950072795" sldId="280"/>
            <ac:picMk id="18" creationId="{0F7285A5-6C28-7CE4-A55D-BF618BF858E4}"/>
          </ac:picMkLst>
        </pc:picChg>
        <pc:picChg chg="add mod">
          <ac:chgData name="Abdel YEZZA" userId="56f17c508cc31f5a" providerId="LiveId" clId="{85E1E53F-8849-4DB1-8A6D-5B56861E0E6F}" dt="2024-08-13T08:18:49.520" v="12995" actId="14100"/>
          <ac:picMkLst>
            <pc:docMk/>
            <pc:sldMk cId="2950072795" sldId="280"/>
            <ac:picMk id="20" creationId="{BC04C7A2-ED2B-91B4-C5D8-C71148A66987}"/>
          </ac:picMkLst>
        </pc:picChg>
        <pc:picChg chg="add del mod">
          <ac:chgData name="Abdel YEZZA" userId="56f17c508cc31f5a" providerId="LiveId" clId="{85E1E53F-8849-4DB1-8A6D-5B56861E0E6F}" dt="2024-08-13T08:26:50.667" v="13050" actId="478"/>
          <ac:picMkLst>
            <pc:docMk/>
            <pc:sldMk cId="2950072795" sldId="280"/>
            <ac:picMk id="23" creationId="{349E28BF-2E54-89CE-12C1-18D4E67EDF1A}"/>
          </ac:picMkLst>
        </pc:picChg>
        <pc:picChg chg="add mod">
          <ac:chgData name="Abdel YEZZA" userId="56f17c508cc31f5a" providerId="LiveId" clId="{85E1E53F-8849-4DB1-8A6D-5B56861E0E6F}" dt="2024-08-13T08:27:01.026" v="13053" actId="14100"/>
          <ac:picMkLst>
            <pc:docMk/>
            <pc:sldMk cId="2950072795" sldId="280"/>
            <ac:picMk id="25" creationId="{73881D84-3E9E-A710-4BE0-E76FE791ED4F}"/>
          </ac:picMkLst>
        </pc:picChg>
      </pc:sldChg>
      <pc:sldChg chg="addSp delSp modSp new mod">
        <pc:chgData name="Abdel YEZZA" userId="56f17c508cc31f5a" providerId="LiveId" clId="{85E1E53F-8849-4DB1-8A6D-5B56861E0E6F}" dt="2024-08-15T14:12:44.809" v="15532" actId="21"/>
        <pc:sldMkLst>
          <pc:docMk/>
          <pc:sldMk cId="993389698" sldId="281"/>
        </pc:sldMkLst>
        <pc:spChg chg="del mod">
          <ac:chgData name="Abdel YEZZA" userId="56f17c508cc31f5a" providerId="LiveId" clId="{85E1E53F-8849-4DB1-8A6D-5B56861E0E6F}" dt="2024-08-14T11:52:08.205" v="13885" actId="478"/>
          <ac:spMkLst>
            <pc:docMk/>
            <pc:sldMk cId="993389698" sldId="281"/>
            <ac:spMk id="2" creationId="{BFB13E84-0C31-D4B2-6C45-07116653027A}"/>
          </ac:spMkLst>
        </pc:spChg>
        <pc:spChg chg="del mod">
          <ac:chgData name="Abdel YEZZA" userId="56f17c508cc31f5a" providerId="LiveId" clId="{85E1E53F-8849-4DB1-8A6D-5B56861E0E6F}" dt="2024-08-14T10:07:39.691" v="13871" actId="478"/>
          <ac:spMkLst>
            <pc:docMk/>
            <pc:sldMk cId="993389698" sldId="281"/>
            <ac:spMk id="3" creationId="{B0A5A7EC-AC78-99FF-8648-A88FD15291F2}"/>
          </ac:spMkLst>
        </pc:spChg>
        <pc:spChg chg="add del mod">
          <ac:chgData name="Abdel YEZZA" userId="56f17c508cc31f5a" providerId="LiveId" clId="{85E1E53F-8849-4DB1-8A6D-5B56861E0E6F}" dt="2024-08-14T11:56:28.532" v="14002"/>
          <ac:spMkLst>
            <pc:docMk/>
            <pc:sldMk cId="993389698" sldId="281"/>
            <ac:spMk id="4" creationId="{D938B41D-5BDF-F602-5BFD-7708B1EE9E15}"/>
          </ac:spMkLst>
        </pc:spChg>
        <pc:spChg chg="add del mod">
          <ac:chgData name="Abdel YEZZA" userId="56f17c508cc31f5a" providerId="LiveId" clId="{85E1E53F-8849-4DB1-8A6D-5B56861E0E6F}" dt="2024-08-14T11:52:25.012" v="13906" actId="478"/>
          <ac:spMkLst>
            <pc:docMk/>
            <pc:sldMk cId="993389698" sldId="281"/>
            <ac:spMk id="6" creationId="{6E325160-9FF8-A984-091F-EB79C72AA707}"/>
          </ac:spMkLst>
        </pc:spChg>
        <pc:spChg chg="add mod">
          <ac:chgData name="Abdel YEZZA" userId="56f17c508cc31f5a" providerId="LiveId" clId="{85E1E53F-8849-4DB1-8A6D-5B56861E0E6F}" dt="2024-08-14T11:52:21.741" v="13905" actId="20577"/>
          <ac:spMkLst>
            <pc:docMk/>
            <pc:sldMk cId="993389698" sldId="281"/>
            <ac:spMk id="7" creationId="{B90A6FD2-DC16-8D05-20BE-2AABBD645DAC}"/>
          </ac:spMkLst>
        </pc:spChg>
        <pc:graphicFrameChg chg="add mod modGraphic">
          <ac:chgData name="Abdel YEZZA" userId="56f17c508cc31f5a" providerId="LiveId" clId="{85E1E53F-8849-4DB1-8A6D-5B56861E0E6F}" dt="2024-08-15T13:34:15.556" v="15313" actId="20577"/>
          <ac:graphicFrameMkLst>
            <pc:docMk/>
            <pc:sldMk cId="993389698" sldId="281"/>
            <ac:graphicFrameMk id="8" creationId="{0C5EE503-4840-6BF0-7C4E-6869E1BBC9E3}"/>
          </ac:graphicFrameMkLst>
        </pc:graphicFrameChg>
        <pc:picChg chg="add del mod">
          <ac:chgData name="Abdel YEZZA" userId="56f17c508cc31f5a" providerId="LiveId" clId="{85E1E53F-8849-4DB1-8A6D-5B56861E0E6F}" dt="2024-08-15T09:52:28.818" v="15299" actId="478"/>
          <ac:picMkLst>
            <pc:docMk/>
            <pc:sldMk cId="993389698" sldId="281"/>
            <ac:picMk id="3" creationId="{7D217304-A715-3C82-1CE7-9E2CDA764DDF}"/>
          </ac:picMkLst>
        </pc:picChg>
        <pc:picChg chg="add del">
          <ac:chgData name="Abdel YEZZA" userId="56f17c508cc31f5a" providerId="LiveId" clId="{85E1E53F-8849-4DB1-8A6D-5B56861E0E6F}" dt="2024-08-15T14:12:44.809" v="15532" actId="21"/>
          <ac:picMkLst>
            <pc:docMk/>
            <pc:sldMk cId="993389698" sldId="281"/>
            <ac:picMk id="5" creationId="{E671FFBC-AEED-BC46-6B03-FE0CB90BDA69}"/>
          </ac:picMkLst>
        </pc:picChg>
      </pc:sldChg>
      <pc:sldChg chg="add del">
        <pc:chgData name="Abdel YEZZA" userId="56f17c508cc31f5a" providerId="LiveId" clId="{85E1E53F-8849-4DB1-8A6D-5B56861E0E6F}" dt="2024-08-13T07:15:15" v="12907"/>
        <pc:sldMkLst>
          <pc:docMk/>
          <pc:sldMk cId="1040000878" sldId="281"/>
        </pc:sldMkLst>
      </pc:sldChg>
      <pc:sldChg chg="addSp delSp modSp add mod">
        <pc:chgData name="Abdel YEZZA" userId="56f17c508cc31f5a" providerId="LiveId" clId="{85E1E53F-8849-4DB1-8A6D-5B56861E0E6F}" dt="2024-08-15T14:11:51.885" v="15531" actId="14100"/>
        <pc:sldMkLst>
          <pc:docMk/>
          <pc:sldMk cId="603923232" sldId="282"/>
        </pc:sldMkLst>
        <pc:spChg chg="mod">
          <ac:chgData name="Abdel YEZZA" userId="56f17c508cc31f5a" providerId="LiveId" clId="{85E1E53F-8849-4DB1-8A6D-5B56861E0E6F}" dt="2024-08-15T14:10:34.688" v="15518" actId="20577"/>
          <ac:spMkLst>
            <pc:docMk/>
            <pc:sldMk cId="603923232" sldId="282"/>
            <ac:spMk id="4" creationId="{0986976C-6DF7-3096-1FDF-A3A8EB4A1B5F}"/>
          </ac:spMkLst>
        </pc:spChg>
        <pc:spChg chg="mod">
          <ac:chgData name="Abdel YEZZA" userId="56f17c508cc31f5a" providerId="LiveId" clId="{85E1E53F-8849-4DB1-8A6D-5B56861E0E6F}" dt="2024-08-15T14:11:16.064" v="15524" actId="1076"/>
          <ac:spMkLst>
            <pc:docMk/>
            <pc:sldMk cId="603923232" sldId="282"/>
            <ac:spMk id="9" creationId="{700FEDBE-290E-003D-97E3-812E3E30057D}"/>
          </ac:spMkLst>
        </pc:spChg>
        <pc:spChg chg="mod">
          <ac:chgData name="Abdel YEZZA" userId="56f17c508cc31f5a" providerId="LiveId" clId="{85E1E53F-8849-4DB1-8A6D-5B56861E0E6F}" dt="2024-08-15T14:11:40.188" v="15529"/>
          <ac:spMkLst>
            <pc:docMk/>
            <pc:sldMk cId="603923232" sldId="282"/>
            <ac:spMk id="10" creationId="{D3776D95-71B8-B055-5090-BA4CBF77FBCA}"/>
          </ac:spMkLst>
        </pc:spChg>
        <pc:grpChg chg="add mod">
          <ac:chgData name="Abdel YEZZA" userId="56f17c508cc31f5a" providerId="LiveId" clId="{85E1E53F-8849-4DB1-8A6D-5B56861E0E6F}" dt="2024-08-15T14:11:44.716" v="15530" actId="1076"/>
          <ac:grpSpMkLst>
            <pc:docMk/>
            <pc:sldMk cId="603923232" sldId="282"/>
            <ac:grpSpMk id="5" creationId="{2DF818AF-8F83-B4E5-899A-76D460BCB838}"/>
          </ac:grpSpMkLst>
        </pc:grpChg>
        <pc:grpChg chg="mod">
          <ac:chgData name="Abdel YEZZA" userId="56f17c508cc31f5a" providerId="LiveId" clId="{85E1E53F-8849-4DB1-8A6D-5B56861E0E6F}" dt="2024-08-15T14:11:16.064" v="15524" actId="1076"/>
          <ac:grpSpMkLst>
            <pc:docMk/>
            <pc:sldMk cId="603923232" sldId="282"/>
            <ac:grpSpMk id="13" creationId="{C21F89E8-13EB-E43F-AA07-8128DAA26531}"/>
          </ac:grpSpMkLst>
        </pc:grpChg>
        <pc:picChg chg="add mod">
          <ac:chgData name="Abdel YEZZA" userId="56f17c508cc31f5a" providerId="LiveId" clId="{85E1E53F-8849-4DB1-8A6D-5B56861E0E6F}" dt="2024-08-15T14:11:35.699" v="15528" actId="14100"/>
          <ac:picMkLst>
            <pc:docMk/>
            <pc:sldMk cId="603923232" sldId="282"/>
            <ac:picMk id="3" creationId="{890333F4-3903-E326-B113-804613ECD95B}"/>
          </ac:picMkLst>
        </pc:picChg>
        <pc:picChg chg="del">
          <ac:chgData name="Abdel YEZZA" userId="56f17c508cc31f5a" providerId="LiveId" clId="{85E1E53F-8849-4DB1-8A6D-5B56861E0E6F}" dt="2024-08-15T14:11:06.682" v="15523" actId="478"/>
          <ac:picMkLst>
            <pc:docMk/>
            <pc:sldMk cId="603923232" sldId="282"/>
            <ac:picMk id="6" creationId="{30DA5058-5BF0-6C6B-3A76-C0111B1A43DC}"/>
          </ac:picMkLst>
        </pc:picChg>
        <pc:picChg chg="mod">
          <ac:chgData name="Abdel YEZZA" userId="56f17c508cc31f5a" providerId="LiveId" clId="{85E1E53F-8849-4DB1-8A6D-5B56861E0E6F}" dt="2024-08-15T14:11:16.064" v="15524" actId="1076"/>
          <ac:picMkLst>
            <pc:docMk/>
            <pc:sldMk cId="603923232" sldId="282"/>
            <ac:picMk id="8" creationId="{80EA0015-FB56-4AA7-BAAB-49F7482CCD94}"/>
          </ac:picMkLst>
        </pc:picChg>
        <pc:cxnChg chg="mod">
          <ac:chgData name="Abdel YEZZA" userId="56f17c508cc31f5a" providerId="LiveId" clId="{85E1E53F-8849-4DB1-8A6D-5B56861E0E6F}" dt="2024-08-15T14:11:51.885" v="15531" actId="14100"/>
          <ac:cxnSpMkLst>
            <pc:docMk/>
            <pc:sldMk cId="603923232" sldId="282"/>
            <ac:cxnSpMk id="7" creationId="{58CF4BD9-B929-1BC0-FD26-4F5C6B645C08}"/>
          </ac:cxnSpMkLst>
        </pc:cxnChg>
      </pc:sldChg>
      <pc:sldMasterChg chg="addSp delSp modSp mod modSldLayout">
        <pc:chgData name="Abdel YEZZA" userId="56f17c508cc31f5a" providerId="LiveId" clId="{85E1E53F-8849-4DB1-8A6D-5B56861E0E6F}" dt="2024-08-11T16:32:27.616" v="7950"/>
        <pc:sldMasterMkLst>
          <pc:docMk/>
          <pc:sldMasterMk cId="546278155" sldId="2147483660"/>
        </pc:sldMasterMkLst>
        <pc:spChg chg="del">
          <ac:chgData name="Abdel YEZZA" userId="56f17c508cc31f5a" providerId="LiveId" clId="{85E1E53F-8849-4DB1-8A6D-5B56861E0E6F}" dt="2024-08-11T09:59:01.631" v="3265" actId="478"/>
          <ac:spMkLst>
            <pc:docMk/>
            <pc:sldMasterMk cId="546278155" sldId="2147483660"/>
            <ac:spMk id="4" creationId="{00000000-0000-0000-0000-000000000000}"/>
          </ac:spMkLst>
        </pc:spChg>
        <pc:spChg chg="del">
          <ac:chgData name="Abdel YEZZA" userId="56f17c508cc31f5a" providerId="LiveId" clId="{85E1E53F-8849-4DB1-8A6D-5B56861E0E6F}" dt="2024-08-11T09:59:01.631" v="3265" actId="478"/>
          <ac:spMkLst>
            <pc:docMk/>
            <pc:sldMasterMk cId="546278155" sldId="2147483660"/>
            <ac:spMk id="5" creationId="{00000000-0000-0000-0000-000000000000}"/>
          </ac:spMkLst>
        </pc:spChg>
        <pc:spChg chg="del mod ord">
          <ac:chgData name="Abdel YEZZA" userId="56f17c508cc31f5a" providerId="LiveId" clId="{85E1E53F-8849-4DB1-8A6D-5B56861E0E6F}" dt="2024-08-11T09:59:01.631" v="3265" actId="478"/>
          <ac:spMkLst>
            <pc:docMk/>
            <pc:sldMasterMk cId="546278155" sldId="2147483660"/>
            <ac:spMk id="6" creationId="{00000000-0000-0000-0000-000000000000}"/>
          </ac:spMkLst>
        </pc:spChg>
        <pc:spChg chg="add mod">
          <ac:chgData name="Abdel YEZZA" userId="56f17c508cc31f5a" providerId="LiveId" clId="{85E1E53F-8849-4DB1-8A6D-5B56861E0E6F}" dt="2024-08-11T09:59:14.033" v="3268" actId="14100"/>
          <ac:spMkLst>
            <pc:docMk/>
            <pc:sldMasterMk cId="546278155" sldId="2147483660"/>
            <ac:spMk id="10" creationId="{423F80DC-5204-039A-E040-07E36E1237B8}"/>
          </ac:spMkLst>
        </pc:spChg>
        <pc:spChg chg="add mod">
          <ac:chgData name="Abdel YEZZA" userId="56f17c508cc31f5a" providerId="LiveId" clId="{85E1E53F-8849-4DB1-8A6D-5B56861E0E6F}" dt="2024-08-11T09:59:10.119" v="3267" actId="14100"/>
          <ac:spMkLst>
            <pc:docMk/>
            <pc:sldMasterMk cId="546278155" sldId="2147483660"/>
            <ac:spMk id="11" creationId="{B37BB8DE-00DE-B7F7-8901-03FC80B24ECE}"/>
          </ac:spMkLst>
        </pc:spChg>
        <pc:spChg chg="mod">
          <ac:chgData name="Abdel YEZZA" userId="56f17c508cc31f5a" providerId="LiveId" clId="{85E1E53F-8849-4DB1-8A6D-5B56861E0E6F}" dt="2024-08-11T09:59:03.165" v="3266"/>
          <ac:spMkLst>
            <pc:docMk/>
            <pc:sldMasterMk cId="546278155" sldId="2147483660"/>
            <ac:spMk id="13" creationId="{7D58F8B4-03A8-2521-B9A8-0B5E08620C17}"/>
          </ac:spMkLst>
        </pc:spChg>
        <pc:spChg chg="mod">
          <ac:chgData name="Abdel YEZZA" userId="56f17c508cc31f5a" providerId="LiveId" clId="{85E1E53F-8849-4DB1-8A6D-5B56861E0E6F}" dt="2024-08-11T09:59:03.165" v="3266"/>
          <ac:spMkLst>
            <pc:docMk/>
            <pc:sldMasterMk cId="546278155" sldId="2147483660"/>
            <ac:spMk id="14" creationId="{8270F714-5DAA-7EF7-15B9-B60C7457D3A5}"/>
          </ac:spMkLst>
        </pc:spChg>
        <pc:spChg chg="mod">
          <ac:chgData name="Abdel YEZZA" userId="56f17c508cc31f5a" providerId="LiveId" clId="{85E1E53F-8849-4DB1-8A6D-5B56861E0E6F}" dt="2024-08-11T09:59:27.025" v="3272"/>
          <ac:spMkLst>
            <pc:docMk/>
            <pc:sldMasterMk cId="546278155" sldId="2147483660"/>
            <ac:spMk id="16" creationId="{35AAB60F-7A29-C084-008D-4A243C1C78F7}"/>
          </ac:spMkLst>
        </pc:spChg>
        <pc:spChg chg="mod">
          <ac:chgData name="Abdel YEZZA" userId="56f17c508cc31f5a" providerId="LiveId" clId="{85E1E53F-8849-4DB1-8A6D-5B56861E0E6F}" dt="2024-08-11T09:59:27.025" v="3272"/>
          <ac:spMkLst>
            <pc:docMk/>
            <pc:sldMasterMk cId="546278155" sldId="2147483660"/>
            <ac:spMk id="17" creationId="{622668E7-6D9E-7238-47BB-A4A353615AF7}"/>
          </ac:spMkLst>
        </pc:spChg>
        <pc:spChg chg="add mod">
          <ac:chgData name="Abdel YEZZA" userId="56f17c508cc31f5a" providerId="LiveId" clId="{85E1E53F-8849-4DB1-8A6D-5B56861E0E6F}" dt="2024-08-11T09:59:27.025" v="3272"/>
          <ac:spMkLst>
            <pc:docMk/>
            <pc:sldMasterMk cId="546278155" sldId="2147483660"/>
            <ac:spMk id="18" creationId="{ED37F8E9-DB76-AA2A-E3C7-AB9559A4A8EE}"/>
          </ac:spMkLst>
        </pc:spChg>
        <pc:grpChg chg="del mod">
          <ac:chgData name="Abdel YEZZA" userId="56f17c508cc31f5a" providerId="LiveId" clId="{85E1E53F-8849-4DB1-8A6D-5B56861E0E6F}" dt="2024-08-11T09:59:01.631" v="3265" actId="478"/>
          <ac:grpSpMkLst>
            <pc:docMk/>
            <pc:sldMasterMk cId="546278155" sldId="2147483660"/>
            <ac:grpSpMk id="7" creationId="{00000000-0000-0000-0000-000000000000}"/>
          </ac:grpSpMkLst>
        </pc:grpChg>
        <pc:grpChg chg="add del mod">
          <ac:chgData name="Abdel YEZZA" userId="56f17c508cc31f5a" providerId="LiveId" clId="{85E1E53F-8849-4DB1-8A6D-5B56861E0E6F}" dt="2024-08-11T09:59:25.548" v="3271" actId="478"/>
          <ac:grpSpMkLst>
            <pc:docMk/>
            <pc:sldMasterMk cId="546278155" sldId="2147483660"/>
            <ac:grpSpMk id="12" creationId="{C95C9481-37DA-018A-BDEF-E7264B3E42C0}"/>
          </ac:grpSpMkLst>
        </pc:grpChg>
        <pc:grpChg chg="add mod">
          <ac:chgData name="Abdel YEZZA" userId="56f17c508cc31f5a" providerId="LiveId" clId="{85E1E53F-8849-4DB1-8A6D-5B56861E0E6F}" dt="2024-08-11T09:59:27.025" v="3272"/>
          <ac:grpSpMkLst>
            <pc:docMk/>
            <pc:sldMasterMk cId="546278155" sldId="2147483660"/>
            <ac:grpSpMk id="15" creationId="{16EDB14D-0646-568B-50EE-4FBA5A4FD37E}"/>
          </ac:grpSpMkLst>
        </pc:grpChg>
        <pc:sldLayoutChg chg="addSp delSp modSp mod">
          <pc:chgData name="Abdel YEZZA" userId="56f17c508cc31f5a" providerId="LiveId" clId="{85E1E53F-8849-4DB1-8A6D-5B56861E0E6F}" dt="2024-08-11T16:32:20.351" v="7949" actId="1076"/>
          <pc:sldLayoutMkLst>
            <pc:docMk/>
            <pc:sldMasterMk cId="546278155" sldId="2147483660"/>
            <pc:sldLayoutMk cId="518289723" sldId="2147483661"/>
          </pc:sldLayoutMkLst>
          <pc:spChg chg="del mod">
            <ac:chgData name="Abdel YEZZA" userId="56f17c508cc31f5a" providerId="LiveId" clId="{85E1E53F-8849-4DB1-8A6D-5B56861E0E6F}" dt="2024-08-11T13:02:22.006" v="3620" actId="478"/>
            <ac:spMkLst>
              <pc:docMk/>
              <pc:sldMasterMk cId="546278155" sldId="2147483660"/>
              <pc:sldLayoutMk cId="518289723" sldId="2147483661"/>
              <ac:spMk id="4" creationId="{00000000-0000-0000-0000-000000000000}"/>
            </ac:spMkLst>
          </pc:spChg>
          <pc:spChg chg="del mod">
            <ac:chgData name="Abdel YEZZA" userId="56f17c508cc31f5a" providerId="LiveId" clId="{85E1E53F-8849-4DB1-8A6D-5B56861E0E6F}" dt="2024-08-11T13:02:22.006" v="3620" actId="478"/>
            <ac:spMkLst>
              <pc:docMk/>
              <pc:sldMasterMk cId="546278155" sldId="2147483660"/>
              <pc:sldLayoutMk cId="518289723" sldId="2147483661"/>
              <ac:spMk id="5" creationId="{00000000-0000-0000-0000-000000000000}"/>
            </ac:spMkLst>
          </pc:spChg>
          <pc:spChg chg="del mod">
            <ac:chgData name="Abdel YEZZA" userId="56f17c508cc31f5a" providerId="LiveId" clId="{85E1E53F-8849-4DB1-8A6D-5B56861E0E6F}" dt="2024-08-11T09:54:02.718" v="3234" actId="478"/>
            <ac:spMkLst>
              <pc:docMk/>
              <pc:sldMasterMk cId="546278155" sldId="2147483660"/>
              <pc:sldLayoutMk cId="518289723" sldId="2147483661"/>
              <ac:spMk id="6" creationId="{00000000-0000-0000-0000-000000000000}"/>
            </ac:spMkLst>
          </pc:spChg>
          <pc:spChg chg="mod">
            <ac:chgData name="Abdel YEZZA" userId="56f17c508cc31f5a" providerId="LiveId" clId="{85E1E53F-8849-4DB1-8A6D-5B56861E0E6F}" dt="2024-08-11T09:49:12.006" v="3176"/>
            <ac:spMkLst>
              <pc:docMk/>
              <pc:sldMasterMk cId="546278155" sldId="2147483660"/>
              <pc:sldLayoutMk cId="518289723" sldId="2147483661"/>
              <ac:spMk id="14" creationId="{37E003DC-2BD2-C49D-0E4C-8E9C90C11415}"/>
            </ac:spMkLst>
          </pc:spChg>
          <pc:spChg chg="mod">
            <ac:chgData name="Abdel YEZZA" userId="56f17c508cc31f5a" providerId="LiveId" clId="{85E1E53F-8849-4DB1-8A6D-5B56861E0E6F}" dt="2024-08-11T09:49:12.006" v="3176"/>
            <ac:spMkLst>
              <pc:docMk/>
              <pc:sldMasterMk cId="546278155" sldId="2147483660"/>
              <pc:sldLayoutMk cId="518289723" sldId="2147483661"/>
              <ac:spMk id="15" creationId="{54C53DAF-A784-3ACE-9619-1F70078B931F}"/>
            </ac:spMkLst>
          </pc:spChg>
          <pc:spChg chg="add mod">
            <ac:chgData name="Abdel YEZZA" userId="56f17c508cc31f5a" providerId="LiveId" clId="{85E1E53F-8849-4DB1-8A6D-5B56861E0E6F}" dt="2024-08-11T09:58:40.380" v="3264" actId="1076"/>
            <ac:spMkLst>
              <pc:docMk/>
              <pc:sldMasterMk cId="546278155" sldId="2147483660"/>
              <pc:sldLayoutMk cId="518289723" sldId="2147483661"/>
              <ac:spMk id="16" creationId="{12A214E8-860B-2B08-D26E-2A80D6B86EBF}"/>
            </ac:spMkLst>
          </pc:spChg>
          <pc:spChg chg="add mod">
            <ac:chgData name="Abdel YEZZA" userId="56f17c508cc31f5a" providerId="LiveId" clId="{85E1E53F-8849-4DB1-8A6D-5B56861E0E6F}" dt="2024-08-11T16:32:20.351" v="7949" actId="1076"/>
            <ac:spMkLst>
              <pc:docMk/>
              <pc:sldMasterMk cId="546278155" sldId="2147483660"/>
              <pc:sldLayoutMk cId="518289723" sldId="2147483661"/>
              <ac:spMk id="18" creationId="{D810FA85-EEEA-E9DB-FDB8-BD7381AA1B8E}"/>
            </ac:spMkLst>
          </pc:spChg>
          <pc:spChg chg="add mod">
            <ac:chgData name="Abdel YEZZA" userId="56f17c508cc31f5a" providerId="LiveId" clId="{85E1E53F-8849-4DB1-8A6D-5B56861E0E6F}" dt="2024-08-11T13:02:23.265" v="3621"/>
            <ac:spMkLst>
              <pc:docMk/>
              <pc:sldMasterMk cId="546278155" sldId="2147483660"/>
              <pc:sldLayoutMk cId="518289723" sldId="2147483661"/>
              <ac:spMk id="19" creationId="{22BAF8E7-FC9F-CDA5-C428-E77E65C8220F}"/>
            </ac:spMkLst>
          </pc:spChg>
          <pc:spChg chg="mod">
            <ac:chgData name="Abdel YEZZA" userId="56f17c508cc31f5a" providerId="LiveId" clId="{85E1E53F-8849-4DB1-8A6D-5B56861E0E6F}" dt="2024-08-11T13:02:23.265" v="3621"/>
            <ac:spMkLst>
              <pc:docMk/>
              <pc:sldMasterMk cId="546278155" sldId="2147483660"/>
              <pc:sldLayoutMk cId="518289723" sldId="2147483661"/>
              <ac:spMk id="21" creationId="{EB1E6FEC-97F7-1B5B-06A0-271BF4AC07AE}"/>
            </ac:spMkLst>
          </pc:spChg>
          <pc:spChg chg="mod">
            <ac:chgData name="Abdel YEZZA" userId="56f17c508cc31f5a" providerId="LiveId" clId="{85E1E53F-8849-4DB1-8A6D-5B56861E0E6F}" dt="2024-08-11T13:02:23.265" v="3621"/>
            <ac:spMkLst>
              <pc:docMk/>
              <pc:sldMasterMk cId="546278155" sldId="2147483660"/>
              <pc:sldLayoutMk cId="518289723" sldId="2147483661"/>
              <ac:spMk id="22" creationId="{B6EFA176-62DC-A6B2-9DC4-61CC5F7F80F9}"/>
            </ac:spMkLst>
          </pc:spChg>
          <pc:spChg chg="add mod">
            <ac:chgData name="Abdel YEZZA" userId="56f17c508cc31f5a" providerId="LiveId" clId="{85E1E53F-8849-4DB1-8A6D-5B56861E0E6F}" dt="2024-08-11T13:02:43.171" v="3623" actId="1076"/>
            <ac:spMkLst>
              <pc:docMk/>
              <pc:sldMasterMk cId="546278155" sldId="2147483660"/>
              <pc:sldLayoutMk cId="518289723" sldId="2147483661"/>
              <ac:spMk id="23" creationId="{9D016158-C1FF-4DB3-CA8D-C538B4966E7C}"/>
            </ac:spMkLst>
          </pc:spChg>
          <pc:grpChg chg="del mod">
            <ac:chgData name="Abdel YEZZA" userId="56f17c508cc31f5a" providerId="LiveId" clId="{85E1E53F-8849-4DB1-8A6D-5B56861E0E6F}" dt="2024-08-11T09:49:10.734" v="3175" actId="478"/>
            <ac:grpSpMkLst>
              <pc:docMk/>
              <pc:sldMasterMk cId="546278155" sldId="2147483660"/>
              <pc:sldLayoutMk cId="518289723" sldId="2147483661"/>
              <ac:grpSpMk id="10" creationId="{00000000-0000-0000-0000-000000000000}"/>
            </ac:grpSpMkLst>
          </pc:grpChg>
          <pc:grpChg chg="add del mod">
            <ac:chgData name="Abdel YEZZA" userId="56f17c508cc31f5a" providerId="LiveId" clId="{85E1E53F-8849-4DB1-8A6D-5B56861E0E6F}" dt="2024-08-11T10:09:04.151" v="3333" actId="478"/>
            <ac:grpSpMkLst>
              <pc:docMk/>
              <pc:sldMasterMk cId="546278155" sldId="2147483660"/>
              <pc:sldLayoutMk cId="518289723" sldId="2147483661"/>
              <ac:grpSpMk id="13" creationId="{EF3606C4-3FD9-4714-3FB9-039369C78519}"/>
            </ac:grpSpMkLst>
          </pc:grpChg>
          <pc:grpChg chg="add mod">
            <ac:chgData name="Abdel YEZZA" userId="56f17c508cc31f5a" providerId="LiveId" clId="{85E1E53F-8849-4DB1-8A6D-5B56861E0E6F}" dt="2024-08-11T13:02:23.265" v="3621"/>
            <ac:grpSpMkLst>
              <pc:docMk/>
              <pc:sldMasterMk cId="546278155" sldId="2147483660"/>
              <pc:sldLayoutMk cId="518289723" sldId="2147483661"/>
              <ac:grpSpMk id="20" creationId="{3E9E8B17-D8B8-163A-EBA7-3D47CD2EDED7}"/>
            </ac:grpSpMkLst>
          </pc:grpChg>
          <pc:inkChg chg="add del mod ord">
            <ac:chgData name="Abdel YEZZA" userId="56f17c508cc31f5a" providerId="LiveId" clId="{85E1E53F-8849-4DB1-8A6D-5B56861E0E6F}" dt="2024-08-11T10:10:05.191" v="3338" actId="21"/>
            <ac:inkMkLst>
              <pc:docMk/>
              <pc:sldMasterMk cId="546278155" sldId="2147483660"/>
              <pc:sldLayoutMk cId="518289723" sldId="2147483661"/>
              <ac:inkMk id="17" creationId="{A7041133-5E15-0634-FCB7-5F86A54C57D3}"/>
            </ac:inkMkLst>
          </pc:inkChg>
        </pc:sldLayoutChg>
        <pc:sldLayoutChg chg="addSp delSp modSp mod">
          <pc:chgData name="Abdel YEZZA" userId="56f17c508cc31f5a" providerId="LiveId" clId="{85E1E53F-8849-4DB1-8A6D-5B56861E0E6F}" dt="2024-08-11T16:32:27.616" v="7950"/>
          <pc:sldLayoutMkLst>
            <pc:docMk/>
            <pc:sldMasterMk cId="546278155" sldId="2147483660"/>
            <pc:sldLayoutMk cId="1861586315" sldId="2147483662"/>
          </pc:sldLayoutMkLst>
          <pc:spChg chg="del">
            <ac:chgData name="Abdel YEZZA" userId="56f17c508cc31f5a" providerId="LiveId" clId="{85E1E53F-8849-4DB1-8A6D-5B56861E0E6F}" dt="2024-08-11T10:00:17.810" v="3276" actId="478"/>
            <ac:spMkLst>
              <pc:docMk/>
              <pc:sldMasterMk cId="546278155" sldId="2147483660"/>
              <pc:sldLayoutMk cId="1861586315" sldId="2147483662"/>
              <ac:spMk id="4" creationId="{00000000-0000-0000-0000-000000000000}"/>
            </ac:spMkLst>
          </pc:spChg>
          <pc:spChg chg="del">
            <ac:chgData name="Abdel YEZZA" userId="56f17c508cc31f5a" providerId="LiveId" clId="{85E1E53F-8849-4DB1-8A6D-5B56861E0E6F}" dt="2024-08-11T10:00:17.810" v="3276" actId="478"/>
            <ac:spMkLst>
              <pc:docMk/>
              <pc:sldMasterMk cId="546278155" sldId="2147483660"/>
              <pc:sldLayoutMk cId="1861586315" sldId="2147483662"/>
              <ac:spMk id="5" creationId="{00000000-0000-0000-0000-000000000000}"/>
            </ac:spMkLst>
          </pc:spChg>
          <pc:spChg chg="del mod">
            <ac:chgData name="Abdel YEZZA" userId="56f17c508cc31f5a" providerId="LiveId" clId="{85E1E53F-8849-4DB1-8A6D-5B56861E0E6F}" dt="2024-08-11T10:00:17.810" v="3276" actId="478"/>
            <ac:spMkLst>
              <pc:docMk/>
              <pc:sldMasterMk cId="546278155" sldId="2147483660"/>
              <pc:sldLayoutMk cId="1861586315" sldId="2147483662"/>
              <ac:spMk id="6" creationId="{00000000-0000-0000-0000-000000000000}"/>
            </ac:spMkLst>
          </pc:spChg>
          <pc:spChg chg="mod">
            <ac:chgData name="Abdel YEZZA" userId="56f17c508cc31f5a" providerId="LiveId" clId="{85E1E53F-8849-4DB1-8A6D-5B56861E0E6F}" dt="2024-08-11T09:49:20.970" v="3177"/>
            <ac:spMkLst>
              <pc:docMk/>
              <pc:sldMasterMk cId="546278155" sldId="2147483660"/>
              <pc:sldLayoutMk cId="1861586315" sldId="2147483662"/>
              <ac:spMk id="8" creationId="{40FD2B43-38A3-4200-5A5A-B2A120C0C626}"/>
            </ac:spMkLst>
          </pc:spChg>
          <pc:spChg chg="mod">
            <ac:chgData name="Abdel YEZZA" userId="56f17c508cc31f5a" providerId="LiveId" clId="{85E1E53F-8849-4DB1-8A6D-5B56861E0E6F}" dt="2024-08-11T09:49:20.970" v="3177"/>
            <ac:spMkLst>
              <pc:docMk/>
              <pc:sldMasterMk cId="546278155" sldId="2147483660"/>
              <pc:sldLayoutMk cId="1861586315" sldId="2147483662"/>
              <ac:spMk id="9" creationId="{9626A0E9-6AC8-93FF-1DB8-3A42DF99AA75}"/>
            </ac:spMkLst>
          </pc:spChg>
          <pc:spChg chg="add mod">
            <ac:chgData name="Abdel YEZZA" userId="56f17c508cc31f5a" providerId="LiveId" clId="{85E1E53F-8849-4DB1-8A6D-5B56861E0E6F}" dt="2024-08-11T09:49:23.507" v="3178"/>
            <ac:spMkLst>
              <pc:docMk/>
              <pc:sldMasterMk cId="546278155" sldId="2147483660"/>
              <pc:sldLayoutMk cId="1861586315" sldId="2147483662"/>
              <ac:spMk id="10" creationId="{B21A7902-8BF4-2299-1F08-6BFEF2C98AA4}"/>
            </ac:spMkLst>
          </pc:spChg>
          <pc:spChg chg="add mod">
            <ac:chgData name="Abdel YEZZA" userId="56f17c508cc31f5a" providerId="LiveId" clId="{85E1E53F-8849-4DB1-8A6D-5B56861E0E6F}" dt="2024-08-11T16:32:27.616" v="7950"/>
            <ac:spMkLst>
              <pc:docMk/>
              <pc:sldMasterMk cId="546278155" sldId="2147483660"/>
              <pc:sldLayoutMk cId="1861586315" sldId="2147483662"/>
              <ac:spMk id="11" creationId="{82CB091B-4DA5-F01C-E032-6406849F8920}"/>
            </ac:spMkLst>
          </pc:spChg>
          <pc:spChg chg="add mod">
            <ac:chgData name="Abdel YEZZA" userId="56f17c508cc31f5a" providerId="LiveId" clId="{85E1E53F-8849-4DB1-8A6D-5B56861E0E6F}" dt="2024-08-11T16:32:27.616" v="7950"/>
            <ac:spMkLst>
              <pc:docMk/>
              <pc:sldMasterMk cId="546278155" sldId="2147483660"/>
              <pc:sldLayoutMk cId="1861586315" sldId="2147483662"/>
              <ac:spMk id="12" creationId="{C19507B3-5993-DF6D-FF19-C8CEA7A5F849}"/>
            </ac:spMkLst>
          </pc:spChg>
          <pc:grpChg chg="add mod">
            <ac:chgData name="Abdel YEZZA" userId="56f17c508cc31f5a" providerId="LiveId" clId="{85E1E53F-8849-4DB1-8A6D-5B56861E0E6F}" dt="2024-08-11T09:49:20.970" v="3177"/>
            <ac:grpSpMkLst>
              <pc:docMk/>
              <pc:sldMasterMk cId="546278155" sldId="2147483660"/>
              <pc:sldLayoutMk cId="1861586315" sldId="2147483662"/>
              <ac:grpSpMk id="7" creationId="{9F3B2D57-FFA9-71E3-7AF0-B7F21B19C0FD}"/>
            </ac:grpSpMkLst>
          </pc:grpChg>
        </pc:sldLayoutChg>
        <pc:sldLayoutChg chg="addSp delSp modSp mod">
          <pc:chgData name="Abdel YEZZA" userId="56f17c508cc31f5a" providerId="LiveId" clId="{85E1E53F-8849-4DB1-8A6D-5B56861E0E6F}" dt="2024-08-11T10:01:11.787" v="3279"/>
          <pc:sldLayoutMkLst>
            <pc:docMk/>
            <pc:sldMasterMk cId="546278155" sldId="2147483660"/>
            <pc:sldLayoutMk cId="3663497825" sldId="2147483663"/>
          </pc:sldLayoutMkLst>
          <pc:spChg chg="del">
            <ac:chgData name="Abdel YEZZA" userId="56f17c508cc31f5a" providerId="LiveId" clId="{85E1E53F-8849-4DB1-8A6D-5B56861E0E6F}" dt="2024-08-11T10:00:59.625" v="3277" actId="478"/>
            <ac:spMkLst>
              <pc:docMk/>
              <pc:sldMasterMk cId="546278155" sldId="2147483660"/>
              <pc:sldLayoutMk cId="3663497825" sldId="2147483663"/>
              <ac:spMk id="4" creationId="{00000000-0000-0000-0000-000000000000}"/>
            </ac:spMkLst>
          </pc:spChg>
          <pc:spChg chg="del">
            <ac:chgData name="Abdel YEZZA" userId="56f17c508cc31f5a" providerId="LiveId" clId="{85E1E53F-8849-4DB1-8A6D-5B56861E0E6F}" dt="2024-08-11T10:00:59.625" v="3277" actId="478"/>
            <ac:spMkLst>
              <pc:docMk/>
              <pc:sldMasterMk cId="546278155" sldId="2147483660"/>
              <pc:sldLayoutMk cId="3663497825" sldId="2147483663"/>
              <ac:spMk id="5" creationId="{00000000-0000-0000-0000-000000000000}"/>
            </ac:spMkLst>
          </pc:spChg>
          <pc:spChg chg="del">
            <ac:chgData name="Abdel YEZZA" userId="56f17c508cc31f5a" providerId="LiveId" clId="{85E1E53F-8849-4DB1-8A6D-5B56861E0E6F}" dt="2024-08-11T09:47:38.812" v="3172" actId="478"/>
            <ac:spMkLst>
              <pc:docMk/>
              <pc:sldMasterMk cId="546278155" sldId="2147483660"/>
              <pc:sldLayoutMk cId="3663497825" sldId="2147483663"/>
              <ac:spMk id="6" creationId="{00000000-0000-0000-0000-000000000000}"/>
            </ac:spMkLst>
          </pc:spChg>
          <pc:spChg chg="mod">
            <ac:chgData name="Abdel YEZZA" userId="56f17c508cc31f5a" providerId="LiveId" clId="{85E1E53F-8849-4DB1-8A6D-5B56861E0E6F}" dt="2024-08-11T09:47:34.498" v="3171"/>
            <ac:spMkLst>
              <pc:docMk/>
              <pc:sldMasterMk cId="546278155" sldId="2147483660"/>
              <pc:sldLayoutMk cId="3663497825" sldId="2147483663"/>
              <ac:spMk id="12" creationId="{E8FB6C2A-C818-FD71-3150-A4F6B9216C21}"/>
            </ac:spMkLst>
          </pc:spChg>
          <pc:spChg chg="mod">
            <ac:chgData name="Abdel YEZZA" userId="56f17c508cc31f5a" providerId="LiveId" clId="{85E1E53F-8849-4DB1-8A6D-5B56861E0E6F}" dt="2024-08-11T09:47:34.498" v="3171"/>
            <ac:spMkLst>
              <pc:docMk/>
              <pc:sldMasterMk cId="546278155" sldId="2147483660"/>
              <pc:sldLayoutMk cId="3663497825" sldId="2147483663"/>
              <ac:spMk id="13" creationId="{A41E3FAE-3332-4F1F-0CFF-B4FF5A3CFAB4}"/>
            </ac:spMkLst>
          </pc:spChg>
          <pc:spChg chg="add del mod">
            <ac:chgData name="Abdel YEZZA" userId="56f17c508cc31f5a" providerId="LiveId" clId="{85E1E53F-8849-4DB1-8A6D-5B56861E0E6F}" dt="2024-08-11T09:53:27.737" v="3227" actId="478"/>
            <ac:spMkLst>
              <pc:docMk/>
              <pc:sldMasterMk cId="546278155" sldId="2147483660"/>
              <pc:sldLayoutMk cId="3663497825" sldId="2147483663"/>
              <ac:spMk id="14" creationId="{2B7D2259-8C8A-32EE-B1B4-0E27E5681733}"/>
            </ac:spMkLst>
          </pc:spChg>
          <pc:spChg chg="add mod">
            <ac:chgData name="Abdel YEZZA" userId="56f17c508cc31f5a" providerId="LiveId" clId="{85E1E53F-8849-4DB1-8A6D-5B56861E0E6F}" dt="2024-08-11T09:53:29.023" v="3228"/>
            <ac:spMkLst>
              <pc:docMk/>
              <pc:sldMasterMk cId="546278155" sldId="2147483660"/>
              <pc:sldLayoutMk cId="3663497825" sldId="2147483663"/>
              <ac:spMk id="15" creationId="{BF7D443F-AA8D-84A8-62DB-FBD0748AE88D}"/>
            </ac:spMkLst>
          </pc:spChg>
          <pc:spChg chg="mod">
            <ac:chgData name="Abdel YEZZA" userId="56f17c508cc31f5a" providerId="LiveId" clId="{85E1E53F-8849-4DB1-8A6D-5B56861E0E6F}" dt="2024-08-11T09:54:31.771" v="3235"/>
            <ac:spMkLst>
              <pc:docMk/>
              <pc:sldMasterMk cId="546278155" sldId="2147483660"/>
              <pc:sldLayoutMk cId="3663497825" sldId="2147483663"/>
              <ac:spMk id="17" creationId="{3E236AB9-D3F4-8DFF-B623-951D0CFD4420}"/>
            </ac:spMkLst>
          </pc:spChg>
          <pc:spChg chg="mod">
            <ac:chgData name="Abdel YEZZA" userId="56f17c508cc31f5a" providerId="LiveId" clId="{85E1E53F-8849-4DB1-8A6D-5B56861E0E6F}" dt="2024-08-11T09:54:31.771" v="3235"/>
            <ac:spMkLst>
              <pc:docMk/>
              <pc:sldMasterMk cId="546278155" sldId="2147483660"/>
              <pc:sldLayoutMk cId="3663497825" sldId="2147483663"/>
              <ac:spMk id="18" creationId="{A406F5E5-63FA-F86B-CC41-1134F4E75C96}"/>
            </ac:spMkLst>
          </pc:spChg>
          <pc:spChg chg="add del mod ord">
            <ac:chgData name="Abdel YEZZA" userId="56f17c508cc31f5a" providerId="LiveId" clId="{85E1E53F-8849-4DB1-8A6D-5B56861E0E6F}" dt="2024-08-11T10:00:59.625" v="3277" actId="478"/>
            <ac:spMkLst>
              <pc:docMk/>
              <pc:sldMasterMk cId="546278155" sldId="2147483660"/>
              <pc:sldLayoutMk cId="3663497825" sldId="2147483663"/>
              <ac:spMk id="19" creationId="{C174EC5F-BC29-00A9-AEC1-9733409AAD57}"/>
            </ac:spMkLst>
          </pc:spChg>
          <pc:spChg chg="add mod">
            <ac:chgData name="Abdel YEZZA" userId="56f17c508cc31f5a" providerId="LiveId" clId="{85E1E53F-8849-4DB1-8A6D-5B56861E0E6F}" dt="2024-08-11T10:01:01.481" v="3278"/>
            <ac:spMkLst>
              <pc:docMk/>
              <pc:sldMasterMk cId="546278155" sldId="2147483660"/>
              <pc:sldLayoutMk cId="3663497825" sldId="2147483663"/>
              <ac:spMk id="20" creationId="{DC84AE62-D6AB-641A-71B0-6CE3B500F7B7}"/>
            </ac:spMkLst>
          </pc:spChg>
          <pc:spChg chg="add mod">
            <ac:chgData name="Abdel YEZZA" userId="56f17c508cc31f5a" providerId="LiveId" clId="{85E1E53F-8849-4DB1-8A6D-5B56861E0E6F}" dt="2024-08-11T10:01:01.481" v="3278"/>
            <ac:spMkLst>
              <pc:docMk/>
              <pc:sldMasterMk cId="546278155" sldId="2147483660"/>
              <pc:sldLayoutMk cId="3663497825" sldId="2147483663"/>
              <ac:spMk id="21" creationId="{275B7511-54BA-337E-25BD-D48DFD07E4E3}"/>
            </ac:spMkLst>
          </pc:spChg>
          <pc:spChg chg="mod">
            <ac:chgData name="Abdel YEZZA" userId="56f17c508cc31f5a" providerId="LiveId" clId="{85E1E53F-8849-4DB1-8A6D-5B56861E0E6F}" dt="2024-08-11T10:01:01.481" v="3278"/>
            <ac:spMkLst>
              <pc:docMk/>
              <pc:sldMasterMk cId="546278155" sldId="2147483660"/>
              <pc:sldLayoutMk cId="3663497825" sldId="2147483663"/>
              <ac:spMk id="23" creationId="{328C4314-891D-1F26-1F62-08CAE1A0FFA1}"/>
            </ac:spMkLst>
          </pc:spChg>
          <pc:spChg chg="mod">
            <ac:chgData name="Abdel YEZZA" userId="56f17c508cc31f5a" providerId="LiveId" clId="{85E1E53F-8849-4DB1-8A6D-5B56861E0E6F}" dt="2024-08-11T10:01:01.481" v="3278"/>
            <ac:spMkLst>
              <pc:docMk/>
              <pc:sldMasterMk cId="546278155" sldId="2147483660"/>
              <pc:sldLayoutMk cId="3663497825" sldId="2147483663"/>
              <ac:spMk id="24" creationId="{020C3424-A996-B1C1-5CC7-805743EFA3DC}"/>
            </ac:spMkLst>
          </pc:spChg>
          <pc:spChg chg="add mod">
            <ac:chgData name="Abdel YEZZA" userId="56f17c508cc31f5a" providerId="LiveId" clId="{85E1E53F-8849-4DB1-8A6D-5B56861E0E6F}" dt="2024-08-11T10:01:11.787" v="3279"/>
            <ac:spMkLst>
              <pc:docMk/>
              <pc:sldMasterMk cId="546278155" sldId="2147483660"/>
              <pc:sldLayoutMk cId="3663497825" sldId="2147483663"/>
              <ac:spMk id="25" creationId="{4596C4FC-E75B-1B79-F31D-A763A0F46BBA}"/>
            </ac:spMkLst>
          </pc:spChg>
          <pc:grpChg chg="del">
            <ac:chgData name="Abdel YEZZA" userId="56f17c508cc31f5a" providerId="LiveId" clId="{85E1E53F-8849-4DB1-8A6D-5B56861E0E6F}" dt="2024-08-11T09:47:38.812" v="3172" actId="478"/>
            <ac:grpSpMkLst>
              <pc:docMk/>
              <pc:sldMasterMk cId="546278155" sldId="2147483660"/>
              <pc:sldLayoutMk cId="3663497825" sldId="2147483663"/>
              <ac:grpSpMk id="8" creationId="{00000000-0000-0000-0000-000000000000}"/>
            </ac:grpSpMkLst>
          </pc:grpChg>
          <pc:grpChg chg="add del mod">
            <ac:chgData name="Abdel YEZZA" userId="56f17c508cc31f5a" providerId="LiveId" clId="{85E1E53F-8849-4DB1-8A6D-5B56861E0E6F}" dt="2024-08-11T09:53:22.727" v="3226" actId="478"/>
            <ac:grpSpMkLst>
              <pc:docMk/>
              <pc:sldMasterMk cId="546278155" sldId="2147483660"/>
              <pc:sldLayoutMk cId="3663497825" sldId="2147483663"/>
              <ac:grpSpMk id="11" creationId="{FEABBAD4-53CD-9453-F1B1-5F1833AC3C1A}"/>
            </ac:grpSpMkLst>
          </pc:grpChg>
          <pc:grpChg chg="add del mod ord">
            <ac:chgData name="Abdel YEZZA" userId="56f17c508cc31f5a" providerId="LiveId" clId="{85E1E53F-8849-4DB1-8A6D-5B56861E0E6F}" dt="2024-08-11T10:00:59.625" v="3277" actId="478"/>
            <ac:grpSpMkLst>
              <pc:docMk/>
              <pc:sldMasterMk cId="546278155" sldId="2147483660"/>
              <pc:sldLayoutMk cId="3663497825" sldId="2147483663"/>
              <ac:grpSpMk id="16" creationId="{3B797BFD-601A-073E-ECFD-1C1D5A61B53C}"/>
            </ac:grpSpMkLst>
          </pc:grpChg>
          <pc:grpChg chg="add mod">
            <ac:chgData name="Abdel YEZZA" userId="56f17c508cc31f5a" providerId="LiveId" clId="{85E1E53F-8849-4DB1-8A6D-5B56861E0E6F}" dt="2024-08-11T10:01:01.481" v="3278"/>
            <ac:grpSpMkLst>
              <pc:docMk/>
              <pc:sldMasterMk cId="546278155" sldId="2147483660"/>
              <pc:sldLayoutMk cId="3663497825" sldId="2147483663"/>
              <ac:grpSpMk id="22" creationId="{3D0FDAAF-FC7A-9A9F-6A3D-AEC5FFCEE982}"/>
            </ac:grpSpMkLst>
          </pc:grpChg>
        </pc:sldLayoutChg>
        <pc:sldLayoutChg chg="addSp delSp modSp mod">
          <pc:chgData name="Abdel YEZZA" userId="56f17c508cc31f5a" providerId="LiveId" clId="{85E1E53F-8849-4DB1-8A6D-5B56861E0E6F}" dt="2024-08-11T10:01:38.534" v="3283" actId="478"/>
          <pc:sldLayoutMkLst>
            <pc:docMk/>
            <pc:sldMasterMk cId="546278155" sldId="2147483660"/>
            <pc:sldLayoutMk cId="3339493872" sldId="2147483664"/>
          </pc:sldLayoutMkLst>
          <pc:spChg chg="del">
            <ac:chgData name="Abdel YEZZA" userId="56f17c508cc31f5a" providerId="LiveId" clId="{85E1E53F-8849-4DB1-8A6D-5B56861E0E6F}" dt="2024-08-11T10:01:30.375" v="3280" actId="478"/>
            <ac:spMkLst>
              <pc:docMk/>
              <pc:sldMasterMk cId="546278155" sldId="2147483660"/>
              <pc:sldLayoutMk cId="3339493872" sldId="2147483664"/>
              <ac:spMk id="5" creationId="{00000000-0000-0000-0000-000000000000}"/>
            </ac:spMkLst>
          </pc:spChg>
          <pc:spChg chg="del">
            <ac:chgData name="Abdel YEZZA" userId="56f17c508cc31f5a" providerId="LiveId" clId="{85E1E53F-8849-4DB1-8A6D-5B56861E0E6F}" dt="2024-08-11T10:01:30.375" v="3280" actId="478"/>
            <ac:spMkLst>
              <pc:docMk/>
              <pc:sldMasterMk cId="546278155" sldId="2147483660"/>
              <pc:sldLayoutMk cId="3339493872" sldId="2147483664"/>
              <ac:spMk id="6" creationId="{00000000-0000-0000-0000-000000000000}"/>
            </ac:spMkLst>
          </pc:spChg>
          <pc:spChg chg="del">
            <ac:chgData name="Abdel YEZZA" userId="56f17c508cc31f5a" providerId="LiveId" clId="{85E1E53F-8849-4DB1-8A6D-5B56861E0E6F}" dt="2024-08-11T10:01:30.375" v="3280" actId="478"/>
            <ac:spMkLst>
              <pc:docMk/>
              <pc:sldMasterMk cId="546278155" sldId="2147483660"/>
              <pc:sldLayoutMk cId="3339493872" sldId="2147483664"/>
              <ac:spMk id="7" creationId="{00000000-0000-0000-0000-000000000000}"/>
            </ac:spMkLst>
          </pc:spChg>
          <pc:spChg chg="add mod">
            <ac:chgData name="Abdel YEZZA" userId="56f17c508cc31f5a" providerId="LiveId" clId="{85E1E53F-8849-4DB1-8A6D-5B56861E0E6F}" dt="2024-08-11T10:01:32.974" v="3281"/>
            <ac:spMkLst>
              <pc:docMk/>
              <pc:sldMasterMk cId="546278155" sldId="2147483660"/>
              <pc:sldLayoutMk cId="3339493872" sldId="2147483664"/>
              <ac:spMk id="8" creationId="{A7335286-90C1-4870-F2F0-22D690FA03F0}"/>
            </ac:spMkLst>
          </pc:spChg>
          <pc:spChg chg="add mod">
            <ac:chgData name="Abdel YEZZA" userId="56f17c508cc31f5a" providerId="LiveId" clId="{85E1E53F-8849-4DB1-8A6D-5B56861E0E6F}" dt="2024-08-11T10:01:32.974" v="3281"/>
            <ac:spMkLst>
              <pc:docMk/>
              <pc:sldMasterMk cId="546278155" sldId="2147483660"/>
              <pc:sldLayoutMk cId="3339493872" sldId="2147483664"/>
              <ac:spMk id="9" creationId="{36F17224-8BE3-C4B7-957D-8382D9FA41E5}"/>
            </ac:spMkLst>
          </pc:spChg>
          <pc:spChg chg="mod">
            <ac:chgData name="Abdel YEZZA" userId="56f17c508cc31f5a" providerId="LiveId" clId="{85E1E53F-8849-4DB1-8A6D-5B56861E0E6F}" dt="2024-08-11T10:01:32.974" v="3281"/>
            <ac:spMkLst>
              <pc:docMk/>
              <pc:sldMasterMk cId="546278155" sldId="2147483660"/>
              <pc:sldLayoutMk cId="3339493872" sldId="2147483664"/>
              <ac:spMk id="11" creationId="{681B1C54-4C72-A9FD-781C-22BF2858DEA7}"/>
            </ac:spMkLst>
          </pc:spChg>
          <pc:spChg chg="mod">
            <ac:chgData name="Abdel YEZZA" userId="56f17c508cc31f5a" providerId="LiveId" clId="{85E1E53F-8849-4DB1-8A6D-5B56861E0E6F}" dt="2024-08-11T10:01:32.974" v="3281"/>
            <ac:spMkLst>
              <pc:docMk/>
              <pc:sldMasterMk cId="546278155" sldId="2147483660"/>
              <pc:sldLayoutMk cId="3339493872" sldId="2147483664"/>
              <ac:spMk id="12" creationId="{38B03FD0-8C64-C512-1579-31E67EB16C97}"/>
            </ac:spMkLst>
          </pc:spChg>
          <pc:spChg chg="add del mod">
            <ac:chgData name="Abdel YEZZA" userId="56f17c508cc31f5a" providerId="LiveId" clId="{85E1E53F-8849-4DB1-8A6D-5B56861E0E6F}" dt="2024-08-11T10:01:38.534" v="3283" actId="478"/>
            <ac:spMkLst>
              <pc:docMk/>
              <pc:sldMasterMk cId="546278155" sldId="2147483660"/>
              <pc:sldLayoutMk cId="3339493872" sldId="2147483664"/>
              <ac:spMk id="13" creationId="{1411CF25-BA86-6349-5DB7-AC9AAA3647ED}"/>
            </ac:spMkLst>
          </pc:spChg>
          <pc:grpChg chg="add del mod">
            <ac:chgData name="Abdel YEZZA" userId="56f17c508cc31f5a" providerId="LiveId" clId="{85E1E53F-8849-4DB1-8A6D-5B56861E0E6F}" dt="2024-08-11T10:01:37.379" v="3282" actId="478"/>
            <ac:grpSpMkLst>
              <pc:docMk/>
              <pc:sldMasterMk cId="546278155" sldId="2147483660"/>
              <pc:sldLayoutMk cId="3339493872" sldId="2147483664"/>
              <ac:grpSpMk id="10" creationId="{868A3240-7431-7BBE-8F66-552378309922}"/>
            </ac:grpSpMkLst>
          </pc:grpChg>
        </pc:sldLayoutChg>
        <pc:sldLayoutChg chg="addSp delSp modSp mod">
          <pc:chgData name="Abdel YEZZA" userId="56f17c508cc31f5a" providerId="LiveId" clId="{85E1E53F-8849-4DB1-8A6D-5B56861E0E6F}" dt="2024-08-11T10:01:52.222" v="3286" actId="478"/>
          <pc:sldLayoutMkLst>
            <pc:docMk/>
            <pc:sldMasterMk cId="546278155" sldId="2147483660"/>
            <pc:sldLayoutMk cId="2763662128" sldId="2147483665"/>
          </pc:sldLayoutMkLst>
          <pc:spChg chg="add mod">
            <ac:chgData name="Abdel YEZZA" userId="56f17c508cc31f5a" providerId="LiveId" clId="{85E1E53F-8849-4DB1-8A6D-5B56861E0E6F}" dt="2024-08-11T10:01:48.913" v="3285"/>
            <ac:spMkLst>
              <pc:docMk/>
              <pc:sldMasterMk cId="546278155" sldId="2147483660"/>
              <pc:sldLayoutMk cId="2763662128" sldId="2147483665"/>
              <ac:spMk id="2" creationId="{D5CE545A-3873-8483-F963-DB19C3E31099}"/>
            </ac:spMkLst>
          </pc:spChg>
          <pc:spChg chg="del">
            <ac:chgData name="Abdel YEZZA" userId="56f17c508cc31f5a" providerId="LiveId" clId="{85E1E53F-8849-4DB1-8A6D-5B56861E0E6F}" dt="2024-08-11T10:01:45.652" v="3284" actId="478"/>
            <ac:spMkLst>
              <pc:docMk/>
              <pc:sldMasterMk cId="546278155" sldId="2147483660"/>
              <pc:sldLayoutMk cId="2763662128" sldId="2147483665"/>
              <ac:spMk id="7" creationId="{00000000-0000-0000-0000-000000000000}"/>
            </ac:spMkLst>
          </pc:spChg>
          <pc:spChg chg="del">
            <ac:chgData name="Abdel YEZZA" userId="56f17c508cc31f5a" providerId="LiveId" clId="{85E1E53F-8849-4DB1-8A6D-5B56861E0E6F}" dt="2024-08-11T10:01:45.652" v="3284" actId="478"/>
            <ac:spMkLst>
              <pc:docMk/>
              <pc:sldMasterMk cId="546278155" sldId="2147483660"/>
              <pc:sldLayoutMk cId="2763662128" sldId="2147483665"/>
              <ac:spMk id="8" creationId="{00000000-0000-0000-0000-000000000000}"/>
            </ac:spMkLst>
          </pc:spChg>
          <pc:spChg chg="del">
            <ac:chgData name="Abdel YEZZA" userId="56f17c508cc31f5a" providerId="LiveId" clId="{85E1E53F-8849-4DB1-8A6D-5B56861E0E6F}" dt="2024-08-11T10:01:45.652" v="3284" actId="478"/>
            <ac:spMkLst>
              <pc:docMk/>
              <pc:sldMasterMk cId="546278155" sldId="2147483660"/>
              <pc:sldLayoutMk cId="2763662128" sldId="2147483665"/>
              <ac:spMk id="9" creationId="{00000000-0000-0000-0000-000000000000}"/>
            </ac:spMkLst>
          </pc:spChg>
          <pc:spChg chg="add mod">
            <ac:chgData name="Abdel YEZZA" userId="56f17c508cc31f5a" providerId="LiveId" clId="{85E1E53F-8849-4DB1-8A6D-5B56861E0E6F}" dt="2024-08-11T10:01:48.913" v="3285"/>
            <ac:spMkLst>
              <pc:docMk/>
              <pc:sldMasterMk cId="546278155" sldId="2147483660"/>
              <pc:sldLayoutMk cId="2763662128" sldId="2147483665"/>
              <ac:spMk id="11" creationId="{CA5963C0-6840-28F4-0066-A64FB16825B1}"/>
            </ac:spMkLst>
          </pc:spChg>
          <pc:spChg chg="mod">
            <ac:chgData name="Abdel YEZZA" userId="56f17c508cc31f5a" providerId="LiveId" clId="{85E1E53F-8849-4DB1-8A6D-5B56861E0E6F}" dt="2024-08-11T10:01:48.913" v="3285"/>
            <ac:spMkLst>
              <pc:docMk/>
              <pc:sldMasterMk cId="546278155" sldId="2147483660"/>
              <pc:sldLayoutMk cId="2763662128" sldId="2147483665"/>
              <ac:spMk id="13" creationId="{039C1115-1B7C-57CC-386A-9CDD4643830A}"/>
            </ac:spMkLst>
          </pc:spChg>
          <pc:spChg chg="mod">
            <ac:chgData name="Abdel YEZZA" userId="56f17c508cc31f5a" providerId="LiveId" clId="{85E1E53F-8849-4DB1-8A6D-5B56861E0E6F}" dt="2024-08-11T10:01:48.913" v="3285"/>
            <ac:spMkLst>
              <pc:docMk/>
              <pc:sldMasterMk cId="546278155" sldId="2147483660"/>
              <pc:sldLayoutMk cId="2763662128" sldId="2147483665"/>
              <ac:spMk id="14" creationId="{D382A49B-D6DF-02AA-B99F-28758621CB50}"/>
            </ac:spMkLst>
          </pc:spChg>
          <pc:spChg chg="add del mod">
            <ac:chgData name="Abdel YEZZA" userId="56f17c508cc31f5a" providerId="LiveId" clId="{85E1E53F-8849-4DB1-8A6D-5B56861E0E6F}" dt="2024-08-11T10:01:52.222" v="3286" actId="478"/>
            <ac:spMkLst>
              <pc:docMk/>
              <pc:sldMasterMk cId="546278155" sldId="2147483660"/>
              <pc:sldLayoutMk cId="2763662128" sldId="2147483665"/>
              <ac:spMk id="15" creationId="{E9F0F36D-2DED-05E2-3275-7C59981890F6}"/>
            </ac:spMkLst>
          </pc:spChg>
          <pc:grpChg chg="add del mod">
            <ac:chgData name="Abdel YEZZA" userId="56f17c508cc31f5a" providerId="LiveId" clId="{85E1E53F-8849-4DB1-8A6D-5B56861E0E6F}" dt="2024-08-11T10:01:52.222" v="3286" actId="478"/>
            <ac:grpSpMkLst>
              <pc:docMk/>
              <pc:sldMasterMk cId="546278155" sldId="2147483660"/>
              <pc:sldLayoutMk cId="2763662128" sldId="2147483665"/>
              <ac:grpSpMk id="12" creationId="{A45C15C2-3C7A-4927-E92A-051058F90332}"/>
            </ac:grpSpMkLst>
          </pc:grpChg>
        </pc:sldLayoutChg>
        <pc:sldLayoutChg chg="addSp delSp modSp mod">
          <pc:chgData name="Abdel YEZZA" userId="56f17c508cc31f5a" providerId="LiveId" clId="{85E1E53F-8849-4DB1-8A6D-5B56861E0E6F}" dt="2024-08-11T10:02:02.296" v="3289" actId="478"/>
          <pc:sldLayoutMkLst>
            <pc:docMk/>
            <pc:sldMasterMk cId="546278155" sldId="2147483660"/>
            <pc:sldLayoutMk cId="99151817" sldId="2147483666"/>
          </pc:sldLayoutMkLst>
          <pc:spChg chg="add mod">
            <ac:chgData name="Abdel YEZZA" userId="56f17c508cc31f5a" providerId="LiveId" clId="{85E1E53F-8849-4DB1-8A6D-5B56861E0E6F}" dt="2024-08-11T10:01:58.888" v="3288"/>
            <ac:spMkLst>
              <pc:docMk/>
              <pc:sldMasterMk cId="546278155" sldId="2147483660"/>
              <pc:sldLayoutMk cId="99151817" sldId="2147483666"/>
              <ac:spMk id="2" creationId="{614188E8-BB81-D558-2D97-74154190C2CD}"/>
            </ac:spMkLst>
          </pc:spChg>
          <pc:spChg chg="del">
            <ac:chgData name="Abdel YEZZA" userId="56f17c508cc31f5a" providerId="LiveId" clId="{85E1E53F-8849-4DB1-8A6D-5B56861E0E6F}" dt="2024-08-11T10:01:57.914" v="3287" actId="478"/>
            <ac:spMkLst>
              <pc:docMk/>
              <pc:sldMasterMk cId="546278155" sldId="2147483660"/>
              <pc:sldLayoutMk cId="99151817" sldId="2147483666"/>
              <ac:spMk id="3" creationId="{00000000-0000-0000-0000-000000000000}"/>
            </ac:spMkLst>
          </pc:spChg>
          <pc:spChg chg="del">
            <ac:chgData name="Abdel YEZZA" userId="56f17c508cc31f5a" providerId="LiveId" clId="{85E1E53F-8849-4DB1-8A6D-5B56861E0E6F}" dt="2024-08-11T10:01:57.914" v="3287" actId="478"/>
            <ac:spMkLst>
              <pc:docMk/>
              <pc:sldMasterMk cId="546278155" sldId="2147483660"/>
              <pc:sldLayoutMk cId="99151817" sldId="2147483666"/>
              <ac:spMk id="4" creationId="{00000000-0000-0000-0000-000000000000}"/>
            </ac:spMkLst>
          </pc:spChg>
          <pc:spChg chg="del">
            <ac:chgData name="Abdel YEZZA" userId="56f17c508cc31f5a" providerId="LiveId" clId="{85E1E53F-8849-4DB1-8A6D-5B56861E0E6F}" dt="2024-08-11T10:01:57.914" v="3287" actId="478"/>
            <ac:spMkLst>
              <pc:docMk/>
              <pc:sldMasterMk cId="546278155" sldId="2147483660"/>
              <pc:sldLayoutMk cId="99151817" sldId="2147483666"/>
              <ac:spMk id="5" creationId="{00000000-0000-0000-0000-000000000000}"/>
            </ac:spMkLst>
          </pc:spChg>
          <pc:spChg chg="add mod">
            <ac:chgData name="Abdel YEZZA" userId="56f17c508cc31f5a" providerId="LiveId" clId="{85E1E53F-8849-4DB1-8A6D-5B56861E0E6F}" dt="2024-08-11T10:01:58.888" v="3288"/>
            <ac:spMkLst>
              <pc:docMk/>
              <pc:sldMasterMk cId="546278155" sldId="2147483660"/>
              <pc:sldLayoutMk cId="99151817" sldId="2147483666"/>
              <ac:spMk id="7" creationId="{33A1BD1E-50DB-2A31-4F00-99655FCB03B9}"/>
            </ac:spMkLst>
          </pc:spChg>
          <pc:spChg chg="mod">
            <ac:chgData name="Abdel YEZZA" userId="56f17c508cc31f5a" providerId="LiveId" clId="{85E1E53F-8849-4DB1-8A6D-5B56861E0E6F}" dt="2024-08-11T10:01:58.888" v="3288"/>
            <ac:spMkLst>
              <pc:docMk/>
              <pc:sldMasterMk cId="546278155" sldId="2147483660"/>
              <pc:sldLayoutMk cId="99151817" sldId="2147483666"/>
              <ac:spMk id="9" creationId="{DBC3E538-C089-AA53-277D-0F0ABDF5668E}"/>
            </ac:spMkLst>
          </pc:spChg>
          <pc:spChg chg="mod">
            <ac:chgData name="Abdel YEZZA" userId="56f17c508cc31f5a" providerId="LiveId" clId="{85E1E53F-8849-4DB1-8A6D-5B56861E0E6F}" dt="2024-08-11T10:01:58.888" v="3288"/>
            <ac:spMkLst>
              <pc:docMk/>
              <pc:sldMasterMk cId="546278155" sldId="2147483660"/>
              <pc:sldLayoutMk cId="99151817" sldId="2147483666"/>
              <ac:spMk id="10" creationId="{807A28A8-E2CB-EF93-C546-A7976EB28146}"/>
            </ac:spMkLst>
          </pc:spChg>
          <pc:spChg chg="add del mod">
            <ac:chgData name="Abdel YEZZA" userId="56f17c508cc31f5a" providerId="LiveId" clId="{85E1E53F-8849-4DB1-8A6D-5B56861E0E6F}" dt="2024-08-11T10:02:02.296" v="3289" actId="478"/>
            <ac:spMkLst>
              <pc:docMk/>
              <pc:sldMasterMk cId="546278155" sldId="2147483660"/>
              <pc:sldLayoutMk cId="99151817" sldId="2147483666"/>
              <ac:spMk id="11" creationId="{330C3CEE-20F6-BB56-DE08-31372167D09C}"/>
            </ac:spMkLst>
          </pc:spChg>
          <pc:grpChg chg="add del mod">
            <ac:chgData name="Abdel YEZZA" userId="56f17c508cc31f5a" providerId="LiveId" clId="{85E1E53F-8849-4DB1-8A6D-5B56861E0E6F}" dt="2024-08-11T10:02:02.296" v="3289" actId="478"/>
            <ac:grpSpMkLst>
              <pc:docMk/>
              <pc:sldMasterMk cId="546278155" sldId="2147483660"/>
              <pc:sldLayoutMk cId="99151817" sldId="2147483666"/>
              <ac:grpSpMk id="8" creationId="{A98E550D-7A10-0CFD-A300-61D8FBD8C3A3}"/>
            </ac:grpSpMkLst>
          </pc:grpChg>
        </pc:sldLayoutChg>
        <pc:sldLayoutChg chg="addSp delSp modSp mod">
          <pc:chgData name="Abdel YEZZA" userId="56f17c508cc31f5a" providerId="LiveId" clId="{85E1E53F-8849-4DB1-8A6D-5B56861E0E6F}" dt="2024-08-11T10:02:13.689" v="3292" actId="478"/>
          <pc:sldLayoutMkLst>
            <pc:docMk/>
            <pc:sldMasterMk cId="546278155" sldId="2147483660"/>
            <pc:sldLayoutMk cId="3037800132" sldId="2147483667"/>
          </pc:sldLayoutMkLst>
          <pc:spChg chg="del">
            <ac:chgData name="Abdel YEZZA" userId="56f17c508cc31f5a" providerId="LiveId" clId="{85E1E53F-8849-4DB1-8A6D-5B56861E0E6F}" dt="2024-08-11T10:02:09.069" v="3290" actId="478"/>
            <ac:spMkLst>
              <pc:docMk/>
              <pc:sldMasterMk cId="546278155" sldId="2147483660"/>
              <pc:sldLayoutMk cId="3037800132" sldId="2147483667"/>
              <ac:spMk id="2" creationId="{00000000-0000-0000-0000-000000000000}"/>
            </ac:spMkLst>
          </pc:spChg>
          <pc:spChg chg="del">
            <ac:chgData name="Abdel YEZZA" userId="56f17c508cc31f5a" providerId="LiveId" clId="{85E1E53F-8849-4DB1-8A6D-5B56861E0E6F}" dt="2024-08-11T10:02:09.069" v="3290" actId="478"/>
            <ac:spMkLst>
              <pc:docMk/>
              <pc:sldMasterMk cId="546278155" sldId="2147483660"/>
              <pc:sldLayoutMk cId="3037800132" sldId="2147483667"/>
              <ac:spMk id="3" creationId="{00000000-0000-0000-0000-000000000000}"/>
            </ac:spMkLst>
          </pc:spChg>
          <pc:spChg chg="del">
            <ac:chgData name="Abdel YEZZA" userId="56f17c508cc31f5a" providerId="LiveId" clId="{85E1E53F-8849-4DB1-8A6D-5B56861E0E6F}" dt="2024-08-11T10:02:09.069" v="3290" actId="478"/>
            <ac:spMkLst>
              <pc:docMk/>
              <pc:sldMasterMk cId="546278155" sldId="2147483660"/>
              <pc:sldLayoutMk cId="3037800132" sldId="2147483667"/>
              <ac:spMk id="4" creationId="{00000000-0000-0000-0000-000000000000}"/>
            </ac:spMkLst>
          </pc:spChg>
          <pc:spChg chg="add mod">
            <ac:chgData name="Abdel YEZZA" userId="56f17c508cc31f5a" providerId="LiveId" clId="{85E1E53F-8849-4DB1-8A6D-5B56861E0E6F}" dt="2024-08-11T10:02:10.526" v="3291"/>
            <ac:spMkLst>
              <pc:docMk/>
              <pc:sldMasterMk cId="546278155" sldId="2147483660"/>
              <pc:sldLayoutMk cId="3037800132" sldId="2147483667"/>
              <ac:spMk id="5" creationId="{0350E6EF-738F-2C6A-8746-8A3F955224DD}"/>
            </ac:spMkLst>
          </pc:spChg>
          <pc:spChg chg="add mod">
            <ac:chgData name="Abdel YEZZA" userId="56f17c508cc31f5a" providerId="LiveId" clId="{85E1E53F-8849-4DB1-8A6D-5B56861E0E6F}" dt="2024-08-11T10:02:10.526" v="3291"/>
            <ac:spMkLst>
              <pc:docMk/>
              <pc:sldMasterMk cId="546278155" sldId="2147483660"/>
              <pc:sldLayoutMk cId="3037800132" sldId="2147483667"/>
              <ac:spMk id="6" creationId="{73DABFFF-3917-7CB5-3D68-8B38D22E2818}"/>
            </ac:spMkLst>
          </pc:spChg>
          <pc:spChg chg="mod">
            <ac:chgData name="Abdel YEZZA" userId="56f17c508cc31f5a" providerId="LiveId" clId="{85E1E53F-8849-4DB1-8A6D-5B56861E0E6F}" dt="2024-08-11T10:02:10.526" v="3291"/>
            <ac:spMkLst>
              <pc:docMk/>
              <pc:sldMasterMk cId="546278155" sldId="2147483660"/>
              <pc:sldLayoutMk cId="3037800132" sldId="2147483667"/>
              <ac:spMk id="8" creationId="{0365CAE8-2F04-F8DA-6EDB-664DB1B7D270}"/>
            </ac:spMkLst>
          </pc:spChg>
          <pc:spChg chg="mod">
            <ac:chgData name="Abdel YEZZA" userId="56f17c508cc31f5a" providerId="LiveId" clId="{85E1E53F-8849-4DB1-8A6D-5B56861E0E6F}" dt="2024-08-11T10:02:10.526" v="3291"/>
            <ac:spMkLst>
              <pc:docMk/>
              <pc:sldMasterMk cId="546278155" sldId="2147483660"/>
              <pc:sldLayoutMk cId="3037800132" sldId="2147483667"/>
              <ac:spMk id="9" creationId="{73263957-70F5-D186-4D8B-B3B18292EF44}"/>
            </ac:spMkLst>
          </pc:spChg>
          <pc:spChg chg="add del mod">
            <ac:chgData name="Abdel YEZZA" userId="56f17c508cc31f5a" providerId="LiveId" clId="{85E1E53F-8849-4DB1-8A6D-5B56861E0E6F}" dt="2024-08-11T10:02:13.689" v="3292" actId="478"/>
            <ac:spMkLst>
              <pc:docMk/>
              <pc:sldMasterMk cId="546278155" sldId="2147483660"/>
              <pc:sldLayoutMk cId="3037800132" sldId="2147483667"/>
              <ac:spMk id="10" creationId="{B45F41F8-02A8-5A41-4575-E5CEEB6088C5}"/>
            </ac:spMkLst>
          </pc:spChg>
          <pc:grpChg chg="add del mod">
            <ac:chgData name="Abdel YEZZA" userId="56f17c508cc31f5a" providerId="LiveId" clId="{85E1E53F-8849-4DB1-8A6D-5B56861E0E6F}" dt="2024-08-11T10:02:13.689" v="3292" actId="478"/>
            <ac:grpSpMkLst>
              <pc:docMk/>
              <pc:sldMasterMk cId="546278155" sldId="2147483660"/>
              <pc:sldLayoutMk cId="3037800132" sldId="2147483667"/>
              <ac:grpSpMk id="7" creationId="{F95F2BB4-33E4-F508-F7C0-C5553E1CEC47}"/>
            </ac:grpSpMkLst>
          </pc:grpChg>
        </pc:sldLayoutChg>
        <pc:sldLayoutChg chg="addSp delSp modSp mod">
          <pc:chgData name="Abdel YEZZA" userId="56f17c508cc31f5a" providerId="LiveId" clId="{85E1E53F-8849-4DB1-8A6D-5B56861E0E6F}" dt="2024-08-11T10:02:20.576" v="3294"/>
          <pc:sldLayoutMkLst>
            <pc:docMk/>
            <pc:sldMasterMk cId="546278155" sldId="2147483660"/>
            <pc:sldLayoutMk cId="394763171" sldId="2147483668"/>
          </pc:sldLayoutMkLst>
          <pc:spChg chg="del">
            <ac:chgData name="Abdel YEZZA" userId="56f17c508cc31f5a" providerId="LiveId" clId="{85E1E53F-8849-4DB1-8A6D-5B56861E0E6F}" dt="2024-08-11T10:02:19.065" v="3293" actId="478"/>
            <ac:spMkLst>
              <pc:docMk/>
              <pc:sldMasterMk cId="546278155" sldId="2147483660"/>
              <pc:sldLayoutMk cId="394763171" sldId="2147483668"/>
              <ac:spMk id="5" creationId="{00000000-0000-0000-0000-000000000000}"/>
            </ac:spMkLst>
          </pc:spChg>
          <pc:spChg chg="del">
            <ac:chgData name="Abdel YEZZA" userId="56f17c508cc31f5a" providerId="LiveId" clId="{85E1E53F-8849-4DB1-8A6D-5B56861E0E6F}" dt="2024-08-11T10:02:19.065" v="3293" actId="478"/>
            <ac:spMkLst>
              <pc:docMk/>
              <pc:sldMasterMk cId="546278155" sldId="2147483660"/>
              <pc:sldLayoutMk cId="394763171" sldId="2147483668"/>
              <ac:spMk id="6" creationId="{00000000-0000-0000-0000-000000000000}"/>
            </ac:spMkLst>
          </pc:spChg>
          <pc:spChg chg="del">
            <ac:chgData name="Abdel YEZZA" userId="56f17c508cc31f5a" providerId="LiveId" clId="{85E1E53F-8849-4DB1-8A6D-5B56861E0E6F}" dt="2024-08-11T09:49:38.096" v="3179" actId="478"/>
            <ac:spMkLst>
              <pc:docMk/>
              <pc:sldMasterMk cId="546278155" sldId="2147483660"/>
              <pc:sldLayoutMk cId="394763171" sldId="2147483668"/>
              <ac:spMk id="7" creationId="{00000000-0000-0000-0000-000000000000}"/>
            </ac:spMkLst>
          </pc:spChg>
          <pc:spChg chg="mod">
            <ac:chgData name="Abdel YEZZA" userId="56f17c508cc31f5a" providerId="LiveId" clId="{85E1E53F-8849-4DB1-8A6D-5B56861E0E6F}" dt="2024-08-11T09:49:39.314" v="3180"/>
            <ac:spMkLst>
              <pc:docMk/>
              <pc:sldMasterMk cId="546278155" sldId="2147483660"/>
              <pc:sldLayoutMk cId="394763171" sldId="2147483668"/>
              <ac:spMk id="13" creationId="{16716D92-9605-773E-A708-5F7159EBBC1F}"/>
            </ac:spMkLst>
          </pc:spChg>
          <pc:spChg chg="mod">
            <ac:chgData name="Abdel YEZZA" userId="56f17c508cc31f5a" providerId="LiveId" clId="{85E1E53F-8849-4DB1-8A6D-5B56861E0E6F}" dt="2024-08-11T09:49:39.314" v="3180"/>
            <ac:spMkLst>
              <pc:docMk/>
              <pc:sldMasterMk cId="546278155" sldId="2147483660"/>
              <pc:sldLayoutMk cId="394763171" sldId="2147483668"/>
              <ac:spMk id="14" creationId="{79098547-C385-EBE8-FC93-8A69FADF2AB5}"/>
            </ac:spMkLst>
          </pc:spChg>
          <pc:spChg chg="add del mod">
            <ac:chgData name="Abdel YEZZA" userId="56f17c508cc31f5a" providerId="LiveId" clId="{85E1E53F-8849-4DB1-8A6D-5B56861E0E6F}" dt="2024-08-11T10:02:19.065" v="3293" actId="478"/>
            <ac:spMkLst>
              <pc:docMk/>
              <pc:sldMasterMk cId="546278155" sldId="2147483660"/>
              <pc:sldLayoutMk cId="394763171" sldId="2147483668"/>
              <ac:spMk id="15" creationId="{74EAC7C9-D808-8E26-7FF9-A987857BD03A}"/>
            </ac:spMkLst>
          </pc:spChg>
          <pc:spChg chg="add mod">
            <ac:chgData name="Abdel YEZZA" userId="56f17c508cc31f5a" providerId="LiveId" clId="{85E1E53F-8849-4DB1-8A6D-5B56861E0E6F}" dt="2024-08-11T10:02:20.576" v="3294"/>
            <ac:spMkLst>
              <pc:docMk/>
              <pc:sldMasterMk cId="546278155" sldId="2147483660"/>
              <pc:sldLayoutMk cId="394763171" sldId="2147483668"/>
              <ac:spMk id="16" creationId="{B6A40351-1336-046A-680C-DFFDDD5B7B8A}"/>
            </ac:spMkLst>
          </pc:spChg>
          <pc:spChg chg="add mod">
            <ac:chgData name="Abdel YEZZA" userId="56f17c508cc31f5a" providerId="LiveId" clId="{85E1E53F-8849-4DB1-8A6D-5B56861E0E6F}" dt="2024-08-11T10:02:20.576" v="3294"/>
            <ac:spMkLst>
              <pc:docMk/>
              <pc:sldMasterMk cId="546278155" sldId="2147483660"/>
              <pc:sldLayoutMk cId="394763171" sldId="2147483668"/>
              <ac:spMk id="17" creationId="{3C45BA09-AE9C-A63F-621A-9221B8EE16D0}"/>
            </ac:spMkLst>
          </pc:spChg>
          <pc:spChg chg="mod">
            <ac:chgData name="Abdel YEZZA" userId="56f17c508cc31f5a" providerId="LiveId" clId="{85E1E53F-8849-4DB1-8A6D-5B56861E0E6F}" dt="2024-08-11T10:02:20.576" v="3294"/>
            <ac:spMkLst>
              <pc:docMk/>
              <pc:sldMasterMk cId="546278155" sldId="2147483660"/>
              <pc:sldLayoutMk cId="394763171" sldId="2147483668"/>
              <ac:spMk id="19" creationId="{A1182AF0-DDA2-D789-3271-59C864579601}"/>
            </ac:spMkLst>
          </pc:spChg>
          <pc:spChg chg="mod">
            <ac:chgData name="Abdel YEZZA" userId="56f17c508cc31f5a" providerId="LiveId" clId="{85E1E53F-8849-4DB1-8A6D-5B56861E0E6F}" dt="2024-08-11T10:02:20.576" v="3294"/>
            <ac:spMkLst>
              <pc:docMk/>
              <pc:sldMasterMk cId="546278155" sldId="2147483660"/>
              <pc:sldLayoutMk cId="394763171" sldId="2147483668"/>
              <ac:spMk id="20" creationId="{7EDC7458-F144-4D2E-4CFE-BAE7599D7D48}"/>
            </ac:spMkLst>
          </pc:spChg>
          <pc:spChg chg="add mod">
            <ac:chgData name="Abdel YEZZA" userId="56f17c508cc31f5a" providerId="LiveId" clId="{85E1E53F-8849-4DB1-8A6D-5B56861E0E6F}" dt="2024-08-11T10:02:20.576" v="3294"/>
            <ac:spMkLst>
              <pc:docMk/>
              <pc:sldMasterMk cId="546278155" sldId="2147483660"/>
              <pc:sldLayoutMk cId="394763171" sldId="2147483668"/>
              <ac:spMk id="21" creationId="{C5142102-6079-3F07-E3EB-1CF1EC07F533}"/>
            </ac:spMkLst>
          </pc:spChg>
          <pc:grpChg chg="del">
            <ac:chgData name="Abdel YEZZA" userId="56f17c508cc31f5a" providerId="LiveId" clId="{85E1E53F-8849-4DB1-8A6D-5B56861E0E6F}" dt="2024-08-11T09:49:38.096" v="3179" actId="478"/>
            <ac:grpSpMkLst>
              <pc:docMk/>
              <pc:sldMasterMk cId="546278155" sldId="2147483660"/>
              <pc:sldLayoutMk cId="394763171" sldId="2147483668"/>
              <ac:grpSpMk id="9" creationId="{00000000-0000-0000-0000-000000000000}"/>
            </ac:grpSpMkLst>
          </pc:grpChg>
          <pc:grpChg chg="add del mod">
            <ac:chgData name="Abdel YEZZA" userId="56f17c508cc31f5a" providerId="LiveId" clId="{85E1E53F-8849-4DB1-8A6D-5B56861E0E6F}" dt="2024-08-11T10:02:19.065" v="3293" actId="478"/>
            <ac:grpSpMkLst>
              <pc:docMk/>
              <pc:sldMasterMk cId="546278155" sldId="2147483660"/>
              <pc:sldLayoutMk cId="394763171" sldId="2147483668"/>
              <ac:grpSpMk id="12" creationId="{80DFD43B-D167-1CDA-B543-40F144E11094}"/>
            </ac:grpSpMkLst>
          </pc:grpChg>
          <pc:grpChg chg="add mod">
            <ac:chgData name="Abdel YEZZA" userId="56f17c508cc31f5a" providerId="LiveId" clId="{85E1E53F-8849-4DB1-8A6D-5B56861E0E6F}" dt="2024-08-11T10:02:20.576" v="3294"/>
            <ac:grpSpMkLst>
              <pc:docMk/>
              <pc:sldMasterMk cId="546278155" sldId="2147483660"/>
              <pc:sldLayoutMk cId="394763171" sldId="2147483668"/>
              <ac:grpSpMk id="18" creationId="{820B6C0C-D184-0ABA-802C-91599ACA9B46}"/>
            </ac:grpSpMkLst>
          </pc:grpChg>
        </pc:sldLayoutChg>
        <pc:sldLayoutChg chg="addSp delSp modSp mod">
          <pc:chgData name="Abdel YEZZA" userId="56f17c508cc31f5a" providerId="LiveId" clId="{85E1E53F-8849-4DB1-8A6D-5B56861E0E6F}" dt="2024-08-11T10:02:30.395" v="3296"/>
          <pc:sldLayoutMkLst>
            <pc:docMk/>
            <pc:sldMasterMk cId="546278155" sldId="2147483660"/>
            <pc:sldLayoutMk cId="1419957866" sldId="2147483669"/>
          </pc:sldLayoutMkLst>
          <pc:spChg chg="del">
            <ac:chgData name="Abdel YEZZA" userId="56f17c508cc31f5a" providerId="LiveId" clId="{85E1E53F-8849-4DB1-8A6D-5B56861E0E6F}" dt="2024-08-11T10:02:28.688" v="3295" actId="478"/>
            <ac:spMkLst>
              <pc:docMk/>
              <pc:sldMasterMk cId="546278155" sldId="2147483660"/>
              <pc:sldLayoutMk cId="1419957866" sldId="2147483669"/>
              <ac:spMk id="5" creationId="{00000000-0000-0000-0000-000000000000}"/>
            </ac:spMkLst>
          </pc:spChg>
          <pc:spChg chg="del">
            <ac:chgData name="Abdel YEZZA" userId="56f17c508cc31f5a" providerId="LiveId" clId="{85E1E53F-8849-4DB1-8A6D-5B56861E0E6F}" dt="2024-08-11T09:49:51.588" v="3182" actId="478"/>
            <ac:spMkLst>
              <pc:docMk/>
              <pc:sldMasterMk cId="546278155" sldId="2147483660"/>
              <pc:sldLayoutMk cId="1419957866" sldId="2147483669"/>
              <ac:spMk id="7" creationId="{00000000-0000-0000-0000-000000000000}"/>
            </ac:spMkLst>
          </pc:spChg>
          <pc:spChg chg="mod">
            <ac:chgData name="Abdel YEZZA" userId="56f17c508cc31f5a" providerId="LiveId" clId="{85E1E53F-8849-4DB1-8A6D-5B56861E0E6F}" dt="2024-08-11T09:49:52.679" v="3183"/>
            <ac:spMkLst>
              <pc:docMk/>
              <pc:sldMasterMk cId="546278155" sldId="2147483660"/>
              <pc:sldLayoutMk cId="1419957866" sldId="2147483669"/>
              <ac:spMk id="12" creationId="{ACE59C94-C9E9-3DB5-528C-1ECB82FE88ED}"/>
            </ac:spMkLst>
          </pc:spChg>
          <pc:spChg chg="mod">
            <ac:chgData name="Abdel YEZZA" userId="56f17c508cc31f5a" providerId="LiveId" clId="{85E1E53F-8849-4DB1-8A6D-5B56861E0E6F}" dt="2024-08-11T09:49:52.679" v="3183"/>
            <ac:spMkLst>
              <pc:docMk/>
              <pc:sldMasterMk cId="546278155" sldId="2147483660"/>
              <pc:sldLayoutMk cId="1419957866" sldId="2147483669"/>
              <ac:spMk id="13" creationId="{30C216F5-EB7B-8021-91EC-D55D3B075067}"/>
            </ac:spMkLst>
          </pc:spChg>
          <pc:spChg chg="add del mod">
            <ac:chgData name="Abdel YEZZA" userId="56f17c508cc31f5a" providerId="LiveId" clId="{85E1E53F-8849-4DB1-8A6D-5B56861E0E6F}" dt="2024-08-11T10:02:28.688" v="3295" actId="478"/>
            <ac:spMkLst>
              <pc:docMk/>
              <pc:sldMasterMk cId="546278155" sldId="2147483660"/>
              <pc:sldLayoutMk cId="1419957866" sldId="2147483669"/>
              <ac:spMk id="14" creationId="{795623A7-2D25-B0AF-14CE-7CFD9DF7DC47}"/>
            </ac:spMkLst>
          </pc:spChg>
          <pc:spChg chg="add mod">
            <ac:chgData name="Abdel YEZZA" userId="56f17c508cc31f5a" providerId="LiveId" clId="{85E1E53F-8849-4DB1-8A6D-5B56861E0E6F}" dt="2024-08-11T10:02:30.395" v="3296"/>
            <ac:spMkLst>
              <pc:docMk/>
              <pc:sldMasterMk cId="546278155" sldId="2147483660"/>
              <pc:sldLayoutMk cId="1419957866" sldId="2147483669"/>
              <ac:spMk id="15" creationId="{B4CC687F-BAC2-FB1A-91B5-759B34DA0D69}"/>
            </ac:spMkLst>
          </pc:spChg>
          <pc:spChg chg="add mod">
            <ac:chgData name="Abdel YEZZA" userId="56f17c508cc31f5a" providerId="LiveId" clId="{85E1E53F-8849-4DB1-8A6D-5B56861E0E6F}" dt="2024-08-11T10:02:30.395" v="3296"/>
            <ac:spMkLst>
              <pc:docMk/>
              <pc:sldMasterMk cId="546278155" sldId="2147483660"/>
              <pc:sldLayoutMk cId="1419957866" sldId="2147483669"/>
              <ac:spMk id="16" creationId="{50133DB2-CFD0-1450-0975-1A94898CBBA8}"/>
            </ac:spMkLst>
          </pc:spChg>
          <pc:spChg chg="mod">
            <ac:chgData name="Abdel YEZZA" userId="56f17c508cc31f5a" providerId="LiveId" clId="{85E1E53F-8849-4DB1-8A6D-5B56861E0E6F}" dt="2024-08-11T10:02:30.395" v="3296"/>
            <ac:spMkLst>
              <pc:docMk/>
              <pc:sldMasterMk cId="546278155" sldId="2147483660"/>
              <pc:sldLayoutMk cId="1419957866" sldId="2147483669"/>
              <ac:spMk id="18" creationId="{B25D9FAC-D62F-DB20-FFF1-C51F1EE2C913}"/>
            </ac:spMkLst>
          </pc:spChg>
          <pc:spChg chg="mod">
            <ac:chgData name="Abdel YEZZA" userId="56f17c508cc31f5a" providerId="LiveId" clId="{85E1E53F-8849-4DB1-8A6D-5B56861E0E6F}" dt="2024-08-11T10:02:30.395" v="3296"/>
            <ac:spMkLst>
              <pc:docMk/>
              <pc:sldMasterMk cId="546278155" sldId="2147483660"/>
              <pc:sldLayoutMk cId="1419957866" sldId="2147483669"/>
              <ac:spMk id="19" creationId="{E24C2A25-4E53-F80D-14AC-24329C1FCC10}"/>
            </ac:spMkLst>
          </pc:spChg>
          <pc:spChg chg="add mod">
            <ac:chgData name="Abdel YEZZA" userId="56f17c508cc31f5a" providerId="LiveId" clId="{85E1E53F-8849-4DB1-8A6D-5B56861E0E6F}" dt="2024-08-11T10:02:30.395" v="3296"/>
            <ac:spMkLst>
              <pc:docMk/>
              <pc:sldMasterMk cId="546278155" sldId="2147483660"/>
              <pc:sldLayoutMk cId="1419957866" sldId="2147483669"/>
              <ac:spMk id="20" creationId="{826CCFDD-0E51-E2E6-62A8-0951159D482A}"/>
            </ac:spMkLst>
          </pc:spChg>
          <pc:grpChg chg="add del mod">
            <ac:chgData name="Abdel YEZZA" userId="56f17c508cc31f5a" providerId="LiveId" clId="{85E1E53F-8849-4DB1-8A6D-5B56861E0E6F}" dt="2024-08-11T10:02:28.688" v="3295" actId="478"/>
            <ac:grpSpMkLst>
              <pc:docMk/>
              <pc:sldMasterMk cId="546278155" sldId="2147483660"/>
              <pc:sldLayoutMk cId="1419957866" sldId="2147483669"/>
              <ac:grpSpMk id="6" creationId="{8D180771-DFF9-764B-5802-E0B82080BEBE}"/>
            </ac:grpSpMkLst>
          </pc:grpChg>
          <pc:grpChg chg="del">
            <ac:chgData name="Abdel YEZZA" userId="56f17c508cc31f5a" providerId="LiveId" clId="{85E1E53F-8849-4DB1-8A6D-5B56861E0E6F}" dt="2024-08-11T09:49:44.800" v="3181" actId="478"/>
            <ac:grpSpMkLst>
              <pc:docMk/>
              <pc:sldMasterMk cId="546278155" sldId="2147483660"/>
              <pc:sldLayoutMk cId="1419957866" sldId="2147483669"/>
              <ac:grpSpMk id="8" creationId="{00000000-0000-0000-0000-000000000000}"/>
            </ac:grpSpMkLst>
          </pc:grpChg>
          <pc:grpChg chg="add mod">
            <ac:chgData name="Abdel YEZZA" userId="56f17c508cc31f5a" providerId="LiveId" clId="{85E1E53F-8849-4DB1-8A6D-5B56861E0E6F}" dt="2024-08-11T10:02:30.395" v="3296"/>
            <ac:grpSpMkLst>
              <pc:docMk/>
              <pc:sldMasterMk cId="546278155" sldId="2147483660"/>
              <pc:sldLayoutMk cId="1419957866" sldId="2147483669"/>
              <ac:grpSpMk id="17" creationId="{792FE0C7-E324-3D1F-1259-0A8B1C9A5F7F}"/>
            </ac:grpSpMkLst>
          </pc:grpChg>
        </pc:sldLayoutChg>
        <pc:sldLayoutChg chg="addSp delSp modSp mod">
          <pc:chgData name="Abdel YEZZA" userId="56f17c508cc31f5a" providerId="LiveId" clId="{85E1E53F-8849-4DB1-8A6D-5B56861E0E6F}" dt="2024-08-11T10:02:41.080" v="3299" actId="478"/>
          <pc:sldLayoutMkLst>
            <pc:docMk/>
            <pc:sldMasterMk cId="546278155" sldId="2147483660"/>
            <pc:sldLayoutMk cId="1771093815" sldId="2147483670"/>
          </pc:sldLayoutMkLst>
          <pc:spChg chg="del">
            <ac:chgData name="Abdel YEZZA" userId="56f17c508cc31f5a" providerId="LiveId" clId="{85E1E53F-8849-4DB1-8A6D-5B56861E0E6F}" dt="2024-08-11T10:02:37.037" v="3297" actId="478"/>
            <ac:spMkLst>
              <pc:docMk/>
              <pc:sldMasterMk cId="546278155" sldId="2147483660"/>
              <pc:sldLayoutMk cId="1771093815" sldId="2147483670"/>
              <ac:spMk id="4" creationId="{00000000-0000-0000-0000-000000000000}"/>
            </ac:spMkLst>
          </pc:spChg>
          <pc:spChg chg="del">
            <ac:chgData name="Abdel YEZZA" userId="56f17c508cc31f5a" providerId="LiveId" clId="{85E1E53F-8849-4DB1-8A6D-5B56861E0E6F}" dt="2024-08-11T10:02:37.037" v="3297" actId="478"/>
            <ac:spMkLst>
              <pc:docMk/>
              <pc:sldMasterMk cId="546278155" sldId="2147483660"/>
              <pc:sldLayoutMk cId="1771093815" sldId="2147483670"/>
              <ac:spMk id="5" creationId="{00000000-0000-0000-0000-000000000000}"/>
            </ac:spMkLst>
          </pc:spChg>
          <pc:spChg chg="del">
            <ac:chgData name="Abdel YEZZA" userId="56f17c508cc31f5a" providerId="LiveId" clId="{85E1E53F-8849-4DB1-8A6D-5B56861E0E6F}" dt="2024-08-11T10:02:37.037" v="3297" actId="478"/>
            <ac:spMkLst>
              <pc:docMk/>
              <pc:sldMasterMk cId="546278155" sldId="2147483660"/>
              <pc:sldLayoutMk cId="1771093815" sldId="2147483670"/>
              <ac:spMk id="6" creationId="{00000000-0000-0000-0000-000000000000}"/>
            </ac:spMkLst>
          </pc:spChg>
          <pc:spChg chg="add mod">
            <ac:chgData name="Abdel YEZZA" userId="56f17c508cc31f5a" providerId="LiveId" clId="{85E1E53F-8849-4DB1-8A6D-5B56861E0E6F}" dt="2024-08-11T10:02:38.348" v="3298"/>
            <ac:spMkLst>
              <pc:docMk/>
              <pc:sldMasterMk cId="546278155" sldId="2147483660"/>
              <pc:sldLayoutMk cId="1771093815" sldId="2147483670"/>
              <ac:spMk id="7" creationId="{52038EE0-3680-D688-A772-353428C781FE}"/>
            </ac:spMkLst>
          </pc:spChg>
          <pc:spChg chg="add mod">
            <ac:chgData name="Abdel YEZZA" userId="56f17c508cc31f5a" providerId="LiveId" clId="{85E1E53F-8849-4DB1-8A6D-5B56861E0E6F}" dt="2024-08-11T10:02:38.348" v="3298"/>
            <ac:spMkLst>
              <pc:docMk/>
              <pc:sldMasterMk cId="546278155" sldId="2147483660"/>
              <pc:sldLayoutMk cId="1771093815" sldId="2147483670"/>
              <ac:spMk id="8" creationId="{1BFCEB55-30EC-DAB3-4142-5BD5F50C20B6}"/>
            </ac:spMkLst>
          </pc:spChg>
          <pc:spChg chg="mod">
            <ac:chgData name="Abdel YEZZA" userId="56f17c508cc31f5a" providerId="LiveId" clId="{85E1E53F-8849-4DB1-8A6D-5B56861E0E6F}" dt="2024-08-11T10:02:38.348" v="3298"/>
            <ac:spMkLst>
              <pc:docMk/>
              <pc:sldMasterMk cId="546278155" sldId="2147483660"/>
              <pc:sldLayoutMk cId="1771093815" sldId="2147483670"/>
              <ac:spMk id="10" creationId="{022E650E-ED12-6174-38BC-48F44E120FC1}"/>
            </ac:spMkLst>
          </pc:spChg>
          <pc:spChg chg="mod">
            <ac:chgData name="Abdel YEZZA" userId="56f17c508cc31f5a" providerId="LiveId" clId="{85E1E53F-8849-4DB1-8A6D-5B56861E0E6F}" dt="2024-08-11T10:02:38.348" v="3298"/>
            <ac:spMkLst>
              <pc:docMk/>
              <pc:sldMasterMk cId="546278155" sldId="2147483660"/>
              <pc:sldLayoutMk cId="1771093815" sldId="2147483670"/>
              <ac:spMk id="11" creationId="{EAF7F24B-7396-051E-1A1C-51D2BC86397F}"/>
            </ac:spMkLst>
          </pc:spChg>
          <pc:spChg chg="add del mod">
            <ac:chgData name="Abdel YEZZA" userId="56f17c508cc31f5a" providerId="LiveId" clId="{85E1E53F-8849-4DB1-8A6D-5B56861E0E6F}" dt="2024-08-11T10:02:41.080" v="3299" actId="478"/>
            <ac:spMkLst>
              <pc:docMk/>
              <pc:sldMasterMk cId="546278155" sldId="2147483660"/>
              <pc:sldLayoutMk cId="1771093815" sldId="2147483670"/>
              <ac:spMk id="12" creationId="{F880531C-80FC-AFE9-E673-F04DC7348731}"/>
            </ac:spMkLst>
          </pc:spChg>
          <pc:grpChg chg="add del mod">
            <ac:chgData name="Abdel YEZZA" userId="56f17c508cc31f5a" providerId="LiveId" clId="{85E1E53F-8849-4DB1-8A6D-5B56861E0E6F}" dt="2024-08-11T10:02:41.080" v="3299" actId="478"/>
            <ac:grpSpMkLst>
              <pc:docMk/>
              <pc:sldMasterMk cId="546278155" sldId="2147483660"/>
              <pc:sldLayoutMk cId="1771093815" sldId="2147483670"/>
              <ac:grpSpMk id="9" creationId="{2B0229D5-D701-750C-83CA-4EBB19D5FD60}"/>
            </ac:grpSpMkLst>
          </pc:grpChg>
        </pc:sldLayoutChg>
        <pc:sldLayoutChg chg="addSp delSp modSp mod">
          <pc:chgData name="Abdel YEZZA" userId="56f17c508cc31f5a" providerId="LiveId" clId="{85E1E53F-8849-4DB1-8A6D-5B56861E0E6F}" dt="2024-08-11T10:02:50.388" v="3302" actId="478"/>
          <pc:sldLayoutMkLst>
            <pc:docMk/>
            <pc:sldMasterMk cId="546278155" sldId="2147483660"/>
            <pc:sldLayoutMk cId="1040391194" sldId="2147483671"/>
          </pc:sldLayoutMkLst>
          <pc:spChg chg="del">
            <ac:chgData name="Abdel YEZZA" userId="56f17c508cc31f5a" providerId="LiveId" clId="{85E1E53F-8849-4DB1-8A6D-5B56861E0E6F}" dt="2024-08-11T10:02:46.067" v="3300" actId="478"/>
            <ac:spMkLst>
              <pc:docMk/>
              <pc:sldMasterMk cId="546278155" sldId="2147483660"/>
              <pc:sldLayoutMk cId="1040391194" sldId="2147483671"/>
              <ac:spMk id="4" creationId="{00000000-0000-0000-0000-000000000000}"/>
            </ac:spMkLst>
          </pc:spChg>
          <pc:spChg chg="del">
            <ac:chgData name="Abdel YEZZA" userId="56f17c508cc31f5a" providerId="LiveId" clId="{85E1E53F-8849-4DB1-8A6D-5B56861E0E6F}" dt="2024-08-11T10:02:46.067" v="3300" actId="478"/>
            <ac:spMkLst>
              <pc:docMk/>
              <pc:sldMasterMk cId="546278155" sldId="2147483660"/>
              <pc:sldLayoutMk cId="1040391194" sldId="2147483671"/>
              <ac:spMk id="5" creationId="{00000000-0000-0000-0000-000000000000}"/>
            </ac:spMkLst>
          </pc:spChg>
          <pc:spChg chg="del">
            <ac:chgData name="Abdel YEZZA" userId="56f17c508cc31f5a" providerId="LiveId" clId="{85E1E53F-8849-4DB1-8A6D-5B56861E0E6F}" dt="2024-08-11T10:02:46.067" v="3300" actId="478"/>
            <ac:spMkLst>
              <pc:docMk/>
              <pc:sldMasterMk cId="546278155" sldId="2147483660"/>
              <pc:sldLayoutMk cId="1040391194" sldId="2147483671"/>
              <ac:spMk id="6" creationId="{00000000-0000-0000-0000-000000000000}"/>
            </ac:spMkLst>
          </pc:spChg>
          <pc:spChg chg="add mod">
            <ac:chgData name="Abdel YEZZA" userId="56f17c508cc31f5a" providerId="LiveId" clId="{85E1E53F-8849-4DB1-8A6D-5B56861E0E6F}" dt="2024-08-11T10:02:47.258" v="3301"/>
            <ac:spMkLst>
              <pc:docMk/>
              <pc:sldMasterMk cId="546278155" sldId="2147483660"/>
              <pc:sldLayoutMk cId="1040391194" sldId="2147483671"/>
              <ac:spMk id="7" creationId="{7722088D-ABE9-A820-44EF-ACDB281253CD}"/>
            </ac:spMkLst>
          </pc:spChg>
          <pc:spChg chg="add mod">
            <ac:chgData name="Abdel YEZZA" userId="56f17c508cc31f5a" providerId="LiveId" clId="{85E1E53F-8849-4DB1-8A6D-5B56861E0E6F}" dt="2024-08-11T10:02:47.258" v="3301"/>
            <ac:spMkLst>
              <pc:docMk/>
              <pc:sldMasterMk cId="546278155" sldId="2147483660"/>
              <pc:sldLayoutMk cId="1040391194" sldId="2147483671"/>
              <ac:spMk id="8" creationId="{F338E360-DACB-DCBE-37AB-533FC9B15146}"/>
            </ac:spMkLst>
          </pc:spChg>
          <pc:spChg chg="mod">
            <ac:chgData name="Abdel YEZZA" userId="56f17c508cc31f5a" providerId="LiveId" clId="{85E1E53F-8849-4DB1-8A6D-5B56861E0E6F}" dt="2024-08-11T10:02:47.258" v="3301"/>
            <ac:spMkLst>
              <pc:docMk/>
              <pc:sldMasterMk cId="546278155" sldId="2147483660"/>
              <pc:sldLayoutMk cId="1040391194" sldId="2147483671"/>
              <ac:spMk id="10" creationId="{85D23937-B734-19E4-39B0-8AB49F97F042}"/>
            </ac:spMkLst>
          </pc:spChg>
          <pc:spChg chg="mod">
            <ac:chgData name="Abdel YEZZA" userId="56f17c508cc31f5a" providerId="LiveId" clId="{85E1E53F-8849-4DB1-8A6D-5B56861E0E6F}" dt="2024-08-11T10:02:47.258" v="3301"/>
            <ac:spMkLst>
              <pc:docMk/>
              <pc:sldMasterMk cId="546278155" sldId="2147483660"/>
              <pc:sldLayoutMk cId="1040391194" sldId="2147483671"/>
              <ac:spMk id="11" creationId="{396F3B52-8452-3E6D-7265-F8540B08E19E}"/>
            </ac:spMkLst>
          </pc:spChg>
          <pc:spChg chg="add del mod">
            <ac:chgData name="Abdel YEZZA" userId="56f17c508cc31f5a" providerId="LiveId" clId="{85E1E53F-8849-4DB1-8A6D-5B56861E0E6F}" dt="2024-08-11T10:02:50.388" v="3302" actId="478"/>
            <ac:spMkLst>
              <pc:docMk/>
              <pc:sldMasterMk cId="546278155" sldId="2147483660"/>
              <pc:sldLayoutMk cId="1040391194" sldId="2147483671"/>
              <ac:spMk id="12" creationId="{C55D9A7A-44D7-DB40-F934-6E34401AB44B}"/>
            </ac:spMkLst>
          </pc:spChg>
          <pc:grpChg chg="add del mod">
            <ac:chgData name="Abdel YEZZA" userId="56f17c508cc31f5a" providerId="LiveId" clId="{85E1E53F-8849-4DB1-8A6D-5B56861E0E6F}" dt="2024-08-11T10:02:50.388" v="3302" actId="478"/>
            <ac:grpSpMkLst>
              <pc:docMk/>
              <pc:sldMasterMk cId="546278155" sldId="2147483660"/>
              <pc:sldLayoutMk cId="1040391194" sldId="2147483671"/>
              <ac:grpSpMk id="9" creationId="{8CB5859E-B0ED-31AA-C6D5-610EF0181094}"/>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8F3E-AEE0-4D67-90F7-0C9E4CAFEC80}" type="datetimeFigureOut">
              <a:rPr lang="fr-FR" smtClean="0"/>
              <a:t>15/08/2024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23FF2-9ECA-45CF-94A6-0D52884DF00B}" type="slidenum">
              <a:rPr lang="fr-FR" smtClean="0"/>
              <a:t>‹N°›</a:t>
            </a:fld>
            <a:endParaRPr lang="fr-FR"/>
          </a:p>
        </p:txBody>
      </p:sp>
    </p:spTree>
    <p:extLst>
      <p:ext uri="{BB962C8B-B14F-4D97-AF65-F5344CB8AC3E}">
        <p14:creationId xmlns:p14="http://schemas.microsoft.com/office/powerpoint/2010/main" val="22869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dirty="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16" name="Slide Number Placeholder 5">
            <a:extLst>
              <a:ext uri="{FF2B5EF4-FFF2-40B4-BE49-F238E27FC236}">
                <a16:creationId xmlns:a16="http://schemas.microsoft.com/office/drawing/2014/main" id="{12A214E8-860B-2B08-D26E-2A80D6B86EBF}"/>
              </a:ext>
            </a:extLst>
          </p:cNvPr>
          <p:cNvSpPr txBox="1">
            <a:spLocks/>
          </p:cNvSpPr>
          <p:nvPr userDrawn="1"/>
        </p:nvSpPr>
        <p:spPr>
          <a:xfrm>
            <a:off x="11631167" y="6446837"/>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05DC9C-C50D-D242-B083-59CEE07163F1}" type="slidenum">
              <a:rPr lang="en-US" smtClean="0"/>
              <a:pPr/>
              <a:t>‹N°›</a:t>
            </a:fld>
            <a:endParaRPr lang="en-US" dirty="0"/>
          </a:p>
        </p:txBody>
      </p:sp>
      <p:sp>
        <p:nvSpPr>
          <p:cNvPr id="18" name="Date Placeholder 3">
            <a:extLst>
              <a:ext uri="{FF2B5EF4-FFF2-40B4-BE49-F238E27FC236}">
                <a16:creationId xmlns:a16="http://schemas.microsoft.com/office/drawing/2014/main" id="{D810FA85-EEEA-E9DB-FDB8-BD7381AA1B8E}"/>
              </a:ext>
            </a:extLst>
          </p:cNvPr>
          <p:cNvSpPr>
            <a:spLocks noGrp="1"/>
          </p:cNvSpPr>
          <p:nvPr>
            <p:ph type="dt" sz="half" idx="10"/>
          </p:nvPr>
        </p:nvSpPr>
        <p:spPr>
          <a:xfrm>
            <a:off x="10112588" y="6492875"/>
            <a:ext cx="1489386" cy="365125"/>
          </a:xfrm>
          <a:prstGeom prst="rect">
            <a:avLst/>
          </a:prstGeom>
        </p:spPr>
        <p:txBody>
          <a:bodyPr/>
          <a:lstStyle/>
          <a:p>
            <a:fld id="{37A2730A-859E-B540-ADF3-E97069AD1FDB}" type="datetimeFigureOut">
              <a:rPr lang="en-US" smtClean="0"/>
              <a:t>8/15/2024</a:t>
            </a:fld>
            <a:endParaRPr lang="en-US" dirty="0"/>
          </a:p>
        </p:txBody>
      </p:sp>
      <p:sp>
        <p:nvSpPr>
          <p:cNvPr id="19" name="Footer Placeholder 4">
            <a:extLst>
              <a:ext uri="{FF2B5EF4-FFF2-40B4-BE49-F238E27FC236}">
                <a16:creationId xmlns:a16="http://schemas.microsoft.com/office/drawing/2014/main" id="{22BAF8E7-FC9F-CDA5-C428-E77E65C8220F}"/>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grpSp>
        <p:nvGrpSpPr>
          <p:cNvPr id="20" name="Group 6">
            <a:extLst>
              <a:ext uri="{FF2B5EF4-FFF2-40B4-BE49-F238E27FC236}">
                <a16:creationId xmlns:a16="http://schemas.microsoft.com/office/drawing/2014/main" id="{3E9E8B17-D8B8-163A-EBA7-3D47CD2EDED7}"/>
              </a:ext>
            </a:extLst>
          </p:cNvPr>
          <p:cNvGrpSpPr>
            <a:grpSpLocks noChangeAspect="1"/>
          </p:cNvGrpSpPr>
          <p:nvPr userDrawn="1"/>
        </p:nvGrpSpPr>
        <p:grpSpPr>
          <a:xfrm>
            <a:off x="11722608" y="6400800"/>
            <a:ext cx="457200" cy="457200"/>
            <a:chOff x="11361456" y="6195813"/>
            <a:chExt cx="548640" cy="548640"/>
          </a:xfrm>
        </p:grpSpPr>
        <p:sp>
          <p:nvSpPr>
            <p:cNvPr id="21" name="Oval 7">
              <a:extLst>
                <a:ext uri="{FF2B5EF4-FFF2-40B4-BE49-F238E27FC236}">
                  <a16:creationId xmlns:a16="http://schemas.microsoft.com/office/drawing/2014/main" id="{EB1E6FEC-97F7-1B5B-06A0-271BF4AC07AE}"/>
                </a:ext>
              </a:extLst>
            </p:cNvPr>
            <p:cNvSpPr/>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2" name="Oval 8">
              <a:extLst>
                <a:ext uri="{FF2B5EF4-FFF2-40B4-BE49-F238E27FC236}">
                  <a16:creationId xmlns:a16="http://schemas.microsoft.com/office/drawing/2014/main" id="{B6EFA176-62DC-A6B2-9DC4-61CC5F7F80F9}"/>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23" name="Slide Number Placeholder 5">
            <a:extLst>
              <a:ext uri="{FF2B5EF4-FFF2-40B4-BE49-F238E27FC236}">
                <a16:creationId xmlns:a16="http://schemas.microsoft.com/office/drawing/2014/main" id="{9D016158-C1FF-4DB3-CA8D-C538B4966E7C}"/>
              </a:ext>
            </a:extLst>
          </p:cNvPr>
          <p:cNvSpPr txBox="1">
            <a:spLocks/>
          </p:cNvSpPr>
          <p:nvPr userDrawn="1"/>
        </p:nvSpPr>
        <p:spPr>
          <a:xfrm>
            <a:off x="11631167" y="6446837"/>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05DC9C-C50D-D242-B083-59CEE07163F1}" type="slidenum">
              <a:rPr lang="en-US" smtClean="0"/>
              <a:pPr/>
              <a:t>‹N°›</a:t>
            </a:fld>
            <a:endParaRPr lang="en-US" dirty="0"/>
          </a:p>
        </p:txBody>
      </p:sp>
    </p:spTree>
    <p:extLst>
      <p:ext uri="{BB962C8B-B14F-4D97-AF65-F5344CB8AC3E}">
        <p14:creationId xmlns:p14="http://schemas.microsoft.com/office/powerpoint/2010/main" val="51828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a:extLst>
              <a:ext uri="{FF2B5EF4-FFF2-40B4-BE49-F238E27FC236}">
                <a16:creationId xmlns:a16="http://schemas.microsoft.com/office/drawing/2014/main" id="{52038EE0-3680-D688-A772-353428C781FE}"/>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8" name="Footer Placeholder 4">
            <a:extLst>
              <a:ext uri="{FF2B5EF4-FFF2-40B4-BE49-F238E27FC236}">
                <a16:creationId xmlns:a16="http://schemas.microsoft.com/office/drawing/2014/main" id="{1BFCEB55-30EC-DAB3-4142-5BD5F50C20B6}"/>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177109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a:extLst>
              <a:ext uri="{FF2B5EF4-FFF2-40B4-BE49-F238E27FC236}">
                <a16:creationId xmlns:a16="http://schemas.microsoft.com/office/drawing/2014/main" id="{7722088D-ABE9-A820-44EF-ACDB281253CD}"/>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8" name="Footer Placeholder 4">
            <a:extLst>
              <a:ext uri="{FF2B5EF4-FFF2-40B4-BE49-F238E27FC236}">
                <a16:creationId xmlns:a16="http://schemas.microsoft.com/office/drawing/2014/main" id="{F338E360-DACB-DCBE-37AB-533FC9B15146}"/>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104039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Date Placeholder 3">
            <a:extLst>
              <a:ext uri="{FF2B5EF4-FFF2-40B4-BE49-F238E27FC236}">
                <a16:creationId xmlns:a16="http://schemas.microsoft.com/office/drawing/2014/main" id="{82CB091B-4DA5-F01C-E032-6406849F8920}"/>
              </a:ext>
            </a:extLst>
          </p:cNvPr>
          <p:cNvSpPr>
            <a:spLocks noGrp="1"/>
          </p:cNvSpPr>
          <p:nvPr>
            <p:ph type="dt" sz="half" idx="10"/>
          </p:nvPr>
        </p:nvSpPr>
        <p:spPr>
          <a:xfrm>
            <a:off x="10112588" y="6492875"/>
            <a:ext cx="1489386" cy="365125"/>
          </a:xfrm>
          <a:prstGeom prst="rect">
            <a:avLst/>
          </a:prstGeom>
        </p:spPr>
        <p:txBody>
          <a:bodyPr/>
          <a:lstStyle/>
          <a:p>
            <a:fld id="{37A2730A-859E-B540-ADF3-E97069AD1FDB}" type="datetimeFigureOut">
              <a:rPr lang="en-US" smtClean="0"/>
              <a:t>8/15/2024</a:t>
            </a:fld>
            <a:endParaRPr lang="en-US" dirty="0"/>
          </a:p>
        </p:txBody>
      </p:sp>
      <p:sp>
        <p:nvSpPr>
          <p:cNvPr id="12" name="Footer Placeholder 4">
            <a:extLst>
              <a:ext uri="{FF2B5EF4-FFF2-40B4-BE49-F238E27FC236}">
                <a16:creationId xmlns:a16="http://schemas.microsoft.com/office/drawing/2014/main" id="{C19507B3-5993-DF6D-FF19-C8CEA7A5F849}"/>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18615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20" name="Date Placeholder 3">
            <a:extLst>
              <a:ext uri="{FF2B5EF4-FFF2-40B4-BE49-F238E27FC236}">
                <a16:creationId xmlns:a16="http://schemas.microsoft.com/office/drawing/2014/main" id="{DC84AE62-D6AB-641A-71B0-6CE3B500F7B7}"/>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21" name="Footer Placeholder 4">
            <a:extLst>
              <a:ext uri="{FF2B5EF4-FFF2-40B4-BE49-F238E27FC236}">
                <a16:creationId xmlns:a16="http://schemas.microsoft.com/office/drawing/2014/main" id="{275B7511-54BA-337E-25BD-D48DFD07E4E3}"/>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grpSp>
        <p:nvGrpSpPr>
          <p:cNvPr id="22" name="Group 6">
            <a:extLst>
              <a:ext uri="{FF2B5EF4-FFF2-40B4-BE49-F238E27FC236}">
                <a16:creationId xmlns:a16="http://schemas.microsoft.com/office/drawing/2014/main" id="{3D0FDAAF-FC7A-9A9F-6A3D-AEC5FFCEE982}"/>
              </a:ext>
            </a:extLst>
          </p:cNvPr>
          <p:cNvGrpSpPr>
            <a:grpSpLocks noChangeAspect="1"/>
          </p:cNvGrpSpPr>
          <p:nvPr userDrawn="1"/>
        </p:nvGrpSpPr>
        <p:grpSpPr>
          <a:xfrm>
            <a:off x="11722608" y="6400800"/>
            <a:ext cx="457200" cy="457200"/>
            <a:chOff x="11361456" y="6195813"/>
            <a:chExt cx="548640" cy="548640"/>
          </a:xfrm>
        </p:grpSpPr>
        <p:sp>
          <p:nvSpPr>
            <p:cNvPr id="23" name="Oval 7">
              <a:extLst>
                <a:ext uri="{FF2B5EF4-FFF2-40B4-BE49-F238E27FC236}">
                  <a16:creationId xmlns:a16="http://schemas.microsoft.com/office/drawing/2014/main" id="{328C4314-891D-1F26-1F62-08CAE1A0FFA1}"/>
                </a:ext>
              </a:extLst>
            </p:cNvPr>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4" name="Oval 8">
              <a:extLst>
                <a:ext uri="{FF2B5EF4-FFF2-40B4-BE49-F238E27FC236}">
                  <a16:creationId xmlns:a16="http://schemas.microsoft.com/office/drawing/2014/main" id="{020C3424-A996-B1C1-5CC7-805743EFA3DC}"/>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25" name="Slide Number Placeholder 5">
            <a:extLst>
              <a:ext uri="{FF2B5EF4-FFF2-40B4-BE49-F238E27FC236}">
                <a16:creationId xmlns:a16="http://schemas.microsoft.com/office/drawing/2014/main" id="{4596C4FC-E75B-1B79-F31D-A763A0F46BBA}"/>
              </a:ext>
            </a:extLst>
          </p:cNvPr>
          <p:cNvSpPr txBox="1">
            <a:spLocks/>
          </p:cNvSpPr>
          <p:nvPr userDrawn="1"/>
        </p:nvSpPr>
        <p:spPr>
          <a:xfrm>
            <a:off x="11631167" y="6446837"/>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05DC9C-C50D-D242-B083-59CEE07163F1}" type="slidenum">
              <a:rPr lang="en-US" smtClean="0"/>
              <a:pPr/>
              <a:t>‹N°›</a:t>
            </a:fld>
            <a:endParaRPr lang="en-US" dirty="0"/>
          </a:p>
        </p:txBody>
      </p:sp>
    </p:spTree>
    <p:extLst>
      <p:ext uri="{BB962C8B-B14F-4D97-AF65-F5344CB8AC3E}">
        <p14:creationId xmlns:p14="http://schemas.microsoft.com/office/powerpoint/2010/main" val="36634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3">
            <a:extLst>
              <a:ext uri="{FF2B5EF4-FFF2-40B4-BE49-F238E27FC236}">
                <a16:creationId xmlns:a16="http://schemas.microsoft.com/office/drawing/2014/main" id="{A7335286-90C1-4870-F2F0-22D690FA03F0}"/>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9" name="Footer Placeholder 4">
            <a:extLst>
              <a:ext uri="{FF2B5EF4-FFF2-40B4-BE49-F238E27FC236}">
                <a16:creationId xmlns:a16="http://schemas.microsoft.com/office/drawing/2014/main" id="{36F17224-8BE3-C4B7-957D-8382D9FA41E5}"/>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333949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3">
            <a:extLst>
              <a:ext uri="{FF2B5EF4-FFF2-40B4-BE49-F238E27FC236}">
                <a16:creationId xmlns:a16="http://schemas.microsoft.com/office/drawing/2014/main" id="{D5CE545A-3873-8483-F963-DB19C3E31099}"/>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11" name="Footer Placeholder 4">
            <a:extLst>
              <a:ext uri="{FF2B5EF4-FFF2-40B4-BE49-F238E27FC236}">
                <a16:creationId xmlns:a16="http://schemas.microsoft.com/office/drawing/2014/main" id="{CA5963C0-6840-28F4-0066-A64FB16825B1}"/>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276366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3">
            <a:extLst>
              <a:ext uri="{FF2B5EF4-FFF2-40B4-BE49-F238E27FC236}">
                <a16:creationId xmlns:a16="http://schemas.microsoft.com/office/drawing/2014/main" id="{614188E8-BB81-D558-2D97-74154190C2CD}"/>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7" name="Footer Placeholder 4">
            <a:extLst>
              <a:ext uri="{FF2B5EF4-FFF2-40B4-BE49-F238E27FC236}">
                <a16:creationId xmlns:a16="http://schemas.microsoft.com/office/drawing/2014/main" id="{33A1BD1E-50DB-2A31-4F00-99655FCB03B9}"/>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9915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0350E6EF-738F-2C6A-8746-8A3F955224DD}"/>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6" name="Footer Placeholder 4">
            <a:extLst>
              <a:ext uri="{FF2B5EF4-FFF2-40B4-BE49-F238E27FC236}">
                <a16:creationId xmlns:a16="http://schemas.microsoft.com/office/drawing/2014/main" id="{73DABFFF-3917-7CB5-3D68-8B38D22E2818}"/>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spTree>
    <p:extLst>
      <p:ext uri="{BB962C8B-B14F-4D97-AF65-F5344CB8AC3E}">
        <p14:creationId xmlns:p14="http://schemas.microsoft.com/office/powerpoint/2010/main" val="303780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6" name="Date Placeholder 3">
            <a:extLst>
              <a:ext uri="{FF2B5EF4-FFF2-40B4-BE49-F238E27FC236}">
                <a16:creationId xmlns:a16="http://schemas.microsoft.com/office/drawing/2014/main" id="{B6A40351-1336-046A-680C-DFFDDD5B7B8A}"/>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17" name="Footer Placeholder 4">
            <a:extLst>
              <a:ext uri="{FF2B5EF4-FFF2-40B4-BE49-F238E27FC236}">
                <a16:creationId xmlns:a16="http://schemas.microsoft.com/office/drawing/2014/main" id="{3C45BA09-AE9C-A63F-621A-9221B8EE16D0}"/>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grpSp>
        <p:nvGrpSpPr>
          <p:cNvPr id="18" name="Group 6">
            <a:extLst>
              <a:ext uri="{FF2B5EF4-FFF2-40B4-BE49-F238E27FC236}">
                <a16:creationId xmlns:a16="http://schemas.microsoft.com/office/drawing/2014/main" id="{820B6C0C-D184-0ABA-802C-91599ACA9B46}"/>
              </a:ext>
            </a:extLst>
          </p:cNvPr>
          <p:cNvGrpSpPr>
            <a:grpSpLocks noChangeAspect="1"/>
          </p:cNvGrpSpPr>
          <p:nvPr userDrawn="1"/>
        </p:nvGrpSpPr>
        <p:grpSpPr>
          <a:xfrm>
            <a:off x="11722608" y="6400800"/>
            <a:ext cx="457200" cy="457200"/>
            <a:chOff x="11361456" y="6195813"/>
            <a:chExt cx="548640" cy="548640"/>
          </a:xfrm>
        </p:grpSpPr>
        <p:sp>
          <p:nvSpPr>
            <p:cNvPr id="19" name="Oval 7">
              <a:extLst>
                <a:ext uri="{FF2B5EF4-FFF2-40B4-BE49-F238E27FC236}">
                  <a16:creationId xmlns:a16="http://schemas.microsoft.com/office/drawing/2014/main" id="{A1182AF0-DDA2-D789-3271-59C864579601}"/>
                </a:ext>
              </a:extLst>
            </p:cNvPr>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 name="Oval 8">
              <a:extLst>
                <a:ext uri="{FF2B5EF4-FFF2-40B4-BE49-F238E27FC236}">
                  <a16:creationId xmlns:a16="http://schemas.microsoft.com/office/drawing/2014/main" id="{7EDC7458-F144-4D2E-4CFE-BAE7599D7D48}"/>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21" name="Slide Number Placeholder 5">
            <a:extLst>
              <a:ext uri="{FF2B5EF4-FFF2-40B4-BE49-F238E27FC236}">
                <a16:creationId xmlns:a16="http://schemas.microsoft.com/office/drawing/2014/main" id="{C5142102-6079-3F07-E3EB-1CF1EC07F533}"/>
              </a:ext>
            </a:extLst>
          </p:cNvPr>
          <p:cNvSpPr txBox="1">
            <a:spLocks/>
          </p:cNvSpPr>
          <p:nvPr userDrawn="1"/>
        </p:nvSpPr>
        <p:spPr>
          <a:xfrm>
            <a:off x="11631167" y="6446837"/>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05DC9C-C50D-D242-B083-59CEE07163F1}" type="slidenum">
              <a:rPr lang="en-US" smtClean="0"/>
              <a:pPr/>
              <a:t>‹N°›</a:t>
            </a:fld>
            <a:endParaRPr lang="en-US" dirty="0"/>
          </a:p>
        </p:txBody>
      </p:sp>
    </p:spTree>
    <p:extLst>
      <p:ext uri="{BB962C8B-B14F-4D97-AF65-F5344CB8AC3E}">
        <p14:creationId xmlns:p14="http://schemas.microsoft.com/office/powerpoint/2010/main" val="39476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dirty="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5" name="Date Placeholder 3">
            <a:extLst>
              <a:ext uri="{FF2B5EF4-FFF2-40B4-BE49-F238E27FC236}">
                <a16:creationId xmlns:a16="http://schemas.microsoft.com/office/drawing/2014/main" id="{B4CC687F-BAC2-FB1A-91B5-759B34DA0D69}"/>
              </a:ext>
            </a:extLst>
          </p:cNvPr>
          <p:cNvSpPr>
            <a:spLocks noGrp="1"/>
          </p:cNvSpPr>
          <p:nvPr>
            <p:ph type="dt" sz="half" idx="10"/>
          </p:nvPr>
        </p:nvSpPr>
        <p:spPr>
          <a:xfrm>
            <a:off x="10112588" y="6471782"/>
            <a:ext cx="1489386" cy="365125"/>
          </a:xfrm>
          <a:prstGeom prst="rect">
            <a:avLst/>
          </a:prstGeom>
        </p:spPr>
        <p:txBody>
          <a:bodyPr/>
          <a:lstStyle/>
          <a:p>
            <a:fld id="{37A2730A-859E-B540-ADF3-E97069AD1FDB}" type="datetimeFigureOut">
              <a:rPr lang="en-US" smtClean="0"/>
              <a:t>8/15/2024</a:t>
            </a:fld>
            <a:endParaRPr lang="en-US" dirty="0"/>
          </a:p>
        </p:txBody>
      </p:sp>
      <p:sp>
        <p:nvSpPr>
          <p:cNvPr id="16" name="Footer Placeholder 4">
            <a:extLst>
              <a:ext uri="{FF2B5EF4-FFF2-40B4-BE49-F238E27FC236}">
                <a16:creationId xmlns:a16="http://schemas.microsoft.com/office/drawing/2014/main" id="{50133DB2-CFD0-1450-0975-1A94898CBBA8}"/>
              </a:ext>
            </a:extLst>
          </p:cNvPr>
          <p:cNvSpPr>
            <a:spLocks noGrp="1"/>
          </p:cNvSpPr>
          <p:nvPr>
            <p:ph type="ftr" sz="quarter" idx="11"/>
          </p:nvPr>
        </p:nvSpPr>
        <p:spPr>
          <a:xfrm>
            <a:off x="0" y="6492875"/>
            <a:ext cx="3122507" cy="365125"/>
          </a:xfrm>
          <a:prstGeom prst="rect">
            <a:avLst/>
          </a:prstGeom>
        </p:spPr>
        <p:txBody>
          <a:bodyPr/>
          <a:lstStyle/>
          <a:p>
            <a:r>
              <a:rPr lang="en-US" dirty="0" err="1"/>
              <a:t>Projet</a:t>
            </a:r>
            <a:r>
              <a:rPr lang="en-US" dirty="0"/>
              <a:t> </a:t>
            </a:r>
            <a:r>
              <a:rPr lang="en-US" b="1" dirty="0"/>
              <a:t>RAKUTEN</a:t>
            </a:r>
          </a:p>
        </p:txBody>
      </p:sp>
      <p:grpSp>
        <p:nvGrpSpPr>
          <p:cNvPr id="17" name="Group 6">
            <a:extLst>
              <a:ext uri="{FF2B5EF4-FFF2-40B4-BE49-F238E27FC236}">
                <a16:creationId xmlns:a16="http://schemas.microsoft.com/office/drawing/2014/main" id="{792FE0C7-E324-3D1F-1259-0A8B1C9A5F7F}"/>
              </a:ext>
            </a:extLst>
          </p:cNvPr>
          <p:cNvGrpSpPr>
            <a:grpSpLocks noChangeAspect="1"/>
          </p:cNvGrpSpPr>
          <p:nvPr userDrawn="1"/>
        </p:nvGrpSpPr>
        <p:grpSpPr>
          <a:xfrm>
            <a:off x="11722608" y="6400800"/>
            <a:ext cx="457200" cy="457200"/>
            <a:chOff x="11361456" y="6195813"/>
            <a:chExt cx="548640" cy="548640"/>
          </a:xfrm>
        </p:grpSpPr>
        <p:sp>
          <p:nvSpPr>
            <p:cNvPr id="18" name="Oval 7">
              <a:extLst>
                <a:ext uri="{FF2B5EF4-FFF2-40B4-BE49-F238E27FC236}">
                  <a16:creationId xmlns:a16="http://schemas.microsoft.com/office/drawing/2014/main" id="{B25D9FAC-D62F-DB20-FFF1-C51F1EE2C913}"/>
                </a:ext>
              </a:extLst>
            </p:cNvPr>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9" name="Oval 8">
              <a:extLst>
                <a:ext uri="{FF2B5EF4-FFF2-40B4-BE49-F238E27FC236}">
                  <a16:creationId xmlns:a16="http://schemas.microsoft.com/office/drawing/2014/main" id="{E24C2A25-4E53-F80D-14AC-24329C1FCC10}"/>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20" name="Slide Number Placeholder 5">
            <a:extLst>
              <a:ext uri="{FF2B5EF4-FFF2-40B4-BE49-F238E27FC236}">
                <a16:creationId xmlns:a16="http://schemas.microsoft.com/office/drawing/2014/main" id="{826CCFDD-0E51-E2E6-62A8-0951159D482A}"/>
              </a:ext>
            </a:extLst>
          </p:cNvPr>
          <p:cNvSpPr txBox="1">
            <a:spLocks/>
          </p:cNvSpPr>
          <p:nvPr userDrawn="1"/>
        </p:nvSpPr>
        <p:spPr>
          <a:xfrm>
            <a:off x="11631167" y="6446837"/>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05DC9C-C50D-D242-B083-59CEE07163F1}" type="slidenum">
              <a:rPr lang="en-US" smtClean="0"/>
              <a:pPr/>
              <a:t>‹N°›</a:t>
            </a:fld>
            <a:endParaRPr lang="en-US" dirty="0"/>
          </a:p>
        </p:txBody>
      </p:sp>
    </p:spTree>
    <p:extLst>
      <p:ext uri="{BB962C8B-B14F-4D97-AF65-F5344CB8AC3E}">
        <p14:creationId xmlns:p14="http://schemas.microsoft.com/office/powerpoint/2010/main" val="141995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Date Placeholder 3">
            <a:extLst>
              <a:ext uri="{FF2B5EF4-FFF2-40B4-BE49-F238E27FC236}">
                <a16:creationId xmlns:a16="http://schemas.microsoft.com/office/drawing/2014/main" id="{423F80DC-5204-039A-E040-07E36E1237B8}"/>
              </a:ext>
            </a:extLst>
          </p:cNvPr>
          <p:cNvSpPr>
            <a:spLocks noGrp="1"/>
          </p:cNvSpPr>
          <p:nvPr>
            <p:ph type="dt" sz="half" idx="2"/>
          </p:nvPr>
        </p:nvSpPr>
        <p:spPr>
          <a:xfrm>
            <a:off x="9773920" y="6471782"/>
            <a:ext cx="1464055" cy="365125"/>
          </a:xfrm>
          <a:prstGeom prst="rect">
            <a:avLst/>
          </a:prstGeom>
        </p:spPr>
        <p:txBody>
          <a:bodyPr/>
          <a:lstStyle/>
          <a:p>
            <a:fld id="{37A2730A-859E-B540-ADF3-E97069AD1FDB}" type="datetimeFigureOut">
              <a:rPr lang="en-US" smtClean="0"/>
              <a:t>8/15/2024</a:t>
            </a:fld>
            <a:endParaRPr lang="en-US" dirty="0"/>
          </a:p>
        </p:txBody>
      </p:sp>
      <p:sp>
        <p:nvSpPr>
          <p:cNvPr id="11" name="Footer Placeholder 4">
            <a:extLst>
              <a:ext uri="{FF2B5EF4-FFF2-40B4-BE49-F238E27FC236}">
                <a16:creationId xmlns:a16="http://schemas.microsoft.com/office/drawing/2014/main" id="{B37BB8DE-00DE-B7F7-8901-03FC80B24ECE}"/>
              </a:ext>
            </a:extLst>
          </p:cNvPr>
          <p:cNvSpPr>
            <a:spLocks noGrp="1"/>
          </p:cNvSpPr>
          <p:nvPr>
            <p:ph type="ftr" sz="quarter" idx="3"/>
          </p:nvPr>
        </p:nvSpPr>
        <p:spPr>
          <a:xfrm>
            <a:off x="0" y="6492875"/>
            <a:ext cx="2228427" cy="365125"/>
          </a:xfrm>
          <a:prstGeom prst="rect">
            <a:avLst/>
          </a:prstGeom>
        </p:spPr>
        <p:txBody>
          <a:bodyPr/>
          <a:lstStyle/>
          <a:p>
            <a:r>
              <a:rPr lang="en-US" dirty="0" err="1"/>
              <a:t>Projet</a:t>
            </a:r>
            <a:r>
              <a:rPr lang="en-US" dirty="0"/>
              <a:t> </a:t>
            </a:r>
            <a:r>
              <a:rPr lang="en-US" b="1" dirty="0"/>
              <a:t>RAKUTEN</a:t>
            </a:r>
          </a:p>
        </p:txBody>
      </p:sp>
      <p:grpSp>
        <p:nvGrpSpPr>
          <p:cNvPr id="15" name="Group 6">
            <a:extLst>
              <a:ext uri="{FF2B5EF4-FFF2-40B4-BE49-F238E27FC236}">
                <a16:creationId xmlns:a16="http://schemas.microsoft.com/office/drawing/2014/main" id="{16EDB14D-0646-568B-50EE-4FBA5A4FD37E}"/>
              </a:ext>
            </a:extLst>
          </p:cNvPr>
          <p:cNvGrpSpPr>
            <a:grpSpLocks noChangeAspect="1"/>
          </p:cNvGrpSpPr>
          <p:nvPr userDrawn="1"/>
        </p:nvGrpSpPr>
        <p:grpSpPr>
          <a:xfrm>
            <a:off x="11722608" y="6400800"/>
            <a:ext cx="457200" cy="457200"/>
            <a:chOff x="11361456" y="6195813"/>
            <a:chExt cx="548640" cy="548640"/>
          </a:xfrm>
        </p:grpSpPr>
        <p:sp>
          <p:nvSpPr>
            <p:cNvPr id="16" name="Oval 7">
              <a:extLst>
                <a:ext uri="{FF2B5EF4-FFF2-40B4-BE49-F238E27FC236}">
                  <a16:creationId xmlns:a16="http://schemas.microsoft.com/office/drawing/2014/main" id="{35AAB60F-7A29-C084-008D-4A243C1C78F7}"/>
                </a:ext>
              </a:extLst>
            </p:cNvPr>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7" name="Oval 8">
              <a:extLst>
                <a:ext uri="{FF2B5EF4-FFF2-40B4-BE49-F238E27FC236}">
                  <a16:creationId xmlns:a16="http://schemas.microsoft.com/office/drawing/2014/main" id="{622668E7-6D9E-7238-47BB-A4A353615AF7}"/>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18" name="Slide Number Placeholder 5">
            <a:extLst>
              <a:ext uri="{FF2B5EF4-FFF2-40B4-BE49-F238E27FC236}">
                <a16:creationId xmlns:a16="http://schemas.microsoft.com/office/drawing/2014/main" id="{ED37F8E9-DB76-AA2A-E3C7-AB9559A4A8EE}"/>
              </a:ext>
            </a:extLst>
          </p:cNvPr>
          <p:cNvSpPr txBox="1">
            <a:spLocks/>
          </p:cNvSpPr>
          <p:nvPr userDrawn="1"/>
        </p:nvSpPr>
        <p:spPr>
          <a:xfrm>
            <a:off x="11631167" y="6446837"/>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05DC9C-C50D-D242-B083-59CEE07163F1}" type="slidenum">
              <a:rPr lang="en-US" smtClean="0"/>
              <a:pPr/>
              <a:t>‹N°›</a:t>
            </a:fld>
            <a:endParaRPr lang="en-US" dirty="0"/>
          </a:p>
        </p:txBody>
      </p:sp>
    </p:spTree>
    <p:extLst>
      <p:ext uri="{BB962C8B-B14F-4D97-AF65-F5344CB8AC3E}">
        <p14:creationId xmlns:p14="http://schemas.microsoft.com/office/powerpoint/2010/main" val="546278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19.svg"/><Relationship Id="rId4" Type="http://schemas.openxmlformats.org/officeDocument/2006/relationships/image" Target="../media/image33.sv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hyperlink" Target="https://challengedata.ens.fr/challenges/35" TargetMode="Externa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CFCFE9-562C-D236-E452-6978C98EEF10}"/>
              </a:ext>
            </a:extLst>
          </p:cNvPr>
          <p:cNvSpPr/>
          <p:nvPr/>
        </p:nvSpPr>
        <p:spPr>
          <a:xfrm>
            <a:off x="8303741" y="-1"/>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6" name="Rectangle 5">
            <a:extLst>
              <a:ext uri="{FF2B5EF4-FFF2-40B4-BE49-F238E27FC236}">
                <a16:creationId xmlns:a16="http://schemas.microsoft.com/office/drawing/2014/main" id="{68BA3966-28FF-A7B4-1AE4-7B09645D8B1F}"/>
              </a:ext>
            </a:extLst>
          </p:cNvPr>
          <p:cNvSpPr/>
          <p:nvPr/>
        </p:nvSpPr>
        <p:spPr>
          <a:xfrm>
            <a:off x="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9" name="Titre 1">
            <a:extLst>
              <a:ext uri="{FF2B5EF4-FFF2-40B4-BE49-F238E27FC236}">
                <a16:creationId xmlns:a16="http://schemas.microsoft.com/office/drawing/2014/main" id="{98B203D3-43D4-867E-F927-7C7C31FCF9B5}"/>
              </a:ext>
            </a:extLst>
          </p:cNvPr>
          <p:cNvSpPr txBox="1">
            <a:spLocks/>
          </p:cNvSpPr>
          <p:nvPr/>
        </p:nvSpPr>
        <p:spPr>
          <a:xfrm>
            <a:off x="8390972" y="1662786"/>
            <a:ext cx="3355607" cy="4955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fr-FR" sz="2800" dirty="0"/>
              <a:t>#Produit </a:t>
            </a:r>
          </a:p>
        </p:txBody>
      </p:sp>
      <p:sp>
        <p:nvSpPr>
          <p:cNvPr id="10" name="Titre 1">
            <a:extLst>
              <a:ext uri="{FF2B5EF4-FFF2-40B4-BE49-F238E27FC236}">
                <a16:creationId xmlns:a16="http://schemas.microsoft.com/office/drawing/2014/main" id="{CA8CE117-D09C-B9F5-0568-998550BEB630}"/>
              </a:ext>
            </a:extLst>
          </p:cNvPr>
          <p:cNvSpPr txBox="1">
            <a:spLocks/>
          </p:cNvSpPr>
          <p:nvPr/>
        </p:nvSpPr>
        <p:spPr>
          <a:xfrm>
            <a:off x="8390972" y="3305322"/>
            <a:ext cx="3355607" cy="4955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fr-FR" sz="2800" dirty="0"/>
              <a:t>#Visualisation </a:t>
            </a:r>
          </a:p>
        </p:txBody>
      </p:sp>
      <p:sp>
        <p:nvSpPr>
          <p:cNvPr id="13" name="Titre 1">
            <a:extLst>
              <a:ext uri="{FF2B5EF4-FFF2-40B4-BE49-F238E27FC236}">
                <a16:creationId xmlns:a16="http://schemas.microsoft.com/office/drawing/2014/main" id="{DA6603C0-F00B-2C35-C052-3A07C13DF8C5}"/>
              </a:ext>
            </a:extLst>
          </p:cNvPr>
          <p:cNvSpPr txBox="1">
            <a:spLocks/>
          </p:cNvSpPr>
          <p:nvPr/>
        </p:nvSpPr>
        <p:spPr>
          <a:xfrm>
            <a:off x="8390972" y="2757810"/>
            <a:ext cx="3355607" cy="4955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fr-FR" sz="2400" dirty="0"/>
              <a:t>#Machine </a:t>
            </a:r>
            <a:r>
              <a:rPr lang="fr-FR" sz="2400" dirty="0" err="1"/>
              <a:t>learning</a:t>
            </a:r>
            <a:endParaRPr lang="fr-FR" sz="2400" dirty="0"/>
          </a:p>
        </p:txBody>
      </p:sp>
      <p:sp>
        <p:nvSpPr>
          <p:cNvPr id="2" name="Titre 1">
            <a:extLst>
              <a:ext uri="{FF2B5EF4-FFF2-40B4-BE49-F238E27FC236}">
                <a16:creationId xmlns:a16="http://schemas.microsoft.com/office/drawing/2014/main" id="{AE0ADA62-14DC-BA1B-F294-17B2CDBBACF3}"/>
              </a:ext>
            </a:extLst>
          </p:cNvPr>
          <p:cNvSpPr>
            <a:spLocks noGrp="1"/>
          </p:cNvSpPr>
          <p:nvPr>
            <p:ph type="ctrTitle"/>
          </p:nvPr>
        </p:nvSpPr>
        <p:spPr>
          <a:xfrm>
            <a:off x="1883664" y="1980860"/>
            <a:ext cx="5911596" cy="1486238"/>
          </a:xfrm>
        </p:spPr>
        <p:txBody>
          <a:bodyPr>
            <a:normAutofit/>
          </a:bodyPr>
          <a:lstStyle/>
          <a:p>
            <a:r>
              <a:rPr lang="fr-FR" sz="7200" dirty="0"/>
              <a:t>projet RAKUTEN</a:t>
            </a:r>
          </a:p>
        </p:txBody>
      </p:sp>
      <p:sp>
        <p:nvSpPr>
          <p:cNvPr id="5" name="Espace réservé du texte 4">
            <a:extLst>
              <a:ext uri="{FF2B5EF4-FFF2-40B4-BE49-F238E27FC236}">
                <a16:creationId xmlns:a16="http://schemas.microsoft.com/office/drawing/2014/main" id="{348E3F36-D644-1404-7E79-046B6C693BF6}"/>
              </a:ext>
            </a:extLst>
          </p:cNvPr>
          <p:cNvSpPr>
            <a:spLocks noGrp="1"/>
          </p:cNvSpPr>
          <p:nvPr>
            <p:ph type="subTitle" idx="1"/>
          </p:nvPr>
        </p:nvSpPr>
        <p:spPr>
          <a:xfrm>
            <a:off x="830505" y="4396435"/>
            <a:ext cx="3057754" cy="1587397"/>
          </a:xfrm>
        </p:spPr>
        <p:txBody>
          <a:bodyPr>
            <a:normAutofit fontScale="77500" lnSpcReduction="20000"/>
          </a:bodyPr>
          <a:lstStyle/>
          <a:p>
            <a:r>
              <a:rPr lang="fr-FR" dirty="0"/>
              <a:t>Equipe projet : 	</a:t>
            </a:r>
          </a:p>
          <a:p>
            <a:pPr marL="628650" lvl="1" indent="-171450" algn="l">
              <a:lnSpc>
                <a:spcPct val="110000"/>
              </a:lnSpc>
              <a:spcBef>
                <a:spcPts val="0"/>
              </a:spcBef>
              <a:buFontTx/>
              <a:buChar char="-"/>
            </a:pPr>
            <a:r>
              <a:rPr lang="fr-FR" sz="1100" dirty="0"/>
              <a:t>Louis VALENTIN</a:t>
            </a:r>
          </a:p>
          <a:p>
            <a:pPr marL="628650" lvl="1" indent="-171450" algn="l">
              <a:lnSpc>
                <a:spcPct val="110000"/>
              </a:lnSpc>
              <a:spcBef>
                <a:spcPts val="0"/>
              </a:spcBef>
              <a:buFontTx/>
              <a:buChar char="-"/>
            </a:pPr>
            <a:r>
              <a:rPr lang="fr-FR" sz="1100" dirty="0"/>
              <a:t>Souleymane TOURE</a:t>
            </a:r>
          </a:p>
          <a:p>
            <a:pPr marL="628650" lvl="1" indent="-171450" algn="l">
              <a:lnSpc>
                <a:spcPct val="110000"/>
              </a:lnSpc>
              <a:spcBef>
                <a:spcPts val="0"/>
              </a:spcBef>
              <a:buFontTx/>
              <a:buChar char="-"/>
            </a:pPr>
            <a:r>
              <a:rPr lang="fr-FR" sz="1100" dirty="0" err="1"/>
              <a:t>Ouissam</a:t>
            </a:r>
            <a:r>
              <a:rPr lang="fr-FR" sz="1100" dirty="0"/>
              <a:t> GOUNI</a:t>
            </a:r>
          </a:p>
          <a:p>
            <a:pPr marL="628650" lvl="1" indent="-171450" algn="l">
              <a:lnSpc>
                <a:spcPct val="110000"/>
              </a:lnSpc>
              <a:spcBef>
                <a:spcPts val="0"/>
              </a:spcBef>
              <a:buFontTx/>
              <a:buChar char="-"/>
            </a:pPr>
            <a:r>
              <a:rPr lang="fr-FR" sz="1100" dirty="0"/>
              <a:t>Abdel YEZZA</a:t>
            </a:r>
          </a:p>
          <a:p>
            <a:r>
              <a:rPr lang="fr-FR" dirty="0">
                <a:latin typeface="+mj-lt"/>
              </a:rPr>
              <a:t>Date : 	août 2024</a:t>
            </a:r>
          </a:p>
          <a:p>
            <a:r>
              <a:rPr lang="fr-FR" dirty="0">
                <a:latin typeface="+mj-lt"/>
              </a:rPr>
              <a:t>Version : 0.1</a:t>
            </a:r>
          </a:p>
        </p:txBody>
      </p:sp>
      <p:sp>
        <p:nvSpPr>
          <p:cNvPr id="20" name="Titre 1">
            <a:extLst>
              <a:ext uri="{FF2B5EF4-FFF2-40B4-BE49-F238E27FC236}">
                <a16:creationId xmlns:a16="http://schemas.microsoft.com/office/drawing/2014/main" id="{81893289-128B-A1A5-6DAD-9C0300D64B01}"/>
              </a:ext>
            </a:extLst>
          </p:cNvPr>
          <p:cNvSpPr txBox="1">
            <a:spLocks/>
          </p:cNvSpPr>
          <p:nvPr/>
        </p:nvSpPr>
        <p:spPr>
          <a:xfrm>
            <a:off x="8390972" y="2210298"/>
            <a:ext cx="3355607" cy="4955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fr-FR" sz="2800" dirty="0"/>
              <a:t>#Classification</a:t>
            </a:r>
          </a:p>
        </p:txBody>
      </p:sp>
    </p:spTree>
    <p:extLst>
      <p:ext uri="{BB962C8B-B14F-4D97-AF65-F5344CB8AC3E}">
        <p14:creationId xmlns:p14="http://schemas.microsoft.com/office/powerpoint/2010/main" val="228275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32485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lnSpcReduction="10000"/>
          </a:bodyPr>
          <a:lstStyle/>
          <a:p>
            <a:pPr defTabSz="914400">
              <a:lnSpc>
                <a:spcPct val="80000"/>
              </a:lnSpc>
              <a:spcBef>
                <a:spcPct val="0"/>
              </a:spcBef>
              <a:spcAft>
                <a:spcPts val="600"/>
              </a:spcAft>
            </a:pPr>
            <a:r>
              <a:rPr lang="en-US" sz="2000" b="1" cap="all" dirty="0" err="1">
                <a:blipFill dpi="0" rotWithShape="1">
                  <a:blip r:embed="rId2"/>
                  <a:srcRect/>
                  <a:tile tx="6350" ty="-127000" sx="65000" sy="64000" flip="none" algn="tl"/>
                </a:blipFill>
                <a:effectLst/>
                <a:latin typeface="+mj-lt"/>
                <a:ea typeface="+mj-ea"/>
                <a:cs typeface="+mj-cs"/>
              </a:rPr>
              <a:t>Quelques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err="1">
                <a:blipFill dpi="0" rotWithShape="1">
                  <a:blip r:embed="rId2"/>
                  <a:srcRect/>
                  <a:tile tx="6350" ty="-127000" sx="65000" sy="64000" flip="none" algn="tl"/>
                </a:blipFill>
                <a:effectLst/>
                <a:latin typeface="+mj-lt"/>
                <a:ea typeface="+mj-ea"/>
                <a:cs typeface="+mj-cs"/>
              </a:rPr>
              <a:t>graphes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err="1">
                <a:blipFill dpi="0" rotWithShape="1">
                  <a:blip r:embed="rId2"/>
                  <a:srcRect/>
                  <a:tile tx="6350" ty="-127000" sx="65000" sy="64000" flip="none" algn="tl"/>
                </a:blipFill>
                <a:effectLst/>
                <a:latin typeface="+mj-lt"/>
                <a:ea typeface="+mj-ea"/>
                <a:cs typeface="+mj-cs"/>
              </a:rPr>
              <a:t>préliminaires</a:t>
            </a:r>
            <a:r>
              <a:rPr lang="en-US" sz="2000" b="1" cap="all" dirty="0">
                <a:blipFill dpi="0" rotWithShape="1">
                  <a:blip r:embed="rId2"/>
                  <a:srcRect/>
                  <a:tile tx="6350" ty="-127000" sx="65000" sy="64000" flip="none" algn="tl"/>
                </a:blipFill>
                <a:effectLst/>
                <a:latin typeface="+mj-lt"/>
                <a:ea typeface="+mj-ea"/>
                <a:cs typeface="+mj-cs"/>
              </a:rPr>
              <a:t> (1/3)</a:t>
            </a:r>
          </a:p>
        </p:txBody>
      </p:sp>
      <p:pic>
        <p:nvPicPr>
          <p:cNvPr id="6" name="Image 5">
            <a:extLst>
              <a:ext uri="{FF2B5EF4-FFF2-40B4-BE49-F238E27FC236}">
                <a16:creationId xmlns:a16="http://schemas.microsoft.com/office/drawing/2014/main" id="{30DA5058-5BF0-6C6B-3A76-C0111B1A43DC}"/>
              </a:ext>
            </a:extLst>
          </p:cNvPr>
          <p:cNvPicPr>
            <a:picLocks noChangeAspect="1"/>
          </p:cNvPicPr>
          <p:nvPr/>
        </p:nvPicPr>
        <p:blipFill>
          <a:blip r:embed="rId3"/>
          <a:stretch>
            <a:fillRect/>
          </a:stretch>
        </p:blipFill>
        <p:spPr>
          <a:xfrm>
            <a:off x="1" y="324852"/>
            <a:ext cx="6725614" cy="6533148"/>
          </a:xfrm>
          <a:prstGeom prst="rect">
            <a:avLst/>
          </a:prstGeom>
        </p:spPr>
      </p:pic>
    </p:spTree>
    <p:extLst>
      <p:ext uri="{BB962C8B-B14F-4D97-AF65-F5344CB8AC3E}">
        <p14:creationId xmlns:p14="http://schemas.microsoft.com/office/powerpoint/2010/main" val="206547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32485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lnSpcReduction="10000"/>
          </a:bodyPr>
          <a:lstStyle/>
          <a:p>
            <a:pPr defTabSz="914400">
              <a:lnSpc>
                <a:spcPct val="80000"/>
              </a:lnSpc>
              <a:spcBef>
                <a:spcPct val="0"/>
              </a:spcBef>
              <a:spcAft>
                <a:spcPts val="600"/>
              </a:spcAft>
            </a:pPr>
            <a:r>
              <a:rPr lang="en-US" sz="2000" b="1" cap="all" dirty="0" err="1">
                <a:blipFill dpi="0" rotWithShape="1">
                  <a:blip r:embed="rId2"/>
                  <a:srcRect/>
                  <a:tile tx="6350" ty="-127000" sx="65000" sy="64000" flip="none" algn="tl"/>
                </a:blipFill>
                <a:effectLst/>
                <a:latin typeface="+mj-lt"/>
                <a:ea typeface="+mj-ea"/>
                <a:cs typeface="+mj-cs"/>
              </a:rPr>
              <a:t>Quelques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err="1">
                <a:blipFill dpi="0" rotWithShape="1">
                  <a:blip r:embed="rId2"/>
                  <a:srcRect/>
                  <a:tile tx="6350" ty="-127000" sx="65000" sy="64000" flip="none" algn="tl"/>
                </a:blipFill>
                <a:effectLst/>
                <a:latin typeface="+mj-lt"/>
                <a:ea typeface="+mj-ea"/>
                <a:cs typeface="+mj-cs"/>
              </a:rPr>
              <a:t>graphes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err="1">
                <a:blipFill dpi="0" rotWithShape="1">
                  <a:blip r:embed="rId2"/>
                  <a:srcRect/>
                  <a:tile tx="6350" ty="-127000" sx="65000" sy="64000" flip="none" algn="tl"/>
                </a:blipFill>
                <a:effectLst/>
                <a:latin typeface="+mj-lt"/>
                <a:ea typeface="+mj-ea"/>
                <a:cs typeface="+mj-cs"/>
              </a:rPr>
              <a:t>préliminaires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a:blipFill dpi="0" rotWithShape="1">
                  <a:blip r:embed="rId2"/>
                  <a:srcRect/>
                  <a:tile tx="6350" ty="-127000" sx="65000" sy="64000" flip="none" algn="tl"/>
                </a:blipFill>
                <a:latin typeface="+mj-lt"/>
                <a:ea typeface="+mj-ea"/>
                <a:cs typeface="+mj-cs"/>
              </a:rPr>
              <a:t>2</a:t>
            </a:r>
            <a:r>
              <a:rPr lang="en-US" sz="2000" b="1" cap="all" dirty="0">
                <a:blipFill dpi="0" rotWithShape="1">
                  <a:blip r:embed="rId2"/>
                  <a:srcRect/>
                  <a:tile tx="6350" ty="-127000" sx="65000" sy="64000" flip="none" algn="tl"/>
                </a:blipFill>
                <a:effectLst/>
                <a:latin typeface="+mj-lt"/>
                <a:ea typeface="+mj-ea"/>
                <a:cs typeface="+mj-cs"/>
              </a:rPr>
              <a:t>/3)</a:t>
            </a:r>
          </a:p>
        </p:txBody>
      </p:sp>
      <p:pic>
        <p:nvPicPr>
          <p:cNvPr id="8" name="Image 7">
            <a:extLst>
              <a:ext uri="{FF2B5EF4-FFF2-40B4-BE49-F238E27FC236}">
                <a16:creationId xmlns:a16="http://schemas.microsoft.com/office/drawing/2014/main" id="{80EA0015-FB56-4AA7-BAAB-49F7482CCD94}"/>
              </a:ext>
            </a:extLst>
          </p:cNvPr>
          <p:cNvPicPr>
            <a:picLocks noChangeAspect="1"/>
          </p:cNvPicPr>
          <p:nvPr/>
        </p:nvPicPr>
        <p:blipFill>
          <a:blip r:embed="rId3"/>
          <a:stretch>
            <a:fillRect/>
          </a:stretch>
        </p:blipFill>
        <p:spPr>
          <a:xfrm>
            <a:off x="0" y="688537"/>
            <a:ext cx="6746095" cy="3147453"/>
          </a:xfrm>
          <a:prstGeom prst="rect">
            <a:avLst/>
          </a:prstGeom>
        </p:spPr>
      </p:pic>
      <p:sp>
        <p:nvSpPr>
          <p:cNvPr id="9" name="ZoneTexte 8">
            <a:extLst>
              <a:ext uri="{FF2B5EF4-FFF2-40B4-BE49-F238E27FC236}">
                <a16:creationId xmlns:a16="http://schemas.microsoft.com/office/drawing/2014/main" id="{700FEDBE-290E-003D-97E3-812E3E30057D}"/>
              </a:ext>
            </a:extLst>
          </p:cNvPr>
          <p:cNvSpPr txBox="1"/>
          <p:nvPr/>
        </p:nvSpPr>
        <p:spPr>
          <a:xfrm>
            <a:off x="392502" y="3784084"/>
            <a:ext cx="6299946" cy="646331"/>
          </a:xfrm>
          <a:prstGeom prst="rect">
            <a:avLst/>
          </a:prstGeom>
          <a:noFill/>
        </p:spPr>
        <p:txBody>
          <a:bodyPr wrap="square" rtlCol="0">
            <a:spAutoFit/>
          </a:bodyPr>
          <a:lstStyle/>
          <a:p>
            <a:r>
              <a:rPr lang="fr-FR" dirty="0"/>
              <a:t>Refaire ce graphe une fois on disposera des noms des catégories des produits plus parlant au lieu des codes</a:t>
            </a:r>
          </a:p>
        </p:txBody>
      </p:sp>
      <p:grpSp>
        <p:nvGrpSpPr>
          <p:cNvPr id="13" name="Groupe 12">
            <a:extLst>
              <a:ext uri="{FF2B5EF4-FFF2-40B4-BE49-F238E27FC236}">
                <a16:creationId xmlns:a16="http://schemas.microsoft.com/office/drawing/2014/main" id="{C21F89E8-13EB-E43F-AA07-8128DAA26531}"/>
              </a:ext>
            </a:extLst>
          </p:cNvPr>
          <p:cNvGrpSpPr/>
          <p:nvPr/>
        </p:nvGrpSpPr>
        <p:grpSpPr>
          <a:xfrm>
            <a:off x="3048295" y="342302"/>
            <a:ext cx="3516406" cy="1599533"/>
            <a:chOff x="8202706" y="908343"/>
            <a:chExt cx="3516406" cy="1599533"/>
          </a:xfrm>
        </p:grpSpPr>
        <p:cxnSp>
          <p:nvCxnSpPr>
            <p:cNvPr id="11" name="Connecteur droit avec flèche 10">
              <a:extLst>
                <a:ext uri="{FF2B5EF4-FFF2-40B4-BE49-F238E27FC236}">
                  <a16:creationId xmlns:a16="http://schemas.microsoft.com/office/drawing/2014/main" id="{BC24415D-93F4-11B6-354D-8097DF4E11CA}"/>
                </a:ext>
              </a:extLst>
            </p:cNvPr>
            <p:cNvCxnSpPr/>
            <p:nvPr/>
          </p:nvCxnSpPr>
          <p:spPr>
            <a:xfrm flipH="1">
              <a:off x="9594476" y="1116106"/>
              <a:ext cx="605118" cy="139177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1C4EEB7-80FC-7033-EE10-D5E613136DE1}"/>
                </a:ext>
              </a:extLst>
            </p:cNvPr>
            <p:cNvSpPr txBox="1"/>
            <p:nvPr/>
          </p:nvSpPr>
          <p:spPr>
            <a:xfrm>
              <a:off x="8202706" y="908343"/>
              <a:ext cx="3516406" cy="276999"/>
            </a:xfrm>
            <a:prstGeom prst="rect">
              <a:avLst/>
            </a:prstGeom>
            <a:solidFill>
              <a:schemeClr val="accent1"/>
            </a:solidFill>
            <a:ln>
              <a:solidFill>
                <a:schemeClr val="accent1"/>
              </a:solidFill>
            </a:ln>
          </p:spPr>
          <p:txBody>
            <a:bodyPr wrap="square" rtlCol="0">
              <a:spAutoFit/>
            </a:bodyPr>
            <a:lstStyle/>
            <a:p>
              <a:r>
                <a:rPr lang="fr-FR" sz="1200" dirty="0"/>
                <a:t>Quelle catégorie qui se démarque des autres ?</a:t>
              </a:r>
            </a:p>
          </p:txBody>
        </p:sp>
      </p:grpSp>
      <p:pic>
        <p:nvPicPr>
          <p:cNvPr id="3" name="Image 2">
            <a:extLst>
              <a:ext uri="{FF2B5EF4-FFF2-40B4-BE49-F238E27FC236}">
                <a16:creationId xmlns:a16="http://schemas.microsoft.com/office/drawing/2014/main" id="{890333F4-3903-E326-B113-804613ECD95B}"/>
              </a:ext>
            </a:extLst>
          </p:cNvPr>
          <p:cNvPicPr>
            <a:picLocks noChangeAspect="1"/>
          </p:cNvPicPr>
          <p:nvPr/>
        </p:nvPicPr>
        <p:blipFill>
          <a:blip r:embed="rId4"/>
          <a:stretch>
            <a:fillRect/>
          </a:stretch>
        </p:blipFill>
        <p:spPr>
          <a:xfrm>
            <a:off x="6259606" y="4128993"/>
            <a:ext cx="5929346" cy="2729007"/>
          </a:xfrm>
          <a:prstGeom prst="rect">
            <a:avLst/>
          </a:prstGeom>
        </p:spPr>
      </p:pic>
      <p:grpSp>
        <p:nvGrpSpPr>
          <p:cNvPr id="5" name="Groupe 4">
            <a:extLst>
              <a:ext uri="{FF2B5EF4-FFF2-40B4-BE49-F238E27FC236}">
                <a16:creationId xmlns:a16="http://schemas.microsoft.com/office/drawing/2014/main" id="{2DF818AF-8F83-B4E5-899A-76D460BCB838}"/>
              </a:ext>
            </a:extLst>
          </p:cNvPr>
          <p:cNvGrpSpPr/>
          <p:nvPr/>
        </p:nvGrpSpPr>
        <p:grpSpPr>
          <a:xfrm>
            <a:off x="8465219" y="3784084"/>
            <a:ext cx="3516406" cy="2267092"/>
            <a:chOff x="8202706" y="908343"/>
            <a:chExt cx="3516406" cy="2267092"/>
          </a:xfrm>
        </p:grpSpPr>
        <p:cxnSp>
          <p:nvCxnSpPr>
            <p:cNvPr id="7" name="Connecteur droit avec flèche 6">
              <a:extLst>
                <a:ext uri="{FF2B5EF4-FFF2-40B4-BE49-F238E27FC236}">
                  <a16:creationId xmlns:a16="http://schemas.microsoft.com/office/drawing/2014/main" id="{58CF4BD9-B929-1BC0-FD26-4F5C6B645C08}"/>
                </a:ext>
              </a:extLst>
            </p:cNvPr>
            <p:cNvCxnSpPr>
              <a:cxnSpLocks/>
            </p:cNvCxnSpPr>
            <p:nvPr/>
          </p:nvCxnSpPr>
          <p:spPr>
            <a:xfrm>
              <a:off x="10199594" y="1116106"/>
              <a:ext cx="1075469" cy="2059329"/>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3776D95-71B8-B055-5090-BA4CBF77FBCA}"/>
                </a:ext>
              </a:extLst>
            </p:cNvPr>
            <p:cNvSpPr txBox="1"/>
            <p:nvPr/>
          </p:nvSpPr>
          <p:spPr>
            <a:xfrm>
              <a:off x="8202706" y="908343"/>
              <a:ext cx="3516406" cy="276999"/>
            </a:xfrm>
            <a:prstGeom prst="rect">
              <a:avLst/>
            </a:prstGeom>
            <a:solidFill>
              <a:schemeClr val="accent1"/>
            </a:solidFill>
            <a:ln>
              <a:solidFill>
                <a:schemeClr val="accent1"/>
              </a:solidFill>
            </a:ln>
          </p:spPr>
          <p:txBody>
            <a:bodyPr wrap="square" rtlCol="0">
              <a:spAutoFit/>
            </a:bodyPr>
            <a:lstStyle/>
            <a:p>
              <a:r>
                <a:rPr lang="fr-FR" sz="1200" dirty="0"/>
                <a:t>Quelle catégorie qui se démarque des autres ?</a:t>
              </a:r>
            </a:p>
          </p:txBody>
        </p:sp>
      </p:grpSp>
    </p:spTree>
    <p:extLst>
      <p:ext uri="{BB962C8B-B14F-4D97-AF65-F5344CB8AC3E}">
        <p14:creationId xmlns:p14="http://schemas.microsoft.com/office/powerpoint/2010/main" val="60392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32485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lnSpcReduction="10000"/>
          </a:bodyPr>
          <a:lstStyle/>
          <a:p>
            <a:pPr defTabSz="914400">
              <a:lnSpc>
                <a:spcPct val="80000"/>
              </a:lnSpc>
              <a:spcBef>
                <a:spcPct val="0"/>
              </a:spcBef>
              <a:spcAft>
                <a:spcPts val="600"/>
              </a:spcAft>
            </a:pPr>
            <a:r>
              <a:rPr lang="en-US" sz="2000" b="1" cap="all" dirty="0" err="1">
                <a:blipFill dpi="0" rotWithShape="1">
                  <a:blip r:embed="rId2"/>
                  <a:srcRect/>
                  <a:tile tx="6350" ty="-127000" sx="65000" sy="64000" flip="none" algn="tl"/>
                </a:blipFill>
                <a:effectLst/>
                <a:latin typeface="+mj-lt"/>
                <a:ea typeface="+mj-ea"/>
                <a:cs typeface="+mj-cs"/>
              </a:rPr>
              <a:t>Quelques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err="1">
                <a:blipFill dpi="0" rotWithShape="1">
                  <a:blip r:embed="rId2"/>
                  <a:srcRect/>
                  <a:tile tx="6350" ty="-127000" sx="65000" sy="64000" flip="none" algn="tl"/>
                </a:blipFill>
                <a:effectLst/>
                <a:latin typeface="+mj-lt"/>
                <a:ea typeface="+mj-ea"/>
                <a:cs typeface="+mj-cs"/>
              </a:rPr>
              <a:t>graphes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err="1">
                <a:blipFill dpi="0" rotWithShape="1">
                  <a:blip r:embed="rId2"/>
                  <a:srcRect/>
                  <a:tile tx="6350" ty="-127000" sx="65000" sy="64000" flip="none" algn="tl"/>
                </a:blipFill>
                <a:effectLst/>
                <a:latin typeface="+mj-lt"/>
                <a:ea typeface="+mj-ea"/>
                <a:cs typeface="+mj-cs"/>
              </a:rPr>
              <a:t>préliminaires</a:t>
            </a:r>
            <a:r>
              <a:rPr lang="en-US" sz="2000" b="1" cap="all" dirty="0">
                <a:blipFill dpi="0" rotWithShape="1">
                  <a:blip r:embed="rId2"/>
                  <a:srcRect/>
                  <a:tile tx="6350" ty="-127000" sx="65000" sy="64000" flip="none" algn="tl"/>
                </a:blipFill>
                <a:effectLst/>
                <a:latin typeface="+mj-lt"/>
                <a:ea typeface="+mj-ea"/>
                <a:cs typeface="+mj-cs"/>
              </a:rPr>
              <a:t> (</a:t>
            </a:r>
            <a:r>
              <a:rPr lang="en-US" sz="2000" b="1" cap="all" dirty="0">
                <a:blipFill dpi="0" rotWithShape="1">
                  <a:blip r:embed="rId2"/>
                  <a:srcRect/>
                  <a:tile tx="6350" ty="-127000" sx="65000" sy="64000" flip="none" algn="tl"/>
                </a:blipFill>
                <a:latin typeface="+mj-lt"/>
                <a:ea typeface="+mj-ea"/>
                <a:cs typeface="+mj-cs"/>
              </a:rPr>
              <a:t>3</a:t>
            </a:r>
            <a:r>
              <a:rPr lang="en-US" sz="2000" b="1" cap="all" dirty="0">
                <a:blipFill dpi="0" rotWithShape="1">
                  <a:blip r:embed="rId2"/>
                  <a:srcRect/>
                  <a:tile tx="6350" ty="-127000" sx="65000" sy="64000" flip="none" algn="tl"/>
                </a:blipFill>
                <a:effectLst/>
                <a:latin typeface="+mj-lt"/>
                <a:ea typeface="+mj-ea"/>
                <a:cs typeface="+mj-cs"/>
              </a:rPr>
              <a:t>/3)</a:t>
            </a:r>
          </a:p>
        </p:txBody>
      </p:sp>
      <p:sp>
        <p:nvSpPr>
          <p:cNvPr id="3" name="Bulle narrative : rectangle à coins arrondis 2">
            <a:extLst>
              <a:ext uri="{FF2B5EF4-FFF2-40B4-BE49-F238E27FC236}">
                <a16:creationId xmlns:a16="http://schemas.microsoft.com/office/drawing/2014/main" id="{279AD215-7561-336A-5780-459F2FCF6805}"/>
              </a:ext>
            </a:extLst>
          </p:cNvPr>
          <p:cNvSpPr/>
          <p:nvPr/>
        </p:nvSpPr>
        <p:spPr>
          <a:xfrm>
            <a:off x="0" y="541868"/>
            <a:ext cx="12106656" cy="4315425"/>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t"/>
          <a:lstStyle/>
          <a:p>
            <a:pPr marL="457200" indent="-457200">
              <a:buAutoNum type="arabicPeriod"/>
            </a:pPr>
            <a:endParaRPr lang="fr-FR" sz="2400" b="1" dirty="0">
              <a:solidFill>
                <a:srgbClr val="000000"/>
              </a:solidFill>
              <a:effectLst/>
              <a:latin typeface="+mj-lt"/>
              <a:ea typeface="Times New Roman" panose="02020603050405020304" pitchFamily="18" charset="0"/>
            </a:endParaRPr>
          </a:p>
        </p:txBody>
      </p:sp>
      <p:pic>
        <p:nvPicPr>
          <p:cNvPr id="9" name="Image 8">
            <a:extLst>
              <a:ext uri="{FF2B5EF4-FFF2-40B4-BE49-F238E27FC236}">
                <a16:creationId xmlns:a16="http://schemas.microsoft.com/office/drawing/2014/main" id="{83EC54D0-7165-6584-CB7F-B52B4391EB97}"/>
              </a:ext>
            </a:extLst>
          </p:cNvPr>
          <p:cNvPicPr>
            <a:picLocks noChangeAspect="1"/>
          </p:cNvPicPr>
          <p:nvPr/>
        </p:nvPicPr>
        <p:blipFill>
          <a:blip r:embed="rId3"/>
          <a:stretch>
            <a:fillRect/>
          </a:stretch>
        </p:blipFill>
        <p:spPr>
          <a:xfrm>
            <a:off x="4993104" y="474807"/>
            <a:ext cx="7195847" cy="2853658"/>
          </a:xfrm>
          <a:prstGeom prst="rect">
            <a:avLst/>
          </a:prstGeom>
        </p:spPr>
      </p:pic>
      <p:pic>
        <p:nvPicPr>
          <p:cNvPr id="6" name="Image 5">
            <a:extLst>
              <a:ext uri="{FF2B5EF4-FFF2-40B4-BE49-F238E27FC236}">
                <a16:creationId xmlns:a16="http://schemas.microsoft.com/office/drawing/2014/main" id="{A6EE5E7F-94A8-B58D-AA05-FC0077025AD4}"/>
              </a:ext>
            </a:extLst>
          </p:cNvPr>
          <p:cNvPicPr>
            <a:picLocks noChangeAspect="1"/>
          </p:cNvPicPr>
          <p:nvPr/>
        </p:nvPicPr>
        <p:blipFill>
          <a:blip r:embed="rId4"/>
          <a:stretch>
            <a:fillRect/>
          </a:stretch>
        </p:blipFill>
        <p:spPr>
          <a:xfrm>
            <a:off x="0" y="2258499"/>
            <a:ext cx="6743427" cy="4599501"/>
          </a:xfrm>
          <a:prstGeom prst="rect">
            <a:avLst/>
          </a:prstGeom>
        </p:spPr>
      </p:pic>
      <p:sp>
        <p:nvSpPr>
          <p:cNvPr id="5" name="ZoneTexte 4">
            <a:extLst>
              <a:ext uri="{FF2B5EF4-FFF2-40B4-BE49-F238E27FC236}">
                <a16:creationId xmlns:a16="http://schemas.microsoft.com/office/drawing/2014/main" id="{C74367AE-E624-625F-A4D9-0F6541341941}"/>
              </a:ext>
            </a:extLst>
          </p:cNvPr>
          <p:cNvSpPr txBox="1"/>
          <p:nvPr/>
        </p:nvSpPr>
        <p:spPr>
          <a:xfrm>
            <a:off x="6743427" y="5011152"/>
            <a:ext cx="5363229" cy="1477328"/>
          </a:xfrm>
          <a:prstGeom prst="rect">
            <a:avLst/>
          </a:prstGeom>
          <a:noFill/>
        </p:spPr>
        <p:txBody>
          <a:bodyPr wrap="square" rtlCol="0">
            <a:spAutoFit/>
          </a:bodyPr>
          <a:lstStyle/>
          <a:p>
            <a:pPr marL="342900" indent="-342900">
              <a:buAutoNum type="arabicPeriod"/>
            </a:pPr>
            <a:r>
              <a:rPr lang="fr-FR" dirty="0"/>
              <a:t>Rajouter une variable descriptive de la catégorie (27 en tout)</a:t>
            </a:r>
          </a:p>
          <a:p>
            <a:pPr marL="342900" indent="-342900">
              <a:buAutoNum type="arabicPeriod"/>
            </a:pPr>
            <a:r>
              <a:rPr lang="fr-FR" dirty="0"/>
              <a:t>La catégorie </a:t>
            </a:r>
            <a:r>
              <a:rPr lang="fr-FR" b="1" dirty="0"/>
              <a:t>2585</a:t>
            </a:r>
            <a:r>
              <a:rPr lang="fr-FR" dirty="0"/>
              <a:t> est trop dominante, un équilibrage doit être opéré pour éviter l’</a:t>
            </a:r>
            <a:r>
              <a:rPr lang="fr-FR" dirty="0" err="1"/>
              <a:t>overfitting</a:t>
            </a:r>
            <a:r>
              <a:rPr lang="fr-FR" dirty="0"/>
              <a:t> (à voir…)</a:t>
            </a:r>
          </a:p>
        </p:txBody>
      </p:sp>
      <p:sp>
        <p:nvSpPr>
          <p:cNvPr id="2" name="Légende : encadrée 1">
            <a:extLst>
              <a:ext uri="{FF2B5EF4-FFF2-40B4-BE49-F238E27FC236}">
                <a16:creationId xmlns:a16="http://schemas.microsoft.com/office/drawing/2014/main" id="{A6017DC7-9B4B-955F-34AE-DC48EFBCD0D0}"/>
              </a:ext>
            </a:extLst>
          </p:cNvPr>
          <p:cNvSpPr/>
          <p:nvPr/>
        </p:nvSpPr>
        <p:spPr>
          <a:xfrm>
            <a:off x="3737381" y="1264204"/>
            <a:ext cx="2358620" cy="576870"/>
          </a:xfrm>
          <a:prstGeom prst="borderCallout1">
            <a:avLst>
              <a:gd name="adj1" fmla="val 104071"/>
              <a:gd name="adj2" fmla="val 48289"/>
              <a:gd name="adj3" fmla="val 248563"/>
              <a:gd name="adj4" fmla="val 89884"/>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Examiner des méthodes existantes afin d’équilibrer le nombre de catégories dans le </a:t>
            </a:r>
            <a:r>
              <a:rPr lang="fr-FR" sz="1000" dirty="0" err="1">
                <a:solidFill>
                  <a:schemeClr val="tx1"/>
                </a:solidFill>
              </a:rPr>
              <a:t>dataset</a:t>
            </a:r>
            <a:endParaRPr lang="fr-FR" sz="1000" dirty="0">
              <a:solidFill>
                <a:schemeClr val="tx1"/>
              </a:solidFill>
            </a:endParaRPr>
          </a:p>
        </p:txBody>
      </p:sp>
    </p:spTree>
    <p:extLst>
      <p:ext uri="{BB962C8B-B14F-4D97-AF65-F5344CB8AC3E}">
        <p14:creationId xmlns:p14="http://schemas.microsoft.com/office/powerpoint/2010/main" val="373275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dd-in_Banner">
            <a:extLst>
              <a:ext uri="{FF2B5EF4-FFF2-40B4-BE49-F238E27FC236}">
                <a16:creationId xmlns:a16="http://schemas.microsoft.com/office/drawing/2014/main" id="{0FE9D667-2FC7-3A2A-8B6D-12CCB2579DEB}"/>
              </a:ext>
            </a:extLst>
          </p:cNvPr>
          <p:cNvSpPr txBox="1"/>
          <p:nvPr/>
        </p:nvSpPr>
        <p:spPr>
          <a:xfrm>
            <a:off x="0" y="0"/>
            <a:ext cx="12188952" cy="49123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ctr" anchorCtr="0" forceAA="0" compatLnSpc="1">
            <a:prstTxWarp prst="textNoShape">
              <a:avLst/>
            </a:prstTxWarp>
            <a:normAutofit/>
          </a:bodyPr>
          <a:lstStyle/>
          <a:p>
            <a:pPr defTabSz="914400">
              <a:lnSpc>
                <a:spcPct val="80000"/>
              </a:lnSpc>
              <a:spcBef>
                <a:spcPct val="0"/>
              </a:spcBef>
              <a:spcAft>
                <a:spcPts val="600"/>
              </a:spcAft>
            </a:pPr>
            <a:r>
              <a:rPr lang="en-US" sz="3200" b="1" cap="all" dirty="0">
                <a:blipFill dpi="0" rotWithShape="1">
                  <a:blip r:embed="rId2"/>
                  <a:srcRect/>
                  <a:tile tx="6350" ty="-127000" sx="65000" sy="64000" flip="none" algn="tl"/>
                </a:blipFill>
                <a:effectLst/>
                <a:latin typeface="+mj-lt"/>
                <a:ea typeface="+mj-ea"/>
                <a:cs typeface="+mj-cs"/>
              </a:rPr>
              <a:t>Cas </a:t>
            </a:r>
            <a:r>
              <a:rPr lang="en-US" sz="3200" b="1" cap="all" dirty="0" err="1">
                <a:blipFill dpi="0" rotWithShape="1">
                  <a:blip r:embed="rId2"/>
                  <a:srcRect/>
                  <a:tile tx="6350" ty="-127000" sx="65000" sy="64000" flip="none" algn="tl"/>
                </a:blipFill>
                <a:effectLst/>
                <a:latin typeface="+mj-lt"/>
                <a:ea typeface="+mj-ea"/>
                <a:cs typeface="+mj-cs"/>
              </a:rPr>
              <a:t>d’usage</a:t>
            </a:r>
            <a:r>
              <a:rPr lang="en-US" sz="3200" b="1" cap="all" dirty="0">
                <a:blipFill dpi="0" rotWithShape="1">
                  <a:blip r:embed="rId2"/>
                  <a:srcRect/>
                  <a:tile tx="6350" ty="-127000" sx="65000" sy="64000" flip="none" algn="tl"/>
                </a:blipFill>
                <a:effectLst/>
                <a:latin typeface="+mj-lt"/>
                <a:ea typeface="+mj-ea"/>
                <a:cs typeface="+mj-cs"/>
              </a:rPr>
              <a:t> - </a:t>
            </a:r>
            <a:r>
              <a:rPr lang="en-US" sz="3200" b="1" cap="all" dirty="0" err="1">
                <a:blipFill dpi="0" rotWithShape="1">
                  <a:blip r:embed="rId2"/>
                  <a:srcRect/>
                  <a:tile tx="6350" ty="-127000" sx="65000" sy="64000" flip="none" algn="tl"/>
                </a:blipFill>
                <a:effectLst/>
                <a:latin typeface="+mj-lt"/>
                <a:ea typeface="+mj-ea"/>
                <a:cs typeface="+mj-cs"/>
              </a:rPr>
              <a:t>exemples</a:t>
            </a:r>
            <a:endParaRPr lang="en-US" sz="3200" b="1" cap="all" dirty="0">
              <a:blipFill dpi="0" rotWithShape="1">
                <a:blip r:embed="rId2"/>
                <a:srcRect/>
                <a:tile tx="6350" ty="-127000" sx="65000" sy="64000" flip="none" algn="tl"/>
              </a:blipFill>
              <a:effectLst/>
              <a:latin typeface="+mj-lt"/>
              <a:ea typeface="+mj-ea"/>
              <a:cs typeface="+mj-cs"/>
            </a:endParaRPr>
          </a:p>
        </p:txBody>
      </p:sp>
      <p:graphicFrame>
        <p:nvGraphicFramePr>
          <p:cNvPr id="2" name="Tableau 1">
            <a:extLst>
              <a:ext uri="{FF2B5EF4-FFF2-40B4-BE49-F238E27FC236}">
                <a16:creationId xmlns:a16="http://schemas.microsoft.com/office/drawing/2014/main" id="{32ADCAD6-3C7A-37F2-FD0C-FD02D35033D6}"/>
              </a:ext>
            </a:extLst>
          </p:cNvPr>
          <p:cNvGraphicFramePr>
            <a:graphicFrameLocks noGrp="1"/>
          </p:cNvGraphicFramePr>
          <p:nvPr>
            <p:extLst>
              <p:ext uri="{D42A27DB-BD31-4B8C-83A1-F6EECF244321}">
                <p14:modId xmlns:p14="http://schemas.microsoft.com/office/powerpoint/2010/main" val="4269832759"/>
              </p:ext>
            </p:extLst>
          </p:nvPr>
        </p:nvGraphicFramePr>
        <p:xfrm>
          <a:off x="136976" y="768571"/>
          <a:ext cx="11899236" cy="4160045"/>
        </p:xfrm>
        <a:graphic>
          <a:graphicData uri="http://schemas.openxmlformats.org/drawingml/2006/table">
            <a:tbl>
              <a:tblPr firstRow="1" bandRow="1">
                <a:tableStyleId>{7DF18680-E054-41AD-8BC1-D1AEF772440D}</a:tableStyleId>
              </a:tblPr>
              <a:tblGrid>
                <a:gridCol w="4197957">
                  <a:extLst>
                    <a:ext uri="{9D8B030D-6E8A-4147-A177-3AD203B41FA5}">
                      <a16:colId xmlns:a16="http://schemas.microsoft.com/office/drawing/2014/main" val="507849360"/>
                    </a:ext>
                  </a:extLst>
                </a:gridCol>
                <a:gridCol w="4104640">
                  <a:extLst>
                    <a:ext uri="{9D8B030D-6E8A-4147-A177-3AD203B41FA5}">
                      <a16:colId xmlns:a16="http://schemas.microsoft.com/office/drawing/2014/main" val="2182539209"/>
                    </a:ext>
                  </a:extLst>
                </a:gridCol>
                <a:gridCol w="3596639">
                  <a:extLst>
                    <a:ext uri="{9D8B030D-6E8A-4147-A177-3AD203B41FA5}">
                      <a16:colId xmlns:a16="http://schemas.microsoft.com/office/drawing/2014/main" val="2573789268"/>
                    </a:ext>
                  </a:extLst>
                </a:gridCol>
              </a:tblGrid>
              <a:tr h="502445">
                <a:tc>
                  <a:txBody>
                    <a:bodyPr/>
                    <a:lstStyle/>
                    <a:p>
                      <a:pPr algn="ctr" fontAlgn="b"/>
                      <a:r>
                        <a:rPr lang="fr-FR" sz="2100" b="1" u="none" strike="noStrike" cap="none" spc="0" dirty="0">
                          <a:solidFill>
                            <a:schemeClr val="tx1"/>
                          </a:solidFill>
                          <a:effectLst/>
                          <a:latin typeface="+mj-lt"/>
                        </a:rPr>
                        <a:t>Use case 1 </a:t>
                      </a:r>
                      <a:endParaRPr lang="fr-FR" sz="21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fontAlgn="b"/>
                      <a:r>
                        <a:rPr lang="fr-FR" sz="2100" b="1" u="none" strike="noStrike" cap="none" spc="0" dirty="0">
                          <a:solidFill>
                            <a:schemeClr val="tx1"/>
                          </a:solidFill>
                          <a:effectLst/>
                          <a:latin typeface="+mj-lt"/>
                        </a:rPr>
                        <a:t>Use case 2</a:t>
                      </a:r>
                      <a:endParaRPr lang="fr-FR" sz="21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2100" b="1" u="none" strike="noStrike" kern="1200" cap="none" spc="0" dirty="0">
                          <a:solidFill>
                            <a:schemeClr val="tx1"/>
                          </a:solidFill>
                          <a:effectLst/>
                          <a:latin typeface="+mn-lt"/>
                          <a:ea typeface="+mn-ea"/>
                          <a:cs typeface="+mn-cs"/>
                        </a:rPr>
                        <a:t>Use case 3</a:t>
                      </a:r>
                      <a:endParaRPr lang="fr-FR" sz="2100" b="1" i="0" u="none" strike="noStrike" kern="1200" cap="none" spc="0" dirty="0">
                        <a:solidFill>
                          <a:schemeClr val="tx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47832534"/>
                  </a:ext>
                </a:extLst>
              </a:tr>
              <a:tr h="280322">
                <a:tc>
                  <a:txBody>
                    <a:bodyPr/>
                    <a:lstStyle/>
                    <a:p>
                      <a:pPr marL="228600" indent="-228600" algn="l" fontAlgn="b">
                        <a:lnSpc>
                          <a:spcPct val="100000"/>
                        </a:lnSpc>
                        <a:buFont typeface="+mj-lt"/>
                        <a:buAutoNum type="arabicPeriod"/>
                      </a:pPr>
                      <a:r>
                        <a:rPr lang="fr-FR" sz="1400" b="0" i="0" u="none" strike="noStrike" cap="none" spc="0" dirty="0">
                          <a:solidFill>
                            <a:schemeClr val="tx1"/>
                          </a:solidFill>
                          <a:effectLst/>
                          <a:latin typeface="+mj-lt"/>
                        </a:rPr>
                        <a:t>Je visite le site e-commerce en tant que visiteur ou client</a:t>
                      </a:r>
                    </a:p>
                    <a:p>
                      <a:pPr marL="228600" indent="-228600" algn="l" fontAlgn="b">
                        <a:lnSpc>
                          <a:spcPct val="100000"/>
                        </a:lnSpc>
                        <a:buFont typeface="+mj-lt"/>
                        <a:buAutoNum type="arabicPeriod"/>
                      </a:pPr>
                      <a:endParaRPr lang="fr-FR" sz="1400" b="0" i="0" u="none" strike="noStrike" cap="none" spc="0" dirty="0">
                        <a:solidFill>
                          <a:schemeClr val="tx1"/>
                        </a:solidFill>
                        <a:effectLst/>
                        <a:latin typeface="+mj-lt"/>
                      </a:endParaRPr>
                    </a:p>
                    <a:p>
                      <a:pPr marL="228600" indent="-228600" algn="l" fontAlgn="b">
                        <a:lnSpc>
                          <a:spcPct val="100000"/>
                        </a:lnSpc>
                        <a:buFont typeface="+mj-lt"/>
                        <a:buAutoNum type="arabicPeriod"/>
                      </a:pPr>
                      <a:r>
                        <a:rPr lang="fr-FR" sz="1400" b="0" i="0" u="none" strike="noStrike" cap="none" spc="0" dirty="0">
                          <a:solidFill>
                            <a:schemeClr val="tx1"/>
                          </a:solidFill>
                          <a:effectLst/>
                          <a:latin typeface="+mj-lt"/>
                        </a:rPr>
                        <a:t>Je consulte plusieurs articles dans une catégorie spécifique sélectionnée sur le site </a:t>
                      </a:r>
                      <a:r>
                        <a:rPr lang="fr-FR" sz="1400" b="1" i="0" u="none" strike="noStrike" cap="none" spc="0" dirty="0">
                          <a:solidFill>
                            <a:schemeClr val="tx1"/>
                          </a:solidFill>
                          <a:effectLst/>
                          <a:latin typeface="+mj-lt"/>
                        </a:rPr>
                        <a:t>CAT1</a:t>
                      </a:r>
                      <a:r>
                        <a:rPr lang="fr-FR" sz="1400" b="0" i="0" u="none" strike="noStrike" cap="none" spc="0" dirty="0">
                          <a:solidFill>
                            <a:schemeClr val="tx1"/>
                          </a:solidFill>
                          <a:effectLst/>
                          <a:latin typeface="+mj-lt"/>
                        </a:rPr>
                        <a:t> et référencée explicitement</a:t>
                      </a:r>
                    </a:p>
                    <a:p>
                      <a:pPr marL="228600" indent="-228600" algn="l" fontAlgn="b">
                        <a:lnSpc>
                          <a:spcPct val="100000"/>
                        </a:lnSpc>
                        <a:buFont typeface="+mj-lt"/>
                        <a:buAutoNum type="arabicPeriod"/>
                      </a:pPr>
                      <a:endParaRPr lang="fr-FR" sz="1400" b="0" i="0" u="none" strike="noStrike" cap="none" spc="0" dirty="0">
                        <a:solidFill>
                          <a:schemeClr val="tx1"/>
                        </a:solidFill>
                        <a:effectLst/>
                        <a:latin typeface="+mj-lt"/>
                      </a:endParaRPr>
                    </a:p>
                    <a:p>
                      <a:pPr marL="228600" indent="-228600" algn="l" fontAlgn="b">
                        <a:lnSpc>
                          <a:spcPct val="100000"/>
                        </a:lnSpc>
                        <a:buFont typeface="+mj-lt"/>
                        <a:buAutoNum type="arabicPeriod"/>
                      </a:pPr>
                      <a:r>
                        <a:rPr lang="fr-FR" sz="1400" b="0" i="0" u="none" strike="noStrike" cap="none" spc="0" dirty="0">
                          <a:solidFill>
                            <a:schemeClr val="tx1"/>
                          </a:solidFill>
                          <a:effectLst/>
                          <a:latin typeface="+mj-lt"/>
                        </a:rPr>
                        <a:t>Sur la base de la catégorie </a:t>
                      </a:r>
                      <a:r>
                        <a:rPr lang="fr-FR" sz="1400" b="1" i="0" u="none" strike="noStrike" kern="1200" cap="none" spc="0" dirty="0">
                          <a:solidFill>
                            <a:schemeClr val="tx1"/>
                          </a:solidFill>
                          <a:effectLst/>
                          <a:latin typeface="+mj-lt"/>
                          <a:ea typeface="+mn-ea"/>
                          <a:cs typeface="+mn-cs"/>
                        </a:rPr>
                        <a:t>CAT1</a:t>
                      </a:r>
                      <a:r>
                        <a:rPr lang="fr-FR" sz="1400" b="0" i="0" u="none" strike="noStrike" kern="1200" cap="none" spc="0" dirty="0">
                          <a:solidFill>
                            <a:schemeClr val="tx1"/>
                          </a:solidFill>
                          <a:effectLst/>
                          <a:latin typeface="+mj-lt"/>
                          <a:ea typeface="+mn-ea"/>
                          <a:cs typeface="+mn-cs"/>
                        </a:rPr>
                        <a:t>,</a:t>
                      </a:r>
                      <a:r>
                        <a:rPr lang="fr-FR" sz="1400" b="0" i="0" u="none" strike="noStrike" cap="none" spc="0" dirty="0">
                          <a:solidFill>
                            <a:schemeClr val="tx1"/>
                          </a:solidFill>
                          <a:effectLst/>
                          <a:latin typeface="+mj-lt"/>
                        </a:rPr>
                        <a:t> le site peut proposer en plus d’autres articles se rapprochant de celle-ci sur la base des images, des désignations et descriptions des articles, de préférence dans la même catégorie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400" b="0" i="0" u="none" strike="noStrike" kern="1200" cap="none" spc="0" dirty="0">
                          <a:solidFill>
                            <a:schemeClr val="tx1"/>
                          </a:solidFill>
                          <a:effectLst/>
                          <a:latin typeface="+mj-lt"/>
                          <a:ea typeface="+mn-ea"/>
                          <a:cs typeface="+mn-cs"/>
                        </a:rPr>
                        <a:t>Je visite le site e-commerce en tant que visiteur ou client</a:t>
                      </a:r>
                    </a:p>
                    <a:p>
                      <a:pPr marL="228600" indent="-228600" algn="l" fontAlgn="b">
                        <a:lnSpc>
                          <a:spcPct val="100000"/>
                        </a:lnSpc>
                        <a:buFont typeface="+mj-lt"/>
                        <a:buAutoNum type="arabicPeriod"/>
                      </a:pPr>
                      <a:endParaRPr lang="fr-FR" sz="14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400" b="0" i="0" u="none" strike="noStrike" kern="1200" cap="none" spc="0" dirty="0">
                          <a:solidFill>
                            <a:schemeClr val="tx1"/>
                          </a:solidFill>
                          <a:effectLst/>
                          <a:latin typeface="+mj-lt"/>
                          <a:ea typeface="+mn-ea"/>
                          <a:cs typeface="+mn-cs"/>
                        </a:rPr>
                        <a:t>J’effectue une recherche en saisissant plusieurs mots clés faisant référence à sa désignation ou un descriptif de son utilité et usage</a:t>
                      </a:r>
                    </a:p>
                    <a:p>
                      <a:pPr marL="228600" indent="-228600" algn="l" fontAlgn="b">
                        <a:lnSpc>
                          <a:spcPct val="100000"/>
                        </a:lnSpc>
                        <a:buFont typeface="+mj-lt"/>
                        <a:buAutoNum type="arabicPeriod"/>
                      </a:pPr>
                      <a:endParaRPr lang="fr-FR" sz="14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400" b="0" i="0" u="none" strike="noStrike" kern="1200" cap="none" spc="0" dirty="0">
                          <a:solidFill>
                            <a:schemeClr val="tx1"/>
                          </a:solidFill>
                          <a:effectLst/>
                          <a:latin typeface="+mj-lt"/>
                          <a:ea typeface="+mn-ea"/>
                          <a:cs typeface="+mn-cs"/>
                        </a:rPr>
                        <a:t>Sur la base de la saisie de l’utilisateur, le site peut proposer plusieurs catégories d’articles se rapprochant le plus du descriptif de l’utilisateur et de ses désirs</a:t>
                      </a:r>
                    </a:p>
                    <a:p>
                      <a:pPr marL="228600" indent="-228600" algn="l" fontAlgn="b">
                        <a:lnSpc>
                          <a:spcPct val="100000"/>
                        </a:lnSpc>
                        <a:buFont typeface="+mj-lt"/>
                        <a:buAutoNum type="arabicPeriod"/>
                      </a:pPr>
                      <a:endParaRPr lang="fr-FR" sz="14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400" b="0" i="0" u="none" strike="noStrike" kern="1200" cap="none" spc="0" dirty="0">
                          <a:solidFill>
                            <a:schemeClr val="tx1"/>
                          </a:solidFill>
                          <a:effectLst/>
                          <a:latin typeface="+mj-lt"/>
                          <a:ea typeface="+mn-ea"/>
                          <a:cs typeface="+mn-cs"/>
                        </a:rPr>
                        <a:t>Les articles affichés peuvent être classés par ordre de rapprochement décroissant en affichant d’autres articles  auxquels l’utilisateurs n’avait pas pensé nécessairement ou ne font pas partie de ses désirs sur le moment</a:t>
                      </a:r>
                    </a:p>
                    <a:p>
                      <a:pPr algn="l" fontAlgn="b"/>
                      <a:endParaRPr lang="fr-FR" sz="1600" b="0"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200" b="0" i="0" u="none" strike="noStrike" kern="1200" cap="none" spc="0" dirty="0">
                          <a:solidFill>
                            <a:schemeClr val="tx1"/>
                          </a:solidFill>
                          <a:effectLst/>
                          <a:latin typeface="+mj-lt"/>
                          <a:ea typeface="+mn-ea"/>
                          <a:cs typeface="+mn-cs"/>
                        </a:rPr>
                        <a:t>Je visite le site e-commerce en tant que visiteur ou client</a:t>
                      </a:r>
                    </a:p>
                    <a:p>
                      <a:pPr marL="228600" indent="-228600" algn="l" fontAlgn="b">
                        <a:lnSpc>
                          <a:spcPct val="100000"/>
                        </a:lnSpc>
                        <a:buFont typeface="+mj-lt"/>
                        <a:buAutoNum type="arabicPeriod"/>
                      </a:pPr>
                      <a:endParaRPr lang="fr-FR" sz="12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200" b="0" i="0" u="none" strike="noStrike" kern="1200" cap="none" spc="0" dirty="0">
                          <a:solidFill>
                            <a:schemeClr val="tx1"/>
                          </a:solidFill>
                          <a:effectLst/>
                          <a:latin typeface="+mj-lt"/>
                          <a:ea typeface="+mn-ea"/>
                          <a:cs typeface="+mn-cs"/>
                        </a:rPr>
                        <a:t>Je sélectionne des articles et les rajoutent au panier</a:t>
                      </a:r>
                    </a:p>
                    <a:p>
                      <a:pPr marL="228600" indent="-228600" algn="l" fontAlgn="b">
                        <a:lnSpc>
                          <a:spcPct val="100000"/>
                        </a:lnSpc>
                        <a:buFont typeface="+mj-lt"/>
                        <a:buAutoNum type="arabicPeriod"/>
                      </a:pPr>
                      <a:endParaRPr lang="fr-FR" sz="12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200" b="0" i="0" u="none" strike="noStrike" kern="1200" cap="none" spc="0" dirty="0">
                          <a:solidFill>
                            <a:schemeClr val="tx1"/>
                          </a:solidFill>
                          <a:effectLst/>
                          <a:latin typeface="+mj-lt"/>
                          <a:ea typeface="+mn-ea"/>
                          <a:cs typeface="+mn-cs"/>
                        </a:rPr>
                        <a:t>Sur la base du contenu du panier et selon les catégories auxquelles ils appartiennent, le site peut proposer d’autres articles se rapprochant le plus ces typologies</a:t>
                      </a:r>
                    </a:p>
                    <a:p>
                      <a:pPr marL="228600" indent="-228600" algn="l" fontAlgn="b">
                        <a:lnSpc>
                          <a:spcPct val="100000"/>
                        </a:lnSpc>
                        <a:buFont typeface="+mj-lt"/>
                        <a:buAutoNum type="arabicPeriod"/>
                      </a:pPr>
                      <a:endParaRPr lang="fr-FR" sz="12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200" b="0" i="0" u="none" strike="noStrike" kern="1200" cap="none" spc="0" dirty="0">
                          <a:solidFill>
                            <a:schemeClr val="tx1"/>
                          </a:solidFill>
                          <a:effectLst/>
                          <a:latin typeface="+mj-lt"/>
                          <a:ea typeface="+mn-ea"/>
                          <a:cs typeface="+mn-cs"/>
                        </a:rPr>
                        <a:t>Les articles affichés peuvent être reliés respectivement aux articles du panier classés par ordre de rapprochement décroissant et auxquels l’utilisateurs n’avait pas pensé ou ne font pas partie de ses désirs sur le moment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4466600"/>
                  </a:ext>
                </a:extLst>
              </a:tr>
              <a:tr h="275911">
                <a:tc>
                  <a:txBody>
                    <a:bodyPr/>
                    <a:lstStyle/>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chemeClr val="tx1"/>
                        </a:solidFill>
                        <a:effectLst/>
                        <a:latin typeface="Rockwell Condensed (En-têtes)"/>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fr-FR" sz="1600" b="0" i="0" u="none" strike="noStrike" cap="none" spc="0" dirty="0">
                        <a:solidFill>
                          <a:schemeClr val="tx1"/>
                        </a:solidFill>
                        <a:effectLst/>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fr-FR" sz="1200" b="0" i="0" u="none" strike="noStrike" cap="none" spc="0" dirty="0">
                        <a:solidFill>
                          <a:schemeClr val="tx1"/>
                        </a:solidFill>
                        <a:effectLst/>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9876016"/>
                  </a:ext>
                </a:extLst>
              </a:tr>
            </a:tbl>
          </a:graphicData>
        </a:graphic>
      </p:graphicFrame>
      <p:pic>
        <p:nvPicPr>
          <p:cNvPr id="7" name="Graphique 6" descr="Œil avec un remplissage uni">
            <a:extLst>
              <a:ext uri="{FF2B5EF4-FFF2-40B4-BE49-F238E27FC236}">
                <a16:creationId xmlns:a16="http://schemas.microsoft.com/office/drawing/2014/main" id="{1B517C21-5745-DCAE-71EB-B6A626A538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923" y="626447"/>
            <a:ext cx="745253" cy="745253"/>
          </a:xfrm>
          <a:prstGeom prst="rect">
            <a:avLst/>
          </a:prstGeom>
        </p:spPr>
      </p:pic>
      <p:pic>
        <p:nvPicPr>
          <p:cNvPr id="20" name="Graphique 19" descr="Loupe avec un remplissage uni">
            <a:extLst>
              <a:ext uri="{FF2B5EF4-FFF2-40B4-BE49-F238E27FC236}">
                <a16:creationId xmlns:a16="http://schemas.microsoft.com/office/drawing/2014/main" id="{23A06BA4-60B5-034C-8AF6-C615927FF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8231" y="739778"/>
            <a:ext cx="511387" cy="511387"/>
          </a:xfrm>
          <a:prstGeom prst="rect">
            <a:avLst/>
          </a:prstGeom>
        </p:spPr>
      </p:pic>
      <p:pic>
        <p:nvPicPr>
          <p:cNvPr id="22" name="Graphique 21" descr="Chariot de courses avec un remplissage uni">
            <a:extLst>
              <a:ext uri="{FF2B5EF4-FFF2-40B4-BE49-F238E27FC236}">
                <a16:creationId xmlns:a16="http://schemas.microsoft.com/office/drawing/2014/main" id="{C2015B52-633C-E142-3067-FEA368E015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41770" y="721441"/>
            <a:ext cx="576108" cy="576108"/>
          </a:xfrm>
          <a:prstGeom prst="rect">
            <a:avLst/>
          </a:prstGeom>
        </p:spPr>
      </p:pic>
      <p:pic>
        <p:nvPicPr>
          <p:cNvPr id="4" name="Graphique 3" descr="Flèche : droite avec un remplissage uni">
            <a:extLst>
              <a:ext uri="{FF2B5EF4-FFF2-40B4-BE49-F238E27FC236}">
                <a16:creationId xmlns:a16="http://schemas.microsoft.com/office/drawing/2014/main" id="{2DD914D1-E9ED-E1D7-7667-13F9A6623A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1466239" y="4370979"/>
            <a:ext cx="576107" cy="576107"/>
          </a:xfrm>
          <a:prstGeom prst="rect">
            <a:avLst/>
          </a:prstGeom>
        </p:spPr>
      </p:pic>
      <p:sp>
        <p:nvSpPr>
          <p:cNvPr id="6" name="ZoneTexte 5">
            <a:extLst>
              <a:ext uri="{FF2B5EF4-FFF2-40B4-BE49-F238E27FC236}">
                <a16:creationId xmlns:a16="http://schemas.microsoft.com/office/drawing/2014/main" id="{F4429240-4554-D53D-CC2F-27F9ADFA958A}"/>
              </a:ext>
            </a:extLst>
          </p:cNvPr>
          <p:cNvSpPr txBox="1"/>
          <p:nvPr/>
        </p:nvSpPr>
        <p:spPr>
          <a:xfrm>
            <a:off x="1046479" y="4934568"/>
            <a:ext cx="1415626" cy="276999"/>
          </a:xfrm>
          <a:prstGeom prst="rect">
            <a:avLst/>
          </a:prstGeom>
          <a:noFill/>
        </p:spPr>
        <p:txBody>
          <a:bodyPr wrap="square" rtlCol="0">
            <a:spAutoFit/>
          </a:bodyPr>
          <a:lstStyle/>
          <a:p>
            <a:r>
              <a:rPr lang="fr-FR" sz="1200" b="1" dirty="0"/>
              <a:t>US 1 (User Story)</a:t>
            </a:r>
            <a:endParaRPr lang="fr-FR" sz="1200" dirty="0"/>
          </a:p>
        </p:txBody>
      </p:sp>
      <p:pic>
        <p:nvPicPr>
          <p:cNvPr id="8" name="Graphique 7" descr="Flèche : droite avec un remplissage uni">
            <a:extLst>
              <a:ext uri="{FF2B5EF4-FFF2-40B4-BE49-F238E27FC236}">
                <a16:creationId xmlns:a16="http://schemas.microsoft.com/office/drawing/2014/main" id="{2A842444-9C1B-BD9D-9E2B-FA6BE69FF0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5858745" y="4370980"/>
            <a:ext cx="576107" cy="576107"/>
          </a:xfrm>
          <a:prstGeom prst="rect">
            <a:avLst/>
          </a:prstGeom>
        </p:spPr>
      </p:pic>
      <p:sp>
        <p:nvSpPr>
          <p:cNvPr id="9" name="ZoneTexte 8">
            <a:extLst>
              <a:ext uri="{FF2B5EF4-FFF2-40B4-BE49-F238E27FC236}">
                <a16:creationId xmlns:a16="http://schemas.microsoft.com/office/drawing/2014/main" id="{21E7BE1A-5E2F-102A-21C8-6FA1628C3923}"/>
              </a:ext>
            </a:extLst>
          </p:cNvPr>
          <p:cNvSpPr txBox="1"/>
          <p:nvPr/>
        </p:nvSpPr>
        <p:spPr>
          <a:xfrm>
            <a:off x="5438985" y="4932713"/>
            <a:ext cx="1415626" cy="276999"/>
          </a:xfrm>
          <a:prstGeom prst="rect">
            <a:avLst/>
          </a:prstGeom>
          <a:noFill/>
        </p:spPr>
        <p:txBody>
          <a:bodyPr wrap="square" rtlCol="0">
            <a:spAutoFit/>
          </a:bodyPr>
          <a:lstStyle/>
          <a:p>
            <a:r>
              <a:rPr lang="fr-FR" sz="1200" b="1" dirty="0"/>
              <a:t>US 2 (User Story)</a:t>
            </a:r>
            <a:endParaRPr lang="fr-FR" sz="1200" dirty="0"/>
          </a:p>
        </p:txBody>
      </p:sp>
      <p:pic>
        <p:nvPicPr>
          <p:cNvPr id="11" name="Graphique 10" descr="Flèche : droite avec un remplissage uni">
            <a:extLst>
              <a:ext uri="{FF2B5EF4-FFF2-40B4-BE49-F238E27FC236}">
                <a16:creationId xmlns:a16="http://schemas.microsoft.com/office/drawing/2014/main" id="{41AF843A-11E5-BB96-A1C6-C6F64DD714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10101455" y="4370979"/>
            <a:ext cx="576107" cy="576107"/>
          </a:xfrm>
          <a:prstGeom prst="rect">
            <a:avLst/>
          </a:prstGeom>
        </p:spPr>
      </p:pic>
      <p:sp>
        <p:nvSpPr>
          <p:cNvPr id="13" name="ZoneTexte 12">
            <a:extLst>
              <a:ext uri="{FF2B5EF4-FFF2-40B4-BE49-F238E27FC236}">
                <a16:creationId xmlns:a16="http://schemas.microsoft.com/office/drawing/2014/main" id="{C847FC4D-7DE2-B8F5-4E5C-BD6CF013DC8F}"/>
              </a:ext>
            </a:extLst>
          </p:cNvPr>
          <p:cNvSpPr txBox="1"/>
          <p:nvPr/>
        </p:nvSpPr>
        <p:spPr>
          <a:xfrm>
            <a:off x="9681695" y="4965046"/>
            <a:ext cx="1415626" cy="276999"/>
          </a:xfrm>
          <a:prstGeom prst="rect">
            <a:avLst/>
          </a:prstGeom>
          <a:noFill/>
        </p:spPr>
        <p:txBody>
          <a:bodyPr wrap="square" rtlCol="0">
            <a:spAutoFit/>
          </a:bodyPr>
          <a:lstStyle/>
          <a:p>
            <a:r>
              <a:rPr lang="fr-FR" sz="1200" b="1" dirty="0"/>
              <a:t>US 3 (User Story)</a:t>
            </a:r>
            <a:endParaRPr lang="fr-FR" sz="1200" dirty="0"/>
          </a:p>
        </p:txBody>
      </p:sp>
      <p:graphicFrame>
        <p:nvGraphicFramePr>
          <p:cNvPr id="18" name="Tableau 17">
            <a:extLst>
              <a:ext uri="{FF2B5EF4-FFF2-40B4-BE49-F238E27FC236}">
                <a16:creationId xmlns:a16="http://schemas.microsoft.com/office/drawing/2014/main" id="{499AD079-0C75-10B5-CAF7-7613029AADAF}"/>
              </a:ext>
            </a:extLst>
          </p:cNvPr>
          <p:cNvGraphicFramePr>
            <a:graphicFrameLocks noGrp="1"/>
          </p:cNvGraphicFramePr>
          <p:nvPr>
            <p:extLst>
              <p:ext uri="{D42A27DB-BD31-4B8C-83A1-F6EECF244321}">
                <p14:modId xmlns:p14="http://schemas.microsoft.com/office/powerpoint/2010/main" val="2199448327"/>
              </p:ext>
            </p:extLst>
          </p:nvPr>
        </p:nvGraphicFramePr>
        <p:xfrm>
          <a:off x="136976" y="5200172"/>
          <a:ext cx="11899236" cy="1158240"/>
        </p:xfrm>
        <a:graphic>
          <a:graphicData uri="http://schemas.openxmlformats.org/drawingml/2006/table">
            <a:tbl>
              <a:tblPr firstRow="1" bandRow="1">
                <a:tableStyleId>{7DF18680-E054-41AD-8BC1-D1AEF772440D}</a:tableStyleId>
              </a:tblPr>
              <a:tblGrid>
                <a:gridCol w="4197957">
                  <a:extLst>
                    <a:ext uri="{9D8B030D-6E8A-4147-A177-3AD203B41FA5}">
                      <a16:colId xmlns:a16="http://schemas.microsoft.com/office/drawing/2014/main" val="507849360"/>
                    </a:ext>
                  </a:extLst>
                </a:gridCol>
                <a:gridCol w="4104640">
                  <a:extLst>
                    <a:ext uri="{9D8B030D-6E8A-4147-A177-3AD203B41FA5}">
                      <a16:colId xmlns:a16="http://schemas.microsoft.com/office/drawing/2014/main" val="2182539209"/>
                    </a:ext>
                  </a:extLst>
                </a:gridCol>
                <a:gridCol w="3596639">
                  <a:extLst>
                    <a:ext uri="{9D8B030D-6E8A-4147-A177-3AD203B41FA5}">
                      <a16:colId xmlns:a16="http://schemas.microsoft.com/office/drawing/2014/main" val="2573789268"/>
                    </a:ext>
                  </a:extLst>
                </a:gridCol>
              </a:tblGrid>
              <a:tr h="502445">
                <a:tc>
                  <a:txBody>
                    <a:bodyPr/>
                    <a:lstStyle/>
                    <a:p>
                      <a:pPr marL="342900" indent="-342900" algn="l" fontAlgn="b">
                        <a:buAutoNum type="arabicPeriod"/>
                      </a:pPr>
                      <a:r>
                        <a:rPr lang="fr-FR" sz="1400" b="0" u="none" strike="noStrike" cap="none" spc="0" dirty="0">
                          <a:solidFill>
                            <a:schemeClr val="tx1"/>
                          </a:solidFill>
                          <a:effectLst/>
                          <a:latin typeface="+mj-lt"/>
                        </a:rPr>
                        <a:t>En tant que </a:t>
                      </a:r>
                      <a:r>
                        <a:rPr lang="fr-FR" sz="1400" b="1" u="none" strike="noStrike" cap="none" spc="0" dirty="0">
                          <a:solidFill>
                            <a:schemeClr val="tx1"/>
                          </a:solidFill>
                          <a:effectLst/>
                          <a:latin typeface="+mj-lt"/>
                        </a:rPr>
                        <a:t>visiteur</a:t>
                      </a:r>
                      <a:r>
                        <a:rPr lang="fr-FR" sz="1400" b="0" u="none" strike="noStrike" cap="none" spc="0" dirty="0">
                          <a:solidFill>
                            <a:schemeClr val="tx1"/>
                          </a:solidFill>
                          <a:effectLst/>
                          <a:latin typeface="+mj-lt"/>
                        </a:rPr>
                        <a:t> du site e-commerce consultant une catégorie d’articles spécifique, </a:t>
                      </a:r>
                      <a:r>
                        <a:rPr lang="fr-FR" sz="1400" b="1" u="none" strike="noStrike" cap="none" spc="0" dirty="0">
                          <a:solidFill>
                            <a:schemeClr val="tx1"/>
                          </a:solidFill>
                          <a:effectLst/>
                          <a:latin typeface="+mj-lt"/>
                        </a:rPr>
                        <a:t>je souhaite </a:t>
                      </a:r>
                      <a:r>
                        <a:rPr lang="fr-FR" sz="1400" b="0" u="none" strike="noStrike" cap="none" spc="0" dirty="0">
                          <a:solidFill>
                            <a:schemeClr val="tx1"/>
                          </a:solidFill>
                          <a:effectLst/>
                          <a:latin typeface="+mj-lt"/>
                        </a:rPr>
                        <a:t>le trouver très rapidement sur la base de mes consultations</a:t>
                      </a:r>
                      <a:r>
                        <a:rPr lang="fr-FR" sz="1400" b="1" u="none" strike="noStrike" cap="none" spc="0" dirty="0">
                          <a:solidFill>
                            <a:schemeClr val="tx1"/>
                          </a:solidFill>
                          <a:effectLst/>
                          <a:latin typeface="+mj-lt"/>
                        </a:rPr>
                        <a:t> afin de</a:t>
                      </a:r>
                      <a:r>
                        <a:rPr lang="fr-FR" sz="1400" b="0" u="none" strike="noStrike" cap="none" spc="0" dirty="0">
                          <a:solidFill>
                            <a:schemeClr val="tx1"/>
                          </a:solidFill>
                          <a:effectLst/>
                          <a:latin typeface="+mj-lt"/>
                        </a:rPr>
                        <a:t> passer le moins de temps</a:t>
                      </a:r>
                    </a:p>
                    <a:p>
                      <a:pPr marL="342900" indent="-342900" algn="l" fontAlgn="b">
                        <a:buAutoNum type="arabicPeriod"/>
                      </a:pPr>
                      <a:endParaRPr lang="fr-FR" sz="1400" b="0"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marL="342900" indent="-342900" algn="l" fontAlgn="b">
                        <a:buAutoNum type="arabicPeriod"/>
                      </a:pPr>
                      <a:r>
                        <a:rPr lang="fr-FR" sz="1400" b="0" u="none" strike="noStrike" kern="1200" cap="none" spc="0" dirty="0">
                          <a:solidFill>
                            <a:schemeClr val="tx1"/>
                          </a:solidFill>
                          <a:effectLst/>
                          <a:latin typeface="+mj-lt"/>
                          <a:ea typeface="+mn-ea"/>
                          <a:cs typeface="+mn-cs"/>
                        </a:rPr>
                        <a:t>En tant que </a:t>
                      </a:r>
                      <a:r>
                        <a:rPr lang="fr-FR" sz="1400" b="1" u="none" strike="noStrike" kern="1200" cap="none" spc="0" dirty="0">
                          <a:solidFill>
                            <a:schemeClr val="tx1"/>
                          </a:solidFill>
                          <a:effectLst/>
                          <a:latin typeface="+mj-lt"/>
                          <a:ea typeface="+mn-ea"/>
                          <a:cs typeface="+mn-cs"/>
                        </a:rPr>
                        <a:t>visiteur ou client</a:t>
                      </a:r>
                      <a:r>
                        <a:rPr lang="fr-FR" sz="1400" b="0" u="none" strike="noStrike" kern="1200" cap="none" spc="0" dirty="0">
                          <a:solidFill>
                            <a:schemeClr val="tx1"/>
                          </a:solidFill>
                          <a:effectLst/>
                          <a:latin typeface="+mj-lt"/>
                          <a:ea typeface="+mn-ea"/>
                          <a:cs typeface="+mn-cs"/>
                        </a:rPr>
                        <a:t> du site e-commerce </a:t>
                      </a:r>
                      <a:r>
                        <a:rPr lang="fr-FR" sz="1400" b="1" u="none" strike="noStrike" kern="1200" cap="none" spc="0" dirty="0">
                          <a:solidFill>
                            <a:schemeClr val="tx1"/>
                          </a:solidFill>
                          <a:effectLst/>
                          <a:latin typeface="+mj-lt"/>
                          <a:ea typeface="+mn-ea"/>
                          <a:cs typeface="+mn-cs"/>
                        </a:rPr>
                        <a:t>je souhaite </a:t>
                      </a:r>
                      <a:r>
                        <a:rPr lang="fr-FR" sz="1400" b="0" u="none" strike="noStrike" kern="1200" cap="none" spc="0" dirty="0">
                          <a:solidFill>
                            <a:schemeClr val="tx1"/>
                          </a:solidFill>
                          <a:effectLst/>
                          <a:latin typeface="+mj-lt"/>
                          <a:ea typeface="+mn-ea"/>
                          <a:cs typeface="+mn-cs"/>
                        </a:rPr>
                        <a:t>trouver l’article recherché très rapidement en saisissant des mots clés </a:t>
                      </a:r>
                      <a:r>
                        <a:rPr lang="fr-FR" sz="1400" b="1" u="none" strike="noStrike" kern="1200" cap="none" spc="0" dirty="0">
                          <a:solidFill>
                            <a:schemeClr val="tx1"/>
                          </a:solidFill>
                          <a:effectLst/>
                          <a:latin typeface="+mj-lt"/>
                          <a:ea typeface="+mn-ea"/>
                          <a:cs typeface="+mn-cs"/>
                        </a:rPr>
                        <a:t>afin de</a:t>
                      </a:r>
                      <a:r>
                        <a:rPr lang="fr-FR" sz="1400" b="0" u="none" strike="noStrike" kern="1200" cap="none" spc="0" dirty="0">
                          <a:solidFill>
                            <a:schemeClr val="tx1"/>
                          </a:solidFill>
                          <a:effectLst/>
                          <a:latin typeface="+mj-lt"/>
                          <a:ea typeface="+mn-ea"/>
                          <a:cs typeface="+mn-cs"/>
                        </a:rPr>
                        <a:t> passer le moins de temps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marL="342900" indent="-342900" algn="l" fontAlgn="b">
                        <a:buAutoNum type="arabicPeriod"/>
                      </a:pPr>
                      <a:r>
                        <a:rPr lang="fr-FR" sz="1200" b="1" u="none" strike="noStrike" kern="1200" cap="none" spc="0" dirty="0">
                          <a:solidFill>
                            <a:schemeClr val="tx1"/>
                          </a:solidFill>
                          <a:effectLst/>
                          <a:latin typeface="+mj-lt"/>
                          <a:ea typeface="+mn-ea"/>
                          <a:cs typeface="+mn-cs"/>
                        </a:rPr>
                        <a:t>En tant que client ou visiteur </a:t>
                      </a:r>
                      <a:r>
                        <a:rPr lang="fr-FR" sz="1200" b="0" u="none" strike="noStrike" kern="1200" cap="none" spc="0" dirty="0">
                          <a:solidFill>
                            <a:schemeClr val="tx1"/>
                          </a:solidFill>
                          <a:effectLst/>
                          <a:latin typeface="+mj-lt"/>
                          <a:ea typeface="+mn-ea"/>
                          <a:cs typeface="+mn-cs"/>
                        </a:rPr>
                        <a:t>du site e-commerce, </a:t>
                      </a:r>
                      <a:r>
                        <a:rPr lang="fr-FR" sz="1200" b="1" u="none" strike="noStrike" kern="1200" cap="none" spc="0" dirty="0">
                          <a:solidFill>
                            <a:schemeClr val="tx1"/>
                          </a:solidFill>
                          <a:effectLst/>
                          <a:latin typeface="+mj-lt"/>
                          <a:ea typeface="+mn-ea"/>
                          <a:cs typeface="+mn-cs"/>
                        </a:rPr>
                        <a:t>je souhaite</a:t>
                      </a:r>
                      <a:r>
                        <a:rPr lang="fr-FR" sz="1200" b="0" u="none" strike="noStrike" kern="1200" cap="none" spc="0" dirty="0">
                          <a:solidFill>
                            <a:schemeClr val="tx1"/>
                          </a:solidFill>
                          <a:effectLst/>
                          <a:latin typeface="+mj-lt"/>
                          <a:ea typeface="+mn-ea"/>
                          <a:cs typeface="+mn-cs"/>
                        </a:rPr>
                        <a:t> que l’on me propose d’autres articles dans la même catégorie de ceux de mon panier et qui pourraient m’intéresser en termes de choix et de prix</a:t>
                      </a:r>
                      <a:r>
                        <a:rPr lang="fr-FR" sz="1200" b="1" u="none" strike="noStrike" kern="1200" cap="none" spc="0" dirty="0">
                          <a:solidFill>
                            <a:schemeClr val="tx1"/>
                          </a:solidFill>
                          <a:effectLst/>
                          <a:latin typeface="+mj-lt"/>
                          <a:ea typeface="+mn-ea"/>
                          <a:cs typeface="+mn-cs"/>
                        </a:rPr>
                        <a:t> afin de </a:t>
                      </a:r>
                      <a:r>
                        <a:rPr lang="fr-FR" sz="1200" b="0" u="none" strike="noStrike" kern="1200" cap="none" spc="0" dirty="0">
                          <a:solidFill>
                            <a:schemeClr val="tx1"/>
                          </a:solidFill>
                          <a:effectLst/>
                          <a:latin typeface="+mj-lt"/>
                          <a:ea typeface="+mn-ea"/>
                          <a:cs typeface="+mn-cs"/>
                        </a:rPr>
                        <a:t>profiter des promotions en cours et disponibilité immédiate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47832534"/>
                  </a:ext>
                </a:extLst>
              </a:tr>
            </a:tbl>
          </a:graphicData>
        </a:graphic>
      </p:graphicFrame>
    </p:spTree>
    <p:extLst>
      <p:ext uri="{BB962C8B-B14F-4D97-AF65-F5344CB8AC3E}">
        <p14:creationId xmlns:p14="http://schemas.microsoft.com/office/powerpoint/2010/main" val="266176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dd-in_Banner">
            <a:extLst>
              <a:ext uri="{FF2B5EF4-FFF2-40B4-BE49-F238E27FC236}">
                <a16:creationId xmlns:a16="http://schemas.microsoft.com/office/drawing/2014/main" id="{B90A6FD2-DC16-8D05-20BE-2AABBD645DAC}"/>
              </a:ext>
            </a:extLst>
          </p:cNvPr>
          <p:cNvSpPr txBox="1"/>
          <p:nvPr/>
        </p:nvSpPr>
        <p:spPr>
          <a:xfrm>
            <a:off x="0" y="0"/>
            <a:ext cx="12188952" cy="49123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ctr" anchorCtr="0" forceAA="0" compatLnSpc="1">
            <a:prstTxWarp prst="textNoShape">
              <a:avLst/>
            </a:prstTxWarp>
            <a:normAutofit/>
          </a:bodyPr>
          <a:lstStyle/>
          <a:p>
            <a:pPr defTabSz="914400">
              <a:lnSpc>
                <a:spcPct val="80000"/>
              </a:lnSpc>
              <a:spcBef>
                <a:spcPct val="0"/>
              </a:spcBef>
              <a:spcAft>
                <a:spcPts val="600"/>
              </a:spcAft>
            </a:pPr>
            <a:r>
              <a:rPr lang="en-US" sz="3200" b="1" cap="all" dirty="0" err="1">
                <a:blipFill dpi="0" rotWithShape="1">
                  <a:blip r:embed="rId2"/>
                  <a:srcRect/>
                  <a:tile tx="6350" ty="-127000" sx="65000" sy="64000" flip="none" algn="tl"/>
                </a:blipFill>
                <a:effectLst/>
                <a:latin typeface="+mj-lt"/>
                <a:ea typeface="+mj-ea"/>
                <a:cs typeface="+mj-cs"/>
              </a:rPr>
              <a:t>Historiques</a:t>
            </a:r>
            <a:r>
              <a:rPr lang="en-US" sz="3200" b="1" cap="all" dirty="0">
                <a:blipFill dpi="0" rotWithShape="1">
                  <a:blip r:embed="rId2"/>
                  <a:srcRect/>
                  <a:tile tx="6350" ty="-127000" sx="65000" sy="64000" flip="none" algn="tl"/>
                </a:blipFill>
                <a:effectLst/>
                <a:latin typeface="+mj-lt"/>
                <a:ea typeface="+mj-ea"/>
                <a:cs typeface="+mj-cs"/>
              </a:rPr>
              <a:t>-actions</a:t>
            </a:r>
          </a:p>
        </p:txBody>
      </p:sp>
      <p:graphicFrame>
        <p:nvGraphicFramePr>
          <p:cNvPr id="8" name="Tableau 7">
            <a:extLst>
              <a:ext uri="{FF2B5EF4-FFF2-40B4-BE49-F238E27FC236}">
                <a16:creationId xmlns:a16="http://schemas.microsoft.com/office/drawing/2014/main" id="{0C5EE503-4840-6BF0-7C4E-6869E1BBC9E3}"/>
              </a:ext>
            </a:extLst>
          </p:cNvPr>
          <p:cNvGraphicFramePr>
            <a:graphicFrameLocks noGrp="1"/>
          </p:cNvGraphicFramePr>
          <p:nvPr>
            <p:extLst>
              <p:ext uri="{D42A27DB-BD31-4B8C-83A1-F6EECF244321}">
                <p14:modId xmlns:p14="http://schemas.microsoft.com/office/powerpoint/2010/main" val="3919076114"/>
              </p:ext>
            </p:extLst>
          </p:nvPr>
        </p:nvGraphicFramePr>
        <p:xfrm>
          <a:off x="0" y="495803"/>
          <a:ext cx="12188952" cy="4807717"/>
        </p:xfrm>
        <a:graphic>
          <a:graphicData uri="http://schemas.openxmlformats.org/drawingml/2006/table">
            <a:tbl>
              <a:tblPr firstRow="1" bandRow="1">
                <a:tableStyleId>{7DF18680-E054-41AD-8BC1-D1AEF772440D}</a:tableStyleId>
              </a:tblPr>
              <a:tblGrid>
                <a:gridCol w="827890">
                  <a:extLst>
                    <a:ext uri="{9D8B030D-6E8A-4147-A177-3AD203B41FA5}">
                      <a16:colId xmlns:a16="http://schemas.microsoft.com/office/drawing/2014/main" val="507849360"/>
                    </a:ext>
                  </a:extLst>
                </a:gridCol>
                <a:gridCol w="5259697">
                  <a:extLst>
                    <a:ext uri="{9D8B030D-6E8A-4147-A177-3AD203B41FA5}">
                      <a16:colId xmlns:a16="http://schemas.microsoft.com/office/drawing/2014/main" val="1022485719"/>
                    </a:ext>
                  </a:extLst>
                </a:gridCol>
                <a:gridCol w="3976079">
                  <a:extLst>
                    <a:ext uri="{9D8B030D-6E8A-4147-A177-3AD203B41FA5}">
                      <a16:colId xmlns:a16="http://schemas.microsoft.com/office/drawing/2014/main" val="2182539209"/>
                    </a:ext>
                  </a:extLst>
                </a:gridCol>
                <a:gridCol w="1182722">
                  <a:extLst>
                    <a:ext uri="{9D8B030D-6E8A-4147-A177-3AD203B41FA5}">
                      <a16:colId xmlns:a16="http://schemas.microsoft.com/office/drawing/2014/main" val="2573789268"/>
                    </a:ext>
                  </a:extLst>
                </a:gridCol>
                <a:gridCol w="942564">
                  <a:extLst>
                    <a:ext uri="{9D8B030D-6E8A-4147-A177-3AD203B41FA5}">
                      <a16:colId xmlns:a16="http://schemas.microsoft.com/office/drawing/2014/main" val="3413916287"/>
                    </a:ext>
                  </a:extLst>
                </a:gridCol>
              </a:tblGrid>
              <a:tr h="510339">
                <a:tc>
                  <a:txBody>
                    <a:bodyPr/>
                    <a:lstStyle/>
                    <a:p>
                      <a:pPr algn="ctr" fontAlgn="b"/>
                      <a:r>
                        <a:rPr lang="fr-FR" sz="1200" b="1" i="0" u="none" strike="noStrike" cap="none" spc="0" dirty="0">
                          <a:solidFill>
                            <a:schemeClr val="tx1"/>
                          </a:solidFill>
                          <a:effectLst/>
                          <a:latin typeface="Arial" panose="020B0604020202020204" pitchFamily="34" charset="0"/>
                          <a:cs typeface="Arial" panose="020B0604020202020204" pitchFamily="34" charset="0"/>
                        </a:rPr>
                        <a:t>Date</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fr-FR" sz="1200" b="1" i="0" u="none" strike="noStrike" cap="none" spc="0" dirty="0">
                          <a:solidFill>
                            <a:schemeClr val="tx1"/>
                          </a:solidFill>
                          <a:effectLst/>
                          <a:latin typeface="Arial" panose="020B0604020202020204" pitchFamily="34" charset="0"/>
                          <a:cs typeface="Arial" panose="020B0604020202020204" pitchFamily="34" charset="0"/>
                        </a:rPr>
                        <a:t>Sujet</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fr-FR" sz="1200" b="1" i="0" u="none" strike="noStrike" cap="none" spc="0" dirty="0">
                          <a:solidFill>
                            <a:schemeClr val="tx1"/>
                          </a:solidFill>
                          <a:effectLst/>
                          <a:latin typeface="Arial" panose="020B0604020202020204" pitchFamily="34" charset="0"/>
                          <a:cs typeface="Arial" panose="020B0604020202020204" pitchFamily="34" charset="0"/>
                        </a:rPr>
                        <a:t>Actions</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200" b="1" i="0" u="none" strike="noStrike" kern="1200" cap="none" spc="0" dirty="0">
                          <a:solidFill>
                            <a:schemeClr val="tx1"/>
                          </a:solidFill>
                          <a:effectLst/>
                          <a:latin typeface="Arial" panose="020B0604020202020204" pitchFamily="34" charset="0"/>
                          <a:ea typeface="+mn-ea"/>
                          <a:cs typeface="Arial" panose="020B0604020202020204" pitchFamily="34" charset="0"/>
                        </a:rPr>
                        <a:t>Auteur</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200" b="1" i="0" u="none" strike="noStrike" kern="1200" cap="none" spc="0" dirty="0">
                          <a:solidFill>
                            <a:schemeClr val="tx1"/>
                          </a:solidFill>
                          <a:effectLst/>
                          <a:latin typeface="Arial" panose="020B0604020202020204" pitchFamily="34" charset="0"/>
                          <a:ea typeface="+mn-ea"/>
                          <a:cs typeface="Arial" panose="020B0604020202020204" pitchFamily="34" charset="0"/>
                        </a:rPr>
                        <a:t>Echéance</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47832534"/>
                  </a:ext>
                </a:extLst>
              </a:tr>
              <a:tr h="600782">
                <a:tc>
                  <a:txBody>
                    <a:bodyPr/>
                    <a:lstStyle/>
                    <a:p>
                      <a:pPr marL="0" indent="0" algn="l" fontAlgn="b">
                        <a:lnSpc>
                          <a:spcPct val="100000"/>
                        </a:lnSpc>
                        <a:buFont typeface="+mj-lt"/>
                        <a:buNone/>
                      </a:pPr>
                      <a:r>
                        <a:rPr lang="fr-FR" sz="1200" b="0" i="0" u="none" strike="noStrike" cap="none" spc="0" dirty="0">
                          <a:solidFill>
                            <a:schemeClr val="tx1"/>
                          </a:solidFill>
                          <a:effectLst/>
                          <a:latin typeface="Arial" panose="020B0604020202020204" pitchFamily="34" charset="0"/>
                          <a:cs typeface="Arial" panose="020B0604020202020204" pitchFamily="34" charset="0"/>
                        </a:rPr>
                        <a:t>14/08/24</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kern="1200" dirty="0">
                          <a:solidFill>
                            <a:schemeClr val="dk1"/>
                          </a:solidFill>
                          <a:latin typeface="Arial" panose="020B0604020202020204" pitchFamily="34" charset="0"/>
                          <a:ea typeface="+mn-ea"/>
                          <a:cs typeface="Arial" panose="020B0604020202020204" pitchFamily="34" charset="0"/>
                        </a:rPr>
                        <a:t>Ecarter le </a:t>
                      </a:r>
                      <a:r>
                        <a:rPr lang="fr-FR" sz="1200" kern="1200" dirty="0" err="1">
                          <a:solidFill>
                            <a:schemeClr val="dk1"/>
                          </a:solidFill>
                          <a:latin typeface="Arial" panose="020B0604020202020204" pitchFamily="34" charset="0"/>
                          <a:ea typeface="+mn-ea"/>
                          <a:cs typeface="Arial" panose="020B0604020202020204" pitchFamily="34" charset="0"/>
                        </a:rPr>
                        <a:t>dataset</a:t>
                      </a:r>
                      <a:r>
                        <a:rPr lang="fr-FR" sz="1200" kern="1200" dirty="0">
                          <a:solidFill>
                            <a:schemeClr val="dk1"/>
                          </a:solidFill>
                          <a:latin typeface="Arial" panose="020B0604020202020204" pitchFamily="34" charset="0"/>
                          <a:ea typeface="+mn-ea"/>
                          <a:cs typeface="Arial" panose="020B0604020202020204" pitchFamily="34" charset="0"/>
                        </a:rPr>
                        <a:t> de test  </a:t>
                      </a:r>
                      <a:r>
                        <a:rPr lang="fr-FR" sz="1200" u="none" strike="noStrike" kern="1200" cap="none" spc="0" dirty="0">
                          <a:solidFill>
                            <a:srgbClr val="FF0000"/>
                          </a:solidFill>
                          <a:effectLst/>
                          <a:latin typeface="Arial" panose="020B0604020202020204" pitchFamily="34" charset="0"/>
                          <a:ea typeface="+mn-ea"/>
                          <a:cs typeface="Arial" panose="020B0604020202020204" pitchFamily="34" charset="0"/>
                        </a:rPr>
                        <a:t>X_test_update.csv</a:t>
                      </a:r>
                      <a:r>
                        <a:rPr lang="en-US" sz="1200" b="1" u="none" strike="noStrike" kern="1200" cap="all" spc="0" dirty="0">
                          <a:solidFill>
                            <a:srgbClr val="FF0000"/>
                          </a:solidFill>
                          <a:latin typeface="Arial" panose="020B0604020202020204" pitchFamily="34" charset="0"/>
                          <a:ea typeface="+mn-ea"/>
                          <a:cs typeface="Arial" panose="020B0604020202020204" pitchFamily="34" charset="0"/>
                        </a:rPr>
                        <a:t> </a:t>
                      </a:r>
                      <a:r>
                        <a:rPr lang="en-US" sz="1200" b="1" u="none" strike="noStrike" kern="1200" cap="all" spc="0" dirty="0">
                          <a:blipFill dpi="0" rotWithShape="1">
                            <a:blip r:embed="rId2"/>
                            <a:srcRect/>
                            <a:tile tx="6350" ty="-127000" sx="65000" sy="64000" flip="none" algn="tl"/>
                          </a:blipFill>
                          <a:latin typeface="Arial" panose="020B0604020202020204" pitchFamily="34" charset="0"/>
                          <a:ea typeface="+mn-ea"/>
                          <a:cs typeface="Arial" panose="020B0604020202020204" pitchFamily="34" charset="0"/>
                        </a:rPr>
                        <a:t>et ne </a:t>
                      </a:r>
                      <a:r>
                        <a:rPr lang="en-US" sz="1200" b="1" u="none" strike="noStrike" kern="1200" cap="all" spc="0" dirty="0" err="1">
                          <a:blipFill dpi="0" rotWithShape="1">
                            <a:blip r:embed="rId2"/>
                            <a:srcRect/>
                            <a:tile tx="6350" ty="-127000" sx="65000" sy="64000" flip="none" algn="tl"/>
                          </a:blipFill>
                          <a:latin typeface="Arial" panose="020B0604020202020204" pitchFamily="34" charset="0"/>
                          <a:ea typeface="+mn-ea"/>
                          <a:cs typeface="Arial" panose="020B0604020202020204" pitchFamily="34" charset="0"/>
                        </a:rPr>
                        <a:t>garder</a:t>
                      </a:r>
                      <a:r>
                        <a:rPr lang="en-US" sz="1200" b="1" u="none" strike="noStrike" kern="1200" cap="all" spc="0" dirty="0">
                          <a:blipFill dpi="0" rotWithShape="1">
                            <a:blip r:embed="rId2"/>
                            <a:srcRect/>
                            <a:tile tx="6350" ty="-127000" sx="65000" sy="64000" flip="none" algn="tl"/>
                          </a:blipFill>
                          <a:latin typeface="Arial" panose="020B0604020202020204" pitchFamily="34" charset="0"/>
                          <a:ea typeface="+mn-ea"/>
                          <a:cs typeface="Arial" panose="020B0604020202020204" pitchFamily="34" charset="0"/>
                        </a:rPr>
                        <a:t> que </a:t>
                      </a:r>
                      <a:r>
                        <a:rPr lang="fr-FR" sz="1200" u="none" strike="noStrike" kern="1200" cap="none" spc="0" dirty="0">
                          <a:solidFill>
                            <a:srgbClr val="00B050"/>
                          </a:solidFill>
                          <a:effectLst/>
                          <a:latin typeface="Arial" panose="020B0604020202020204" pitchFamily="34" charset="0"/>
                          <a:ea typeface="+mn-ea"/>
                          <a:cs typeface="Arial" panose="020B0604020202020204" pitchFamily="34" charset="0"/>
                        </a:rPr>
                        <a:t>X_train_update.csv</a:t>
                      </a:r>
                      <a:r>
                        <a:rPr lang="en-US" sz="1200" b="1" kern="1200" cap="all" dirty="0">
                          <a:solidFill>
                            <a:srgbClr val="00B050"/>
                          </a:solidFill>
                          <a:effectLst/>
                          <a:latin typeface="Arial" panose="020B0604020202020204" pitchFamily="34" charset="0"/>
                          <a:ea typeface="+mn-ea"/>
                          <a:cs typeface="Arial" panose="020B0604020202020204" pitchFamily="34" charset="0"/>
                        </a:rPr>
                        <a:t> </a:t>
                      </a:r>
                      <a:r>
                        <a:rPr lang="en-US" sz="1200" b="1" kern="1200" cap="all" dirty="0">
                          <a:blipFill dpi="0" rotWithShape="1">
                            <a:blip r:embed="rId2"/>
                            <a:srcRect/>
                            <a:tile tx="6350" ty="-127000" sx="65000" sy="64000" flip="none" algn="tl"/>
                          </a:blipFill>
                          <a:effectLst/>
                          <a:latin typeface="Arial" panose="020B0604020202020204" pitchFamily="34" charset="0"/>
                          <a:ea typeface="+mn-ea"/>
                          <a:cs typeface="Arial" panose="020B0604020202020204" pitchFamily="34" charset="0"/>
                        </a:rPr>
                        <a:t>(dataset de base) </a:t>
                      </a:r>
                      <a:r>
                        <a:rPr lang="fr-FR" sz="1200" b="1" kern="1200" cap="all" dirty="0">
                          <a:blipFill dpi="0" rotWithShape="1">
                            <a:blip r:embed="rId2"/>
                            <a:srcRect/>
                            <a:tile tx="6350" ty="-127000" sx="65000" sy="64000" flip="none" algn="tl"/>
                          </a:blipFill>
                          <a:effectLst/>
                          <a:latin typeface="Arial" panose="020B0604020202020204" pitchFamily="34" charset="0"/>
                          <a:ea typeface="+mn-ea"/>
                          <a:cs typeface="Arial" panose="020B0604020202020204" pitchFamily="34" charset="0"/>
                        </a:rPr>
                        <a:t>et </a:t>
                      </a:r>
                      <a:r>
                        <a:rPr lang="fr-FR" sz="1200" u="none" strike="noStrike" kern="1200" cap="none" spc="0" dirty="0">
                          <a:solidFill>
                            <a:srgbClr val="00B050"/>
                          </a:solidFill>
                          <a:effectLst/>
                          <a:latin typeface="Arial" panose="020B0604020202020204" pitchFamily="34" charset="0"/>
                          <a:ea typeface="+mn-ea"/>
                          <a:cs typeface="Arial" panose="020B0604020202020204" pitchFamily="34" charset="0"/>
                        </a:rPr>
                        <a:t>Y_train_CVw08PX.csv </a:t>
                      </a:r>
                      <a:r>
                        <a:rPr lang="fr-FR" sz="1200" u="none" strike="noStrike" kern="1200" cap="none" spc="0" dirty="0">
                          <a:solidFill>
                            <a:schemeClr val="tx1"/>
                          </a:solidFill>
                          <a:effectLst/>
                          <a:latin typeface="Arial" panose="020B0604020202020204" pitchFamily="34" charset="0"/>
                          <a:ea typeface="+mn-ea"/>
                          <a:cs typeface="Arial" panose="020B0604020202020204" pitchFamily="34" charset="0"/>
                        </a:rPr>
                        <a:t>qui contient toutes les cibles.</a:t>
                      </a:r>
                      <a:endParaRPr lang="fr-FR" sz="1200" kern="1200" dirty="0">
                        <a:solidFill>
                          <a:schemeClr val="dk1"/>
                        </a:solidFill>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200" kern="1200" dirty="0">
                        <a:solidFill>
                          <a:schemeClr val="dk1"/>
                        </a:solidFill>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endParaRPr lang="fr-FR" sz="1200" b="0" i="0" u="none" strike="noStrike" kern="1200" cap="none" spc="0" dirty="0">
                        <a:solidFill>
                          <a:schemeClr val="tx1"/>
                        </a:solidFill>
                        <a:effectLst/>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b">
                        <a:lnSpc>
                          <a:spcPct val="100000"/>
                        </a:lnSpc>
                        <a:buFont typeface="+mj-lt"/>
                        <a:buNone/>
                      </a:pPr>
                      <a:r>
                        <a:rPr lang="fr-FR" sz="1200" b="0" i="0" u="none" strike="noStrike" kern="1200" cap="none" spc="0" dirty="0">
                          <a:solidFill>
                            <a:schemeClr val="tx1"/>
                          </a:solidFill>
                          <a:effectLst/>
                          <a:latin typeface="Arial" panose="020B0604020202020204" pitchFamily="34" charset="0"/>
                          <a:ea typeface="+mn-ea"/>
                          <a:cs typeface="Arial" panose="020B0604020202020204" pitchFamily="34" charset="0"/>
                        </a:rPr>
                        <a:t>28/08/24</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466600"/>
                  </a:ext>
                </a:extLst>
              </a:tr>
              <a:tr h="485137">
                <a:tc>
                  <a:txBody>
                    <a:bodyPr/>
                    <a:lstStyle/>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chemeClr val="tx1"/>
                        </a:solidFill>
                        <a:effectLst/>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kern="1200" dirty="0">
                          <a:solidFill>
                            <a:schemeClr val="dk1"/>
                          </a:solidFill>
                          <a:latin typeface="Arial" panose="020B0604020202020204" pitchFamily="34" charset="0"/>
                          <a:ea typeface="+mn-ea"/>
                          <a:cs typeface="Arial" panose="020B0604020202020204" pitchFamily="34" charset="0"/>
                        </a:rPr>
                        <a:t>Rajouter une variable descriptive de la catégorie (27 en tout) et peupler le </a:t>
                      </a:r>
                      <a:r>
                        <a:rPr lang="fr-FR" sz="1200" kern="1200" dirty="0" err="1">
                          <a:solidFill>
                            <a:schemeClr val="dk1"/>
                          </a:solidFill>
                          <a:latin typeface="Arial" panose="020B0604020202020204" pitchFamily="34" charset="0"/>
                          <a:ea typeface="+mn-ea"/>
                          <a:cs typeface="Arial" panose="020B0604020202020204" pitchFamily="34" charset="0"/>
                        </a:rPr>
                        <a:t>dataset</a:t>
                      </a:r>
                      <a:r>
                        <a:rPr lang="fr-FR" sz="1200" kern="1200" dirty="0">
                          <a:solidFill>
                            <a:schemeClr val="dk1"/>
                          </a:solidFill>
                          <a:latin typeface="Arial" panose="020B0604020202020204" pitchFamily="34" charset="0"/>
                          <a:ea typeface="+mn-ea"/>
                          <a:cs typeface="Arial" panose="020B0604020202020204" pitchFamily="34" charset="0"/>
                        </a:rPr>
                        <a:t> avec</a:t>
                      </a:r>
                      <a:endParaRPr lang="fr-FR" sz="1200" b="0" i="0" u="none" strike="noStrike" cap="none" spc="0" dirty="0">
                        <a:solidFill>
                          <a:schemeClr val="tx1"/>
                        </a:solidFill>
                        <a:effectLst/>
                        <a:latin typeface="Arial" panose="020B0604020202020204" pitchFamily="34" charset="0"/>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fr-FR" sz="1200" b="0" i="0" u="none" strike="noStrike" cap="none" spc="0" dirty="0">
                        <a:solidFill>
                          <a:schemeClr val="tx1"/>
                        </a:solidFill>
                        <a:effectLst/>
                        <a:latin typeface="Arial" panose="020B0604020202020204" pitchFamily="34" charset="0"/>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fr-FR" sz="1200" b="0" i="0" u="none" strike="noStrike" cap="none" spc="0" dirty="0">
                        <a:solidFill>
                          <a:schemeClr val="tx1"/>
                        </a:solidFill>
                        <a:effectLst/>
                        <a:latin typeface="Arial" panose="020B0604020202020204" pitchFamily="34" charset="0"/>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kern="1200" cap="none" spc="0" dirty="0">
                          <a:solidFill>
                            <a:schemeClr val="tx1"/>
                          </a:solidFill>
                          <a:effectLst/>
                          <a:latin typeface="Arial" panose="020B0604020202020204" pitchFamily="34" charset="0"/>
                          <a:ea typeface="+mn-ea"/>
                          <a:cs typeface="Arial" panose="020B0604020202020204" pitchFamily="34" charset="0"/>
                        </a:rPr>
                        <a:t>28/08/24</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876016"/>
                  </a:ext>
                </a:extLst>
              </a:tr>
              <a:tr h="403412">
                <a:tc>
                  <a:txBody>
                    <a:bodyPr/>
                    <a:lstStyle/>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chemeClr val="tx1"/>
                        </a:solidFill>
                        <a:effectLst/>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kern="1200" dirty="0">
                          <a:solidFill>
                            <a:schemeClr val="dk1"/>
                          </a:solidFill>
                          <a:latin typeface="Arial" panose="020B0604020202020204" pitchFamily="34" charset="0"/>
                          <a:ea typeface="+mn-ea"/>
                          <a:cs typeface="Arial" panose="020B0604020202020204" pitchFamily="34" charset="0"/>
                        </a:rPr>
                        <a:t>La catégorie </a:t>
                      </a:r>
                      <a:r>
                        <a:rPr lang="fr-FR" sz="1200" b="1" kern="1200" dirty="0">
                          <a:solidFill>
                            <a:schemeClr val="accent1"/>
                          </a:solidFill>
                          <a:latin typeface="Arial" panose="020B0604020202020204" pitchFamily="34" charset="0"/>
                          <a:ea typeface="+mn-ea"/>
                          <a:cs typeface="Arial" panose="020B0604020202020204" pitchFamily="34" charset="0"/>
                        </a:rPr>
                        <a:t>2585</a:t>
                      </a:r>
                      <a:r>
                        <a:rPr lang="fr-FR" sz="1200" kern="1200" dirty="0">
                          <a:solidFill>
                            <a:schemeClr val="dk1"/>
                          </a:solidFill>
                          <a:latin typeface="Arial" panose="020B0604020202020204" pitchFamily="34" charset="0"/>
                          <a:ea typeface="+mn-ea"/>
                          <a:cs typeface="Arial" panose="020B0604020202020204" pitchFamily="34" charset="0"/>
                        </a:rPr>
                        <a:t> est trop dominante, un équilibrage doit être opéré pour éviter l’</a:t>
                      </a:r>
                      <a:r>
                        <a:rPr lang="fr-FR" sz="1200" kern="1200" dirty="0" err="1">
                          <a:solidFill>
                            <a:schemeClr val="dk1"/>
                          </a:solidFill>
                          <a:latin typeface="Arial" panose="020B0604020202020204" pitchFamily="34" charset="0"/>
                          <a:ea typeface="+mn-ea"/>
                          <a:cs typeface="Arial" panose="020B0604020202020204" pitchFamily="34" charset="0"/>
                        </a:rPr>
                        <a:t>overfitting</a:t>
                      </a:r>
                      <a:r>
                        <a:rPr lang="fr-FR" sz="1200" kern="1200" dirty="0">
                          <a:solidFill>
                            <a:schemeClr val="dk1"/>
                          </a:solidFill>
                          <a:latin typeface="Arial" panose="020B0604020202020204" pitchFamily="34" charset="0"/>
                          <a:ea typeface="+mn-ea"/>
                          <a:cs typeface="Arial" panose="020B0604020202020204" pitchFamily="34" charset="0"/>
                        </a:rPr>
                        <a:t> (à voir comment…)</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200" kern="1200" dirty="0">
                        <a:solidFill>
                          <a:schemeClr val="dk1"/>
                        </a:solidFill>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fr-FR" sz="1200" b="0" i="0" u="none" strike="noStrike" cap="none" spc="0" dirty="0">
                        <a:solidFill>
                          <a:schemeClr val="tx1"/>
                        </a:solidFill>
                        <a:effectLst/>
                        <a:latin typeface="Arial" panose="020B0604020202020204" pitchFamily="34" charset="0"/>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kern="1200" cap="none" spc="0" dirty="0">
                          <a:solidFill>
                            <a:schemeClr val="tx1"/>
                          </a:solidFill>
                          <a:effectLst/>
                          <a:latin typeface="Arial" panose="020B0604020202020204" pitchFamily="34" charset="0"/>
                          <a:ea typeface="+mn-ea"/>
                          <a:cs typeface="Arial" panose="020B0604020202020204" pitchFamily="34" charset="0"/>
                        </a:rPr>
                        <a:t>28/08/24</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3850231"/>
                  </a:ext>
                </a:extLst>
              </a:tr>
              <a:tr h="1526241">
                <a:tc gridSpan="5">
                  <a:txBody>
                    <a:bodyPr/>
                    <a:lstStyle/>
                    <a:p>
                      <a:pPr marL="171450" marR="0" lvl="0" indent="-171450" algn="l" defTabSz="914400" rtl="0" eaLnBrk="1" fontAlgn="b" latinLnBrk="0" hangingPunct="1">
                        <a:lnSpc>
                          <a:spcPct val="100000"/>
                        </a:lnSpc>
                        <a:spcBef>
                          <a:spcPts val="0"/>
                        </a:spcBef>
                        <a:spcAft>
                          <a:spcPts val="0"/>
                        </a:spcAft>
                        <a:buClrTx/>
                        <a:buSzTx/>
                        <a:buFontTx/>
                        <a:buChar char="-"/>
                        <a:tabLst/>
                        <a:defRPr/>
                      </a:pPr>
                      <a:r>
                        <a:rPr lang="fr-FR" sz="1200" b="1" i="0" u="none" strike="noStrike" kern="1200" cap="none" spc="0" dirty="0">
                          <a:solidFill>
                            <a:schemeClr val="tx1"/>
                          </a:solidFill>
                          <a:effectLst/>
                          <a:latin typeface="Arial" panose="020B0604020202020204" pitchFamily="34" charset="0"/>
                          <a:ea typeface="+mn-ea"/>
                          <a:cs typeface="Arial" panose="020B0604020202020204" pitchFamily="34" charset="0"/>
                        </a:rPr>
                        <a:t>Résumé des colonnes rakuten.csv :</a:t>
                      </a: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200" kern="1200" dirty="0">
                        <a:solidFill>
                          <a:schemeClr val="dk1"/>
                        </a:solidFill>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200" kern="1200" dirty="0">
                        <a:solidFill>
                          <a:schemeClr val="dk1"/>
                        </a:solidFill>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fr-FR" sz="1200" b="0" i="0" u="none" strike="noStrike" cap="none" spc="0" dirty="0">
                        <a:solidFill>
                          <a:schemeClr val="tx1"/>
                        </a:solidFill>
                        <a:effectLst/>
                        <a:latin typeface="Arial" panose="020B0604020202020204" pitchFamily="34" charset="0"/>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fr-FR" sz="1200" b="0" i="0" u="none" strike="noStrike" cap="none" spc="0" dirty="0">
                        <a:solidFill>
                          <a:schemeClr val="tx1"/>
                        </a:solidFill>
                        <a:effectLst/>
                        <a:latin typeface="Arial" panose="020B0604020202020204" pitchFamily="34" charset="0"/>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627385"/>
                  </a:ext>
                </a:extLst>
              </a:tr>
              <a:tr h="491906">
                <a:tc gridSpan="5">
                  <a:txBody>
                    <a:bodyPr/>
                    <a:lstStyle/>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fr-FR" sz="1200" b="1" i="0" u="none" strike="noStrike" kern="1200" cap="none" spc="0" dirty="0">
                        <a:solidFill>
                          <a:srgbClr val="FF0000"/>
                        </a:solidFill>
                        <a:effectLst/>
                        <a:latin typeface="Arial" panose="020B0604020202020204" pitchFamily="34" charset="0"/>
                        <a:ea typeface="+mn-ea"/>
                        <a:cs typeface="Arial" panose="020B0604020202020204" pitchFamily="34" charset="0"/>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661275138"/>
                  </a:ext>
                </a:extLst>
              </a:tr>
            </a:tbl>
          </a:graphicData>
        </a:graphic>
      </p:graphicFrame>
    </p:spTree>
    <p:extLst>
      <p:ext uri="{BB962C8B-B14F-4D97-AF65-F5344CB8AC3E}">
        <p14:creationId xmlns:p14="http://schemas.microsoft.com/office/powerpoint/2010/main" val="99338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Add-in_Banner">
            <a:extLst>
              <a:ext uri="{FF2B5EF4-FFF2-40B4-BE49-F238E27FC236}">
                <a16:creationId xmlns:a16="http://schemas.microsoft.com/office/drawing/2014/main" id="{E6F38A83-0D43-4BB2-A6E1-EF52D195B184}"/>
              </a:ext>
            </a:extLst>
          </p:cNvPr>
          <p:cNvSpPr txBox="1"/>
          <p:nvPr/>
        </p:nvSpPr>
        <p:spPr>
          <a:xfrm>
            <a:off x="766143" y="1608042"/>
            <a:ext cx="2673705" cy="2535412"/>
          </a:xfrm>
          <a:prstGeom prst="ellipse">
            <a:avLst/>
          </a:prstGeom>
          <a:solidFill>
            <a:schemeClr val="bg1">
              <a:lumMod val="50000"/>
            </a:schemeClr>
          </a:solidFill>
          <a:ln w="174625" cmpd="thinThick">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b="1" kern="1200" dirty="0">
                <a:solidFill>
                  <a:srgbClr val="FFFFFF"/>
                </a:solidFill>
                <a:effectLst/>
                <a:latin typeface="+mj-lt"/>
                <a:ea typeface="+mj-ea"/>
                <a:cs typeface="+mj-cs"/>
              </a:rPr>
              <a:t>RAKUTEN</a:t>
            </a:r>
            <a:r>
              <a:rPr lang="en-US" sz="3600" b="1" kern="1200" dirty="0">
                <a:solidFill>
                  <a:srgbClr val="FFFFFF"/>
                </a:solidFill>
                <a:effectLst/>
                <a:latin typeface="+mj-lt"/>
                <a:ea typeface="+mj-ea"/>
                <a:cs typeface="+mj-cs"/>
              </a:rPr>
              <a:t>  </a:t>
            </a:r>
          </a:p>
        </p:txBody>
      </p:sp>
      <p:sp>
        <p:nvSpPr>
          <p:cNvPr id="3" name="Bulle narrative : rectangle à coins arrondis 2">
            <a:extLst>
              <a:ext uri="{FF2B5EF4-FFF2-40B4-BE49-F238E27FC236}">
                <a16:creationId xmlns:a16="http://schemas.microsoft.com/office/drawing/2014/main" id="{028644C8-A94C-109D-7E96-EDFC19BCCBF8}"/>
              </a:ext>
            </a:extLst>
          </p:cNvPr>
          <p:cNvSpPr/>
          <p:nvPr/>
        </p:nvSpPr>
        <p:spPr>
          <a:xfrm>
            <a:off x="3439848" y="3291623"/>
            <a:ext cx="7864845" cy="1084622"/>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ctr"/>
          <a:lstStyle/>
          <a:p>
            <a:r>
              <a:rPr lang="fr-FR" sz="2400" b="1" dirty="0">
                <a:solidFill>
                  <a:srgbClr val="000000"/>
                </a:solidFill>
                <a:highlight>
                  <a:srgbClr val="00FF00"/>
                </a:highlight>
                <a:latin typeface="+mj-lt"/>
                <a:ea typeface="Times New Roman" panose="02020603050405020304" pitchFamily="18" charset="0"/>
              </a:rPr>
              <a:t>OBJECTIF </a:t>
            </a:r>
            <a:r>
              <a:rPr lang="fr-FR" sz="2400" b="1" dirty="0">
                <a:solidFill>
                  <a:srgbClr val="000000"/>
                </a:solidFill>
                <a:effectLst/>
                <a:highlight>
                  <a:srgbClr val="00FF00"/>
                </a:highlight>
                <a:latin typeface="+mj-lt"/>
                <a:ea typeface="Times New Roman" panose="02020603050405020304" pitchFamily="18" charset="0"/>
              </a:rPr>
              <a:t>:</a:t>
            </a:r>
            <a:r>
              <a:rPr lang="fr-FR" sz="2400" b="1" dirty="0">
                <a:solidFill>
                  <a:srgbClr val="000000"/>
                </a:solidFill>
                <a:effectLst/>
                <a:latin typeface="+mj-lt"/>
                <a:ea typeface="Times New Roman" panose="02020603050405020304" pitchFamily="18" charset="0"/>
              </a:rPr>
              <a:t> </a:t>
            </a:r>
            <a:r>
              <a:rPr lang="fr-FR" sz="2400" dirty="0">
                <a:solidFill>
                  <a:srgbClr val="000000"/>
                </a:solidFill>
                <a:effectLst/>
                <a:latin typeface="+mj-lt"/>
                <a:ea typeface="Times New Roman" panose="02020603050405020304" pitchFamily="18" charset="0"/>
              </a:rPr>
              <a:t>Sur la base des </a:t>
            </a:r>
            <a:r>
              <a:rPr lang="fr-FR" sz="2400" dirty="0" err="1">
                <a:solidFill>
                  <a:srgbClr val="000000"/>
                </a:solidFill>
                <a:effectLst/>
                <a:latin typeface="+mj-lt"/>
                <a:ea typeface="Times New Roman" panose="02020603050405020304" pitchFamily="18" charset="0"/>
              </a:rPr>
              <a:t>datasets</a:t>
            </a:r>
            <a:r>
              <a:rPr lang="fr-FR" sz="2400" dirty="0">
                <a:solidFill>
                  <a:srgbClr val="000000"/>
                </a:solidFill>
                <a:effectLst/>
                <a:latin typeface="+mj-lt"/>
                <a:ea typeface="Times New Roman" panose="02020603050405020304" pitchFamily="18" charset="0"/>
              </a:rPr>
              <a:t> fournis, construire un ou plusieurs modèles en mesure de catégoriser tout produit à partir de données descriptives et/ou des images selon le catalogue de référence RAKUTEN.</a:t>
            </a:r>
          </a:p>
          <a:p>
            <a:endParaRPr lang="fr-FR" sz="2400" dirty="0">
              <a:solidFill>
                <a:srgbClr val="000000"/>
              </a:solidFill>
              <a:effectLst/>
              <a:latin typeface="+mj-lt"/>
              <a:ea typeface="Times New Roman" panose="02020603050405020304" pitchFamily="18" charset="0"/>
            </a:endParaRPr>
          </a:p>
        </p:txBody>
      </p:sp>
      <p:pic>
        <p:nvPicPr>
          <p:cNvPr id="9" name="Graphique 8" descr="Flèche : courbe légère avec un remplissage uni">
            <a:extLst>
              <a:ext uri="{FF2B5EF4-FFF2-40B4-BE49-F238E27FC236}">
                <a16:creationId xmlns:a16="http://schemas.microsoft.com/office/drawing/2014/main" id="{379E09B1-853D-0858-7BB5-1DF12F8C63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9303164">
            <a:off x="7960031" y="5448215"/>
            <a:ext cx="485273" cy="485273"/>
          </a:xfrm>
          <a:prstGeom prst="rect">
            <a:avLst/>
          </a:prstGeom>
        </p:spPr>
      </p:pic>
      <p:sp>
        <p:nvSpPr>
          <p:cNvPr id="10" name="ZoneTexte 9">
            <a:extLst>
              <a:ext uri="{FF2B5EF4-FFF2-40B4-BE49-F238E27FC236}">
                <a16:creationId xmlns:a16="http://schemas.microsoft.com/office/drawing/2014/main" id="{25951CC2-82DB-842C-FC18-9BC781BD8FFC}"/>
              </a:ext>
            </a:extLst>
          </p:cNvPr>
          <p:cNvSpPr txBox="1"/>
          <p:nvPr/>
        </p:nvSpPr>
        <p:spPr>
          <a:xfrm>
            <a:off x="5485522" y="5158258"/>
            <a:ext cx="2458911" cy="646331"/>
          </a:xfrm>
          <a:prstGeom prst="rect">
            <a:avLst/>
          </a:prstGeom>
          <a:noFill/>
        </p:spPr>
        <p:txBody>
          <a:bodyPr wrap="square" rtlCol="0">
            <a:spAutoFit/>
          </a:bodyPr>
          <a:lstStyle/>
          <a:p>
            <a:r>
              <a:rPr lang="fr-FR" sz="1200" b="1" dirty="0"/>
              <a:t>2. </a:t>
            </a:r>
            <a:r>
              <a:rPr lang="fr-FR" sz="1200" dirty="0"/>
              <a:t>Pré-</a:t>
            </a:r>
            <a:r>
              <a:rPr lang="fr-FR" sz="1200" dirty="0" err="1"/>
              <a:t>processing</a:t>
            </a:r>
            <a:r>
              <a:rPr lang="fr-FR" sz="1200" dirty="0"/>
              <a:t> des data, transformation, </a:t>
            </a:r>
            <a:r>
              <a:rPr lang="fr-FR" sz="1200" dirty="0" err="1"/>
              <a:t>cleaning</a:t>
            </a:r>
            <a:r>
              <a:rPr lang="fr-FR" sz="1200" dirty="0"/>
              <a:t> &amp;  augmentation </a:t>
            </a:r>
            <a:r>
              <a:rPr lang="fr-FR" sz="1200" dirty="0">
                <a:sym typeface="Wingdings" panose="05000000000000000000" pitchFamily="2" charset="2"/>
              </a:rPr>
              <a:t> 30/08/24</a:t>
            </a:r>
            <a:endParaRPr lang="fr-FR" sz="1200" dirty="0"/>
          </a:p>
        </p:txBody>
      </p:sp>
      <p:sp>
        <p:nvSpPr>
          <p:cNvPr id="11" name="ZoneTexte 10">
            <a:extLst>
              <a:ext uri="{FF2B5EF4-FFF2-40B4-BE49-F238E27FC236}">
                <a16:creationId xmlns:a16="http://schemas.microsoft.com/office/drawing/2014/main" id="{69CA6259-EA23-28AC-DE15-78CA41DCC6DC}"/>
              </a:ext>
            </a:extLst>
          </p:cNvPr>
          <p:cNvSpPr txBox="1"/>
          <p:nvPr/>
        </p:nvSpPr>
        <p:spPr>
          <a:xfrm>
            <a:off x="7341592" y="4551516"/>
            <a:ext cx="2367138" cy="646331"/>
          </a:xfrm>
          <a:prstGeom prst="rect">
            <a:avLst/>
          </a:prstGeom>
          <a:noFill/>
        </p:spPr>
        <p:txBody>
          <a:bodyPr wrap="square" rtlCol="0">
            <a:spAutoFit/>
          </a:bodyPr>
          <a:lstStyle/>
          <a:p>
            <a:r>
              <a:rPr lang="fr-FR" sz="1200" b="1" dirty="0"/>
              <a:t>1. </a:t>
            </a:r>
            <a:r>
              <a:rPr lang="fr-FR" sz="1200" dirty="0"/>
              <a:t>1ers résultats d’exploration, d’analyse et des approches </a:t>
            </a:r>
            <a:r>
              <a:rPr lang="fr-FR" sz="1200" dirty="0">
                <a:sym typeface="Wingdings" panose="05000000000000000000" pitchFamily="2" charset="2"/>
              </a:rPr>
              <a:t> 16/08/24</a:t>
            </a:r>
            <a:endParaRPr lang="fr-FR" sz="1200" dirty="0"/>
          </a:p>
        </p:txBody>
      </p:sp>
      <p:sp>
        <p:nvSpPr>
          <p:cNvPr id="12" name="ZoneTexte 11">
            <a:extLst>
              <a:ext uri="{FF2B5EF4-FFF2-40B4-BE49-F238E27FC236}">
                <a16:creationId xmlns:a16="http://schemas.microsoft.com/office/drawing/2014/main" id="{AE17FEF4-547D-8F5B-0032-1B3CCC27D947}"/>
              </a:ext>
            </a:extLst>
          </p:cNvPr>
          <p:cNvSpPr txBox="1"/>
          <p:nvPr/>
        </p:nvSpPr>
        <p:spPr>
          <a:xfrm>
            <a:off x="7228048" y="5905838"/>
            <a:ext cx="2458911" cy="646331"/>
          </a:xfrm>
          <a:prstGeom prst="rect">
            <a:avLst/>
          </a:prstGeom>
          <a:noFill/>
        </p:spPr>
        <p:txBody>
          <a:bodyPr wrap="square" rtlCol="0">
            <a:spAutoFit/>
          </a:bodyPr>
          <a:lstStyle/>
          <a:p>
            <a:r>
              <a:rPr lang="fr-FR" sz="1200" b="1" dirty="0"/>
              <a:t>3. </a:t>
            </a:r>
            <a:r>
              <a:rPr lang="fr-FR" sz="1200" dirty="0"/>
              <a:t>Modélisations, évaluations, optimisations, interprétations et conclusions </a:t>
            </a:r>
            <a:r>
              <a:rPr lang="fr-FR" sz="1200" dirty="0">
                <a:sym typeface="Wingdings" panose="05000000000000000000" pitchFamily="2" charset="2"/>
              </a:rPr>
              <a:t> 20/09/24</a:t>
            </a:r>
            <a:endParaRPr lang="fr-FR" sz="1200" dirty="0"/>
          </a:p>
        </p:txBody>
      </p:sp>
      <p:sp>
        <p:nvSpPr>
          <p:cNvPr id="13" name="ZoneTexte 12">
            <a:extLst>
              <a:ext uri="{FF2B5EF4-FFF2-40B4-BE49-F238E27FC236}">
                <a16:creationId xmlns:a16="http://schemas.microsoft.com/office/drawing/2014/main" id="{2602131C-1672-C744-3C78-79546D604DD3}"/>
              </a:ext>
            </a:extLst>
          </p:cNvPr>
          <p:cNvSpPr txBox="1"/>
          <p:nvPr/>
        </p:nvSpPr>
        <p:spPr>
          <a:xfrm>
            <a:off x="8717529" y="5157103"/>
            <a:ext cx="2394125" cy="646331"/>
          </a:xfrm>
          <a:prstGeom prst="rect">
            <a:avLst/>
          </a:prstGeom>
          <a:noFill/>
        </p:spPr>
        <p:txBody>
          <a:bodyPr wrap="square" rtlCol="0">
            <a:spAutoFit/>
          </a:bodyPr>
          <a:lstStyle/>
          <a:p>
            <a:r>
              <a:rPr lang="fr-FR" sz="1200" b="1" dirty="0"/>
              <a:t>0.</a:t>
            </a:r>
            <a:r>
              <a:rPr lang="fr-FR" sz="1200" dirty="0"/>
              <a:t> Cadrage du projet (périmètre, trajectoire, attendus et cible </a:t>
            </a:r>
            <a:r>
              <a:rPr lang="fr-FR" sz="1200" dirty="0">
                <a:sym typeface="Wingdings" panose="05000000000000000000" pitchFamily="2" charset="2"/>
              </a:rPr>
              <a:t> 07/08/24</a:t>
            </a:r>
            <a:endParaRPr lang="fr-FR" sz="1200" dirty="0"/>
          </a:p>
        </p:txBody>
      </p:sp>
      <p:sp>
        <p:nvSpPr>
          <p:cNvPr id="18" name="Straight Connector 17">
            <a:extLst>
              <a:ext uri="{FF2B5EF4-FFF2-40B4-BE49-F238E27FC236}">
                <a16:creationId xmlns:a16="http://schemas.microsoft.com/office/drawing/2014/main" id="{7B8051BA-C9E6-446B-9E6A-894FA59E4722}"/>
              </a:ext>
            </a:extLst>
          </p:cNvPr>
          <p:cNvSpPr/>
          <p:nvPr/>
        </p:nvSpPr>
        <p:spPr>
          <a:xfrm flipV="1">
            <a:off x="8814160" y="5768511"/>
            <a:ext cx="2281784" cy="0"/>
          </a:xfrm>
          <a:prstGeom prst="line">
            <a:avLst/>
          </a:prstGeom>
          <a:solidFill>
            <a:srgbClr val="00F900">
              <a:alpha val="5000"/>
            </a:srgbClr>
          </a:solidFill>
          <a:ln w="36000">
            <a:solidFill>
              <a:srgbClr val="00F9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solidFill>
                <a:srgbClr val="00F900"/>
              </a:solidFill>
            </a:endParaRPr>
          </a:p>
        </p:txBody>
      </p:sp>
      <p:sp>
        <p:nvSpPr>
          <p:cNvPr id="21" name="Rak koppling 20">
            <a:extLst>
              <a:ext uri="{FF2B5EF4-FFF2-40B4-BE49-F238E27FC236}">
                <a16:creationId xmlns:a16="http://schemas.microsoft.com/office/drawing/2014/main" id="{28624BAB-8864-4741-BE08-6B2B9094A291}"/>
              </a:ext>
            </a:extLst>
          </p:cNvPr>
          <p:cNvSpPr/>
          <p:nvPr/>
        </p:nvSpPr>
        <p:spPr>
          <a:xfrm>
            <a:off x="7438755" y="5157103"/>
            <a:ext cx="2269975" cy="0"/>
          </a:xfrm>
          <a:prstGeom prst="line">
            <a:avLst/>
          </a:prstGeom>
          <a:solidFill>
            <a:srgbClr val="00F900">
              <a:alpha val="5000"/>
            </a:srgbClr>
          </a:solidFill>
          <a:ln w="36000">
            <a:solidFill>
              <a:srgbClr val="00F9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00F900"/>
              </a:solidFill>
            </a:endParaRPr>
          </a:p>
        </p:txBody>
      </p:sp>
      <p:sp>
        <p:nvSpPr>
          <p:cNvPr id="17" name="Connettore diritto 16">
            <a:extLst>
              <a:ext uri="{FF2B5EF4-FFF2-40B4-BE49-F238E27FC236}">
                <a16:creationId xmlns:a16="http://schemas.microsoft.com/office/drawing/2014/main" id="{2AB57A20-5B97-4E44-BCD7-F594D0D23A61}"/>
              </a:ext>
            </a:extLst>
          </p:cNvPr>
          <p:cNvSpPr/>
          <p:nvPr/>
        </p:nvSpPr>
        <p:spPr>
          <a:xfrm>
            <a:off x="7292504" y="6543163"/>
            <a:ext cx="2194560" cy="0"/>
          </a:xfrm>
          <a:prstGeom prst="line">
            <a:avLst/>
          </a:prstGeom>
          <a:solidFill>
            <a:srgbClr val="00F900">
              <a:alpha val="5000"/>
            </a:srgbClr>
          </a:solidFill>
          <a:ln w="36000">
            <a:solidFill>
              <a:srgbClr val="00F9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fr-FR" dirty="0">
              <a:solidFill>
                <a:srgbClr val="00F900"/>
              </a:solidFill>
            </a:endParaRPr>
          </a:p>
        </p:txBody>
      </p:sp>
      <p:pic>
        <p:nvPicPr>
          <p:cNvPr id="5" name="Graphique 4" descr="Cible avec un remplissage uni">
            <a:extLst>
              <a:ext uri="{FF2B5EF4-FFF2-40B4-BE49-F238E27FC236}">
                <a16:creationId xmlns:a16="http://schemas.microsoft.com/office/drawing/2014/main" id="{7372F8F0-9469-AC90-865A-D4F1EBAD68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7075" y="5117235"/>
            <a:ext cx="914400" cy="914400"/>
          </a:xfrm>
          <a:prstGeom prst="rect">
            <a:avLst/>
          </a:prstGeom>
        </p:spPr>
      </p:pic>
      <p:sp>
        <p:nvSpPr>
          <p:cNvPr id="22" name="Add-in_Banner">
            <a:extLst>
              <a:ext uri="{FF2B5EF4-FFF2-40B4-BE49-F238E27FC236}">
                <a16:creationId xmlns:a16="http://schemas.microsoft.com/office/drawing/2014/main" id="{BE38D9E6-44F3-9446-47B8-BB3722F812D7}"/>
              </a:ext>
            </a:extLst>
          </p:cNvPr>
          <p:cNvSpPr txBox="1"/>
          <p:nvPr/>
        </p:nvSpPr>
        <p:spPr>
          <a:xfrm>
            <a:off x="0" y="0"/>
            <a:ext cx="12188952" cy="5418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a:bodyPr>
          <a:lstStyle/>
          <a:p>
            <a:pPr defTabSz="914400">
              <a:lnSpc>
                <a:spcPct val="80000"/>
              </a:lnSpc>
              <a:spcBef>
                <a:spcPct val="0"/>
              </a:spcBef>
              <a:spcAft>
                <a:spcPts val="600"/>
              </a:spcAft>
            </a:pPr>
            <a:r>
              <a:rPr lang="en-US" sz="3200" b="1" cap="all" dirty="0">
                <a:blipFill dpi="0" rotWithShape="1">
                  <a:blip r:embed="rId6"/>
                  <a:srcRect/>
                  <a:tile tx="6350" ty="-127000" sx="65000" sy="64000" flip="none" algn="tl"/>
                </a:blipFill>
                <a:effectLst/>
                <a:latin typeface="+mj-lt"/>
                <a:ea typeface="+mj-ea"/>
                <a:cs typeface="+mj-cs"/>
              </a:rPr>
              <a:t>Résumé du </a:t>
            </a:r>
            <a:r>
              <a:rPr lang="en-US" sz="3200" b="1" cap="all" dirty="0" err="1">
                <a:blipFill dpi="0" rotWithShape="1">
                  <a:blip r:embed="rId6"/>
                  <a:srcRect/>
                  <a:tile tx="6350" ty="-127000" sx="65000" sy="64000" flip="none" algn="tl"/>
                </a:blipFill>
                <a:effectLst/>
                <a:latin typeface="+mj-lt"/>
                <a:ea typeface="+mj-ea"/>
                <a:cs typeface="+mj-cs"/>
              </a:rPr>
              <a:t>projet</a:t>
            </a:r>
            <a:r>
              <a:rPr lang="en-US" sz="3200" b="1" cap="all" dirty="0">
                <a:blipFill dpi="0" rotWithShape="1">
                  <a:blip r:embed="rId6"/>
                  <a:srcRect/>
                  <a:tile tx="6350" ty="-127000" sx="65000" sy="64000" flip="none" algn="tl"/>
                </a:blipFill>
                <a:effectLst/>
                <a:latin typeface="+mj-lt"/>
                <a:ea typeface="+mj-ea"/>
                <a:cs typeface="+mj-cs"/>
              </a:rPr>
              <a:t> RAKUTEN</a:t>
            </a:r>
          </a:p>
        </p:txBody>
      </p:sp>
      <p:sp>
        <p:nvSpPr>
          <p:cNvPr id="23" name="Bulle narrative : rectangle à coins arrondis 22">
            <a:extLst>
              <a:ext uri="{FF2B5EF4-FFF2-40B4-BE49-F238E27FC236}">
                <a16:creationId xmlns:a16="http://schemas.microsoft.com/office/drawing/2014/main" id="{D1111EBD-3849-FA20-DA04-E1B11CB2B227}"/>
              </a:ext>
            </a:extLst>
          </p:cNvPr>
          <p:cNvSpPr/>
          <p:nvPr/>
        </p:nvSpPr>
        <p:spPr>
          <a:xfrm>
            <a:off x="3442942" y="1602851"/>
            <a:ext cx="7668712" cy="1494901"/>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ctr"/>
          <a:lstStyle/>
          <a:p>
            <a:r>
              <a:rPr lang="fr-FR" sz="2400" b="1" dirty="0">
                <a:solidFill>
                  <a:srgbClr val="000000"/>
                </a:solidFill>
                <a:highlight>
                  <a:srgbClr val="00FF00"/>
                </a:highlight>
                <a:latin typeface="+mj-lt"/>
                <a:ea typeface="Times New Roman" panose="02020603050405020304" pitchFamily="18" charset="0"/>
              </a:rPr>
              <a:t>CONTEXTE </a:t>
            </a:r>
            <a:r>
              <a:rPr lang="fr-FR" sz="2400" b="1" dirty="0">
                <a:solidFill>
                  <a:srgbClr val="000000"/>
                </a:solidFill>
                <a:effectLst/>
                <a:highlight>
                  <a:srgbClr val="00FF00"/>
                </a:highlight>
                <a:latin typeface="+mj-lt"/>
                <a:ea typeface="Times New Roman" panose="02020603050405020304" pitchFamily="18" charset="0"/>
              </a:rPr>
              <a:t>:</a:t>
            </a:r>
            <a:r>
              <a:rPr lang="fr-FR" sz="2400" b="1" dirty="0">
                <a:solidFill>
                  <a:srgbClr val="000000"/>
                </a:solidFill>
                <a:effectLst/>
                <a:latin typeface="+mj-lt"/>
                <a:ea typeface="Times New Roman" panose="02020603050405020304" pitchFamily="18" charset="0"/>
              </a:rPr>
              <a:t> </a:t>
            </a:r>
            <a:r>
              <a:rPr lang="fr-FR" sz="2400" dirty="0">
                <a:solidFill>
                  <a:srgbClr val="000000"/>
                </a:solidFill>
                <a:effectLst/>
                <a:latin typeface="+mj-lt"/>
                <a:ea typeface="Times New Roman" panose="02020603050405020304" pitchFamily="18" charset="0"/>
              </a:rPr>
              <a:t>Ce projet </a:t>
            </a:r>
            <a:r>
              <a:rPr lang="fr-FR" sz="2400" dirty="0">
                <a:solidFill>
                  <a:srgbClr val="000000"/>
                </a:solidFill>
                <a:latin typeface="+mj-lt"/>
                <a:ea typeface="Times New Roman" panose="02020603050405020304" pitchFamily="18" charset="0"/>
              </a:rPr>
              <a:t>s’inscrit dans le cadre de la promotion de formation </a:t>
            </a:r>
            <a:r>
              <a:rPr lang="fr-FR" sz="2400" dirty="0" err="1">
                <a:solidFill>
                  <a:srgbClr val="000000"/>
                </a:solidFill>
                <a:latin typeface="+mj-lt"/>
                <a:ea typeface="Times New Roman" panose="02020603050405020304" pitchFamily="18" charset="0"/>
              </a:rPr>
              <a:t>DataScientist</a:t>
            </a:r>
            <a:r>
              <a:rPr lang="fr-FR" sz="2400" dirty="0">
                <a:solidFill>
                  <a:srgbClr val="000000"/>
                </a:solidFill>
                <a:latin typeface="+mj-lt"/>
                <a:ea typeface="Times New Roman" panose="02020603050405020304" pitchFamily="18" charset="0"/>
              </a:rPr>
              <a:t> de juillet 2024. Il porte sur des données provenant de </a:t>
            </a:r>
            <a:r>
              <a:rPr lang="fr-FR" sz="2400" b="1" dirty="0">
                <a:solidFill>
                  <a:srgbClr val="000000"/>
                </a:solidFill>
                <a:latin typeface="+mj-lt"/>
                <a:ea typeface="Times New Roman" panose="02020603050405020304" pitchFamily="18" charset="0"/>
              </a:rPr>
              <a:t>RAKUTEN Institut of </a:t>
            </a:r>
            <a:r>
              <a:rPr lang="fr-FR" sz="2400" b="1" dirty="0" err="1">
                <a:solidFill>
                  <a:srgbClr val="000000"/>
                </a:solidFill>
                <a:latin typeface="+mj-lt"/>
                <a:ea typeface="Times New Roman" panose="02020603050405020304" pitchFamily="18" charset="0"/>
              </a:rPr>
              <a:t>technology</a:t>
            </a:r>
            <a:r>
              <a:rPr lang="fr-FR" sz="2400" b="1" dirty="0">
                <a:solidFill>
                  <a:srgbClr val="000000"/>
                </a:solidFill>
                <a:latin typeface="+mj-lt"/>
                <a:ea typeface="Times New Roman" panose="02020603050405020304" pitchFamily="18" charset="0"/>
              </a:rPr>
              <a:t> </a:t>
            </a:r>
            <a:r>
              <a:rPr lang="fr-FR" sz="2400" dirty="0">
                <a:solidFill>
                  <a:srgbClr val="000000"/>
                </a:solidFill>
                <a:latin typeface="+mj-lt"/>
                <a:ea typeface="Times New Roman" panose="02020603050405020304" pitchFamily="18" charset="0"/>
              </a:rPr>
              <a:t>et a fait l’objet d’un challenge avec </a:t>
            </a:r>
            <a:r>
              <a:rPr lang="fr-FR" sz="2400" dirty="0">
                <a:solidFill>
                  <a:srgbClr val="000000"/>
                </a:solidFill>
                <a:latin typeface="+mj-lt"/>
                <a:ea typeface="Times New Roman" panose="02020603050405020304" pitchFamily="18" charset="0"/>
                <a:hlinkClick r:id="rId7"/>
              </a:rPr>
              <a:t>une publication des résultats des benchmarks</a:t>
            </a:r>
            <a:r>
              <a:rPr lang="fr-FR" sz="2400" dirty="0">
                <a:solidFill>
                  <a:srgbClr val="000000"/>
                </a:solidFill>
                <a:latin typeface="+mj-lt"/>
                <a:ea typeface="Times New Roman" panose="02020603050405020304" pitchFamily="18" charset="0"/>
              </a:rPr>
              <a:t> </a:t>
            </a:r>
            <a:r>
              <a:rPr lang="fr-FR" sz="2400" b="1" dirty="0">
                <a:solidFill>
                  <a:srgbClr val="000000"/>
                </a:solidFill>
                <a:effectLst/>
                <a:latin typeface="+mj-lt"/>
                <a:ea typeface="Times New Roman" panose="02020603050405020304" pitchFamily="18" charset="0"/>
              </a:rPr>
              <a:t> </a:t>
            </a:r>
            <a:endParaRPr lang="fr-FR" sz="2400" dirty="0">
              <a:solidFill>
                <a:srgbClr val="000000"/>
              </a:solidFill>
              <a:effectLst/>
              <a:latin typeface="+mj-lt"/>
              <a:ea typeface="Times New Roman" panose="02020603050405020304" pitchFamily="18" charset="0"/>
            </a:endParaRPr>
          </a:p>
          <a:p>
            <a:endParaRPr lang="fr-FR" sz="2400" dirty="0">
              <a:solidFill>
                <a:srgbClr val="000000"/>
              </a:solidFill>
              <a:effectLst/>
              <a:latin typeface="+mj-lt"/>
              <a:ea typeface="Times New Roman" panose="02020603050405020304" pitchFamily="18" charset="0"/>
            </a:endParaRPr>
          </a:p>
        </p:txBody>
      </p:sp>
      <p:sp>
        <p:nvSpPr>
          <p:cNvPr id="2" name="Straight Connector 17">
            <a:extLst>
              <a:ext uri="{FF2B5EF4-FFF2-40B4-BE49-F238E27FC236}">
                <a16:creationId xmlns:a16="http://schemas.microsoft.com/office/drawing/2014/main" id="{E30DC694-A3BF-4A13-85E7-2982D92F6365}"/>
              </a:ext>
            </a:extLst>
          </p:cNvPr>
          <p:cNvSpPr/>
          <p:nvPr/>
        </p:nvSpPr>
        <p:spPr>
          <a:xfrm flipV="1">
            <a:off x="5574086" y="5768511"/>
            <a:ext cx="2281784" cy="0"/>
          </a:xfrm>
          <a:prstGeom prst="line">
            <a:avLst/>
          </a:prstGeom>
          <a:solidFill>
            <a:srgbClr val="00F900">
              <a:alpha val="5000"/>
            </a:srgbClr>
          </a:solidFill>
          <a:ln w="36000">
            <a:solidFill>
              <a:srgbClr val="00F9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l-PL">
              <a:solidFill>
                <a:srgbClr val="00F900"/>
              </a:solidFill>
            </a:endParaRPr>
          </a:p>
        </p:txBody>
      </p:sp>
      <p:sp>
        <p:nvSpPr>
          <p:cNvPr id="4" name="Légende : encadrée 3">
            <a:extLst>
              <a:ext uri="{FF2B5EF4-FFF2-40B4-BE49-F238E27FC236}">
                <a16:creationId xmlns:a16="http://schemas.microsoft.com/office/drawing/2014/main" id="{AF609F9B-9004-66BE-FAA0-81D3019CCACE}"/>
              </a:ext>
            </a:extLst>
          </p:cNvPr>
          <p:cNvSpPr/>
          <p:nvPr/>
        </p:nvSpPr>
        <p:spPr>
          <a:xfrm>
            <a:off x="4574645" y="5795738"/>
            <a:ext cx="852020" cy="463398"/>
          </a:xfrm>
          <a:prstGeom prst="borderCallout1">
            <a:avLst>
              <a:gd name="adj1" fmla="val -1250"/>
              <a:gd name="adj2" fmla="val 52323"/>
              <a:gd name="adj3" fmla="val -96651"/>
              <a:gd name="adj4" fmla="val 115046"/>
            </a:avLst>
          </a:prstGeom>
          <a:solidFill>
            <a:schemeClr val="accent6">
              <a:lumMod val="20000"/>
              <a:lumOff val="80000"/>
            </a:schemeClr>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b="1" dirty="0">
                <a:solidFill>
                  <a:schemeClr val="tx1"/>
                </a:solidFill>
              </a:rPr>
              <a:t>Jalon 1 : </a:t>
            </a:r>
            <a:r>
              <a:rPr lang="fr-FR" sz="1000" dirty="0">
                <a:solidFill>
                  <a:schemeClr val="tx1"/>
                </a:solidFill>
              </a:rPr>
              <a:t>1</a:t>
            </a:r>
            <a:r>
              <a:rPr lang="fr-FR" sz="1000" baseline="30000" dirty="0">
                <a:solidFill>
                  <a:schemeClr val="tx1"/>
                </a:solidFill>
              </a:rPr>
              <a:t>ère</a:t>
            </a:r>
            <a:r>
              <a:rPr lang="fr-FR" sz="1000" dirty="0">
                <a:solidFill>
                  <a:schemeClr val="tx1"/>
                </a:solidFill>
              </a:rPr>
              <a:t> version du rapport</a:t>
            </a:r>
          </a:p>
        </p:txBody>
      </p:sp>
      <p:sp>
        <p:nvSpPr>
          <p:cNvPr id="6" name="Légende : encadrée 5">
            <a:extLst>
              <a:ext uri="{FF2B5EF4-FFF2-40B4-BE49-F238E27FC236}">
                <a16:creationId xmlns:a16="http://schemas.microsoft.com/office/drawing/2014/main" id="{14780D0F-BB7B-B1A6-B862-23D9598A3E7A}"/>
              </a:ext>
            </a:extLst>
          </p:cNvPr>
          <p:cNvSpPr/>
          <p:nvPr/>
        </p:nvSpPr>
        <p:spPr>
          <a:xfrm>
            <a:off x="6085032" y="6088771"/>
            <a:ext cx="943120" cy="463398"/>
          </a:xfrm>
          <a:prstGeom prst="borderCallout1">
            <a:avLst>
              <a:gd name="adj1" fmla="val 38215"/>
              <a:gd name="adj2" fmla="val 101261"/>
              <a:gd name="adj3" fmla="val -1935"/>
              <a:gd name="adj4" fmla="val 128862"/>
            </a:avLst>
          </a:prstGeom>
          <a:solidFill>
            <a:schemeClr val="accent6">
              <a:lumMod val="20000"/>
              <a:lumOff val="80000"/>
            </a:schemeClr>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b="1" dirty="0">
                <a:solidFill>
                  <a:schemeClr val="tx1"/>
                </a:solidFill>
              </a:rPr>
              <a:t>Jalon 2 :</a:t>
            </a:r>
            <a:r>
              <a:rPr lang="fr-FR" sz="1000" dirty="0">
                <a:solidFill>
                  <a:schemeClr val="tx1"/>
                </a:solidFill>
              </a:rPr>
              <a:t> rapport de modélisation</a:t>
            </a:r>
          </a:p>
        </p:txBody>
      </p:sp>
      <p:sp>
        <p:nvSpPr>
          <p:cNvPr id="7" name="Légende : encadrée 6">
            <a:extLst>
              <a:ext uri="{FF2B5EF4-FFF2-40B4-BE49-F238E27FC236}">
                <a16:creationId xmlns:a16="http://schemas.microsoft.com/office/drawing/2014/main" id="{C2E06258-485D-9AFE-2157-0E403C0D04C6}"/>
              </a:ext>
            </a:extLst>
          </p:cNvPr>
          <p:cNvSpPr/>
          <p:nvPr/>
        </p:nvSpPr>
        <p:spPr>
          <a:xfrm>
            <a:off x="9751415" y="5997304"/>
            <a:ext cx="943120" cy="463398"/>
          </a:xfrm>
          <a:prstGeom prst="borderCallout1">
            <a:avLst>
              <a:gd name="adj1" fmla="val 44530"/>
              <a:gd name="adj2" fmla="val -1899"/>
              <a:gd name="adj3" fmla="val -88758"/>
              <a:gd name="adj4" fmla="val -144162"/>
            </a:avLst>
          </a:prstGeom>
          <a:solidFill>
            <a:srgbClr val="00B050"/>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b="1" dirty="0">
                <a:solidFill>
                  <a:schemeClr val="tx1"/>
                </a:solidFill>
              </a:rPr>
              <a:t>Jalon 3 : </a:t>
            </a:r>
            <a:r>
              <a:rPr lang="fr-FR" sz="1000" dirty="0">
                <a:solidFill>
                  <a:schemeClr val="tx1"/>
                </a:solidFill>
              </a:rPr>
              <a:t>Soutenance</a:t>
            </a:r>
          </a:p>
        </p:txBody>
      </p:sp>
      <p:sp>
        <p:nvSpPr>
          <p:cNvPr id="15" name="Bulle narrative : rectangle à coins arrondis 14">
            <a:extLst>
              <a:ext uri="{FF2B5EF4-FFF2-40B4-BE49-F238E27FC236}">
                <a16:creationId xmlns:a16="http://schemas.microsoft.com/office/drawing/2014/main" id="{7825B44F-C267-F738-9884-1CC334476B71}"/>
              </a:ext>
            </a:extLst>
          </p:cNvPr>
          <p:cNvSpPr/>
          <p:nvPr/>
        </p:nvSpPr>
        <p:spPr>
          <a:xfrm>
            <a:off x="3484220" y="4352607"/>
            <a:ext cx="2089866" cy="461666"/>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ctr"/>
          <a:lstStyle/>
          <a:p>
            <a:r>
              <a:rPr lang="fr-FR" sz="2400" b="1" dirty="0">
                <a:solidFill>
                  <a:srgbClr val="000000"/>
                </a:solidFill>
                <a:highlight>
                  <a:srgbClr val="00FF00"/>
                </a:highlight>
                <a:latin typeface="+mj-lt"/>
                <a:ea typeface="Times New Roman" panose="02020603050405020304" pitchFamily="18" charset="0"/>
              </a:rPr>
              <a:t>TRAJECTOIRE </a:t>
            </a:r>
            <a:r>
              <a:rPr lang="fr-FR" sz="2400" b="1" dirty="0">
                <a:solidFill>
                  <a:srgbClr val="000000"/>
                </a:solidFill>
                <a:effectLst/>
                <a:highlight>
                  <a:srgbClr val="00FF00"/>
                </a:highlight>
                <a:latin typeface="+mj-lt"/>
                <a:ea typeface="Times New Roman" panose="02020603050405020304" pitchFamily="18" charset="0"/>
              </a:rPr>
              <a:t>:</a:t>
            </a:r>
            <a:endParaRPr lang="fr-FR" sz="2400" dirty="0">
              <a:solidFill>
                <a:srgbClr val="000000"/>
              </a:solidFill>
              <a:effectLst/>
              <a:highlight>
                <a:srgbClr val="00FF00"/>
              </a:highlight>
              <a:latin typeface="+mj-lt"/>
              <a:ea typeface="Times New Roman" panose="02020603050405020304" pitchFamily="18" charset="0"/>
            </a:endParaRPr>
          </a:p>
        </p:txBody>
      </p:sp>
    </p:spTree>
    <p:extLst>
      <p:ext uri="{BB962C8B-B14F-4D97-AF65-F5344CB8AC3E}">
        <p14:creationId xmlns:p14="http://schemas.microsoft.com/office/powerpoint/2010/main" val="124063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3A4C7CB-72EA-3712-1A41-68CF6A15C53A}"/>
              </a:ext>
            </a:extLst>
          </p:cNvPr>
          <p:cNvGraphicFramePr>
            <a:graphicFrameLocks noGrp="1"/>
          </p:cNvGraphicFramePr>
          <p:nvPr>
            <p:extLst>
              <p:ext uri="{D42A27DB-BD31-4B8C-83A1-F6EECF244321}">
                <p14:modId xmlns:p14="http://schemas.microsoft.com/office/powerpoint/2010/main" val="1961114006"/>
              </p:ext>
            </p:extLst>
          </p:nvPr>
        </p:nvGraphicFramePr>
        <p:xfrm>
          <a:off x="291253" y="697647"/>
          <a:ext cx="11670453" cy="5684045"/>
        </p:xfrm>
        <a:graphic>
          <a:graphicData uri="http://schemas.openxmlformats.org/drawingml/2006/table">
            <a:tbl>
              <a:tblPr firstRow="1" bandRow="1">
                <a:tableStyleId>{7DF18680-E054-41AD-8BC1-D1AEF772440D}</a:tableStyleId>
              </a:tblPr>
              <a:tblGrid>
                <a:gridCol w="2485165">
                  <a:extLst>
                    <a:ext uri="{9D8B030D-6E8A-4147-A177-3AD203B41FA5}">
                      <a16:colId xmlns:a16="http://schemas.microsoft.com/office/drawing/2014/main" val="507849360"/>
                    </a:ext>
                  </a:extLst>
                </a:gridCol>
                <a:gridCol w="9185288">
                  <a:extLst>
                    <a:ext uri="{9D8B030D-6E8A-4147-A177-3AD203B41FA5}">
                      <a16:colId xmlns:a16="http://schemas.microsoft.com/office/drawing/2014/main" val="2182539209"/>
                    </a:ext>
                  </a:extLst>
                </a:gridCol>
              </a:tblGrid>
              <a:tr h="502445">
                <a:tc>
                  <a:txBody>
                    <a:bodyPr/>
                    <a:lstStyle/>
                    <a:p>
                      <a:pPr algn="l" fontAlgn="b"/>
                      <a:r>
                        <a:rPr lang="fr-FR" sz="2100" b="1" u="none" strike="noStrike" cap="none" spc="0" dirty="0" err="1">
                          <a:solidFill>
                            <a:schemeClr val="tx1"/>
                          </a:solidFill>
                          <a:effectLst/>
                          <a:latin typeface="+mj-lt"/>
                        </a:rPr>
                        <a:t>Datasets</a:t>
                      </a:r>
                      <a:r>
                        <a:rPr lang="fr-FR" sz="2100" b="1" u="none" strike="noStrike" cap="none" spc="0" dirty="0">
                          <a:solidFill>
                            <a:schemeClr val="tx1"/>
                          </a:solidFill>
                          <a:effectLst/>
                          <a:latin typeface="+mj-lt"/>
                        </a:rPr>
                        <a:t> fournis : </a:t>
                      </a:r>
                      <a:endParaRPr lang="fr-FR" sz="21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l" fontAlgn="b"/>
                      <a:r>
                        <a:rPr lang="fr-FR" sz="2100" b="1" u="none" strike="noStrike" cap="none" spc="0" dirty="0">
                          <a:solidFill>
                            <a:schemeClr val="tx1"/>
                          </a:solidFill>
                          <a:effectLst/>
                          <a:latin typeface="+mj-lt"/>
                        </a:rPr>
                        <a:t>Description</a:t>
                      </a:r>
                      <a:endParaRPr lang="fr-FR" sz="21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47832534"/>
                  </a:ext>
                </a:extLst>
              </a:tr>
              <a:tr h="280322">
                <a:tc>
                  <a:txBody>
                    <a:bodyPr/>
                    <a:lstStyle/>
                    <a:p>
                      <a:pPr algn="l" fontAlgn="b"/>
                      <a:r>
                        <a:rPr lang="fr-FR" sz="1600" u="none" strike="noStrike" cap="none" spc="0" dirty="0">
                          <a:solidFill>
                            <a:schemeClr val="tx1"/>
                          </a:solidFill>
                          <a:effectLst/>
                          <a:highlight>
                            <a:srgbClr val="00F900"/>
                          </a:highlight>
                          <a:latin typeface="+mj-lt"/>
                        </a:rPr>
                        <a:t>X_train_update.csv :</a:t>
                      </a:r>
                    </a:p>
                    <a:p>
                      <a:pPr algn="l" fontAlgn="b"/>
                      <a:endParaRPr lang="fr-FR" sz="1600" u="none" strike="noStrike" cap="none" spc="0" dirty="0">
                        <a:solidFill>
                          <a:schemeClr val="tx1"/>
                        </a:solidFill>
                        <a:effectLst/>
                        <a:highlight>
                          <a:srgbClr val="00F900"/>
                        </a:highlight>
                        <a:latin typeface="+mj-lt"/>
                      </a:endParaRPr>
                    </a:p>
                    <a:p>
                      <a:pPr marL="171450" indent="-171450" algn="l" fontAlgn="b">
                        <a:buFontTx/>
                        <a:buChar char="-"/>
                      </a:pPr>
                      <a:r>
                        <a:rPr lang="fr-FR" sz="1400" b="1" i="0" u="none" strike="noStrike" cap="none" spc="0" dirty="0">
                          <a:solidFill>
                            <a:schemeClr val="tx1"/>
                          </a:solidFill>
                          <a:effectLst/>
                          <a:highlight>
                            <a:srgbClr val="00F900"/>
                          </a:highlight>
                          <a:latin typeface="+mj-lt"/>
                        </a:rPr>
                        <a:t>Dimensions :</a:t>
                      </a:r>
                      <a:r>
                        <a:rPr lang="fr-FR" sz="1400" b="0" i="0" u="none" strike="noStrike" cap="none" spc="0" dirty="0">
                          <a:solidFill>
                            <a:schemeClr val="tx1"/>
                          </a:solidFill>
                          <a:effectLst/>
                          <a:latin typeface="+mj-lt"/>
                        </a:rPr>
                        <a:t>  (84916, 4)</a:t>
                      </a:r>
                    </a:p>
                    <a:p>
                      <a:pPr marL="171450" indent="-171450" algn="l" fontAlgn="b">
                        <a:buFontTx/>
                        <a:buChar char="-"/>
                      </a:pPr>
                      <a:r>
                        <a:rPr lang="fr-FR" sz="1200" b="0" i="0" u="none" strike="noStrike" cap="none" spc="0" dirty="0">
                          <a:solidFill>
                            <a:schemeClr val="accent1"/>
                          </a:solidFill>
                          <a:effectLst/>
                          <a:latin typeface="+mj-lt"/>
                        </a:rPr>
                        <a:t>Les articles les plus récents référencés, datent de 2019 ! Les données n’ont pas été mises à jour depuis.</a:t>
                      </a:r>
                    </a:p>
                  </a:txBody>
                  <a:tcPr>
                    <a:lnL w="12700" cmpd="sng">
                      <a:noFill/>
                    </a:lnL>
                    <a:lnR w="12700" cmpd="sng">
                      <a:noFill/>
                    </a:lnR>
                    <a:lnT w="381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fr-FR" sz="1400" b="0" i="0" u="none" strike="noStrike" cap="none" spc="0" dirty="0">
                          <a:solidFill>
                            <a:schemeClr val="tx1"/>
                          </a:solidFill>
                          <a:effectLst/>
                          <a:latin typeface="+mj-lt"/>
                        </a:rPr>
                        <a:t>Ensemble des données d’entrainement ayant été utilisé dans le cadre du </a:t>
                      </a:r>
                      <a:r>
                        <a:rPr lang="fr-FR" sz="1400" b="0" i="0" u="none" strike="noStrike" kern="1200" cap="none" spc="0" dirty="0" err="1">
                          <a:solidFill>
                            <a:schemeClr val="tx1"/>
                          </a:solidFill>
                          <a:effectLst/>
                          <a:latin typeface="+mj-lt"/>
                          <a:ea typeface="+mn-ea"/>
                          <a:cs typeface="+mn-cs"/>
                        </a:rPr>
                        <a:t>du</a:t>
                      </a:r>
                      <a:r>
                        <a:rPr lang="fr-FR" sz="1400" b="0" i="0" u="none" strike="noStrike" kern="1200" cap="none" spc="0" dirty="0">
                          <a:solidFill>
                            <a:schemeClr val="tx1"/>
                          </a:solidFill>
                          <a:effectLst/>
                          <a:latin typeface="+mj-lt"/>
                          <a:ea typeface="+mn-ea"/>
                          <a:cs typeface="+mn-cs"/>
                        </a:rPr>
                        <a:t> concourt </a:t>
                      </a:r>
                      <a:r>
                        <a:rPr lang="fr-FR" sz="1400" b="1" i="0" u="none" strike="noStrike" cap="none" spc="0" dirty="0">
                          <a:solidFill>
                            <a:schemeClr val="tx1"/>
                          </a:solidFill>
                          <a:effectLst/>
                          <a:latin typeface="+mj-lt"/>
                        </a:rPr>
                        <a:t>challenge </a:t>
                      </a:r>
                      <a:r>
                        <a:rPr lang="fr-FR" sz="1400" b="1" i="0" u="none" strike="noStrike" cap="none" spc="0" dirty="0" err="1">
                          <a:solidFill>
                            <a:schemeClr val="tx1"/>
                          </a:solidFill>
                          <a:effectLst/>
                          <a:latin typeface="+mj-lt"/>
                        </a:rPr>
                        <a:t>Rakuten</a:t>
                      </a:r>
                      <a:r>
                        <a:rPr lang="fr-FR" sz="1400" b="1" i="0" u="none" strike="noStrike" cap="none" spc="0" dirty="0">
                          <a:solidFill>
                            <a:schemeClr val="tx1"/>
                          </a:solidFill>
                          <a:effectLst/>
                          <a:latin typeface="+mj-lt"/>
                        </a:rPr>
                        <a:t> France Multimodal Product Data Classification</a:t>
                      </a:r>
                      <a:r>
                        <a:rPr lang="fr-FR" sz="1400" b="0" i="0" u="none" strike="noStrike" cap="none" spc="0" dirty="0">
                          <a:solidFill>
                            <a:schemeClr val="tx1"/>
                          </a:solidFill>
                          <a:effectLst/>
                          <a:latin typeface="+mj-lt"/>
                        </a:rPr>
                        <a:t>. Il est constitué des colonnes (</a:t>
                      </a:r>
                      <a:r>
                        <a:rPr lang="fr-FR" sz="1400" b="0" i="0" u="none" strike="noStrike" cap="none" spc="0" dirty="0" err="1">
                          <a:solidFill>
                            <a:schemeClr val="tx1"/>
                          </a:solidFill>
                          <a:effectLst/>
                          <a:latin typeface="+mj-lt"/>
                        </a:rPr>
                        <a:t>features</a:t>
                      </a:r>
                      <a:r>
                        <a:rPr lang="fr-FR" sz="1400" b="0" i="0" u="none" strike="noStrike" cap="none" spc="0" dirty="0">
                          <a:solidFill>
                            <a:schemeClr val="tx1"/>
                          </a:solidFill>
                          <a:effectLst/>
                          <a:latin typeface="+mj-lt"/>
                        </a:rPr>
                        <a:t>) :</a:t>
                      </a:r>
                    </a:p>
                    <a:p>
                      <a:pPr algn="l" fontAlgn="b"/>
                      <a:endParaRPr lang="fr-FR" sz="1600" b="0" i="0" u="none" strike="noStrike" cap="none" spc="0" dirty="0">
                        <a:solidFill>
                          <a:schemeClr val="tx1"/>
                        </a:solidFill>
                        <a:effectLst/>
                        <a:latin typeface="+mj-lt"/>
                      </a:endParaRPr>
                    </a:p>
                    <a:p>
                      <a:pPr marL="800100" lvl="1" indent="-342900" algn="l" fontAlgn="b">
                        <a:lnSpc>
                          <a:spcPct val="150000"/>
                        </a:lnSpc>
                        <a:buAutoNum type="arabicPeriod"/>
                      </a:pPr>
                      <a:r>
                        <a:rPr lang="fr-FR" sz="1200" b="1" i="0" u="none" strike="noStrike" cap="none" spc="0" dirty="0">
                          <a:solidFill>
                            <a:schemeClr val="tx1"/>
                          </a:solidFill>
                          <a:effectLst/>
                          <a:latin typeface="+mj-lt"/>
                        </a:rPr>
                        <a:t>index numérique incrémental (1</a:t>
                      </a:r>
                      <a:r>
                        <a:rPr lang="fr-FR" sz="1200" b="1" i="0" u="none" strike="noStrike" cap="none" spc="0" baseline="30000" dirty="0">
                          <a:solidFill>
                            <a:schemeClr val="tx1"/>
                          </a:solidFill>
                          <a:effectLst/>
                          <a:latin typeface="+mj-lt"/>
                        </a:rPr>
                        <a:t>ère</a:t>
                      </a:r>
                      <a:r>
                        <a:rPr lang="fr-FR" sz="1200" b="1" i="0" u="none" strike="noStrike" cap="none" spc="0" dirty="0">
                          <a:solidFill>
                            <a:schemeClr val="tx1"/>
                          </a:solidFill>
                          <a:effectLst/>
                          <a:latin typeface="+mj-lt"/>
                        </a:rPr>
                        <a:t> colonne) ne représentant pas une variable</a:t>
                      </a:r>
                    </a:p>
                    <a:p>
                      <a:pPr marL="800100" lvl="1" indent="-342900" algn="l" fontAlgn="b">
                        <a:lnSpc>
                          <a:spcPct val="150000"/>
                        </a:lnSpc>
                        <a:buAutoNum type="arabicPeriod"/>
                      </a:pPr>
                      <a:r>
                        <a:rPr lang="fr-FR" sz="1200" b="1" i="0" u="none" strike="noStrike" cap="none" spc="0" dirty="0" err="1">
                          <a:solidFill>
                            <a:schemeClr val="tx1"/>
                          </a:solidFill>
                          <a:effectLst/>
                          <a:latin typeface="+mj-lt"/>
                        </a:rPr>
                        <a:t>designation</a:t>
                      </a:r>
                      <a:r>
                        <a:rPr lang="fr-FR" sz="1200" b="0" i="0" u="none" strike="noStrike" cap="none" spc="0" dirty="0">
                          <a:solidFill>
                            <a:schemeClr val="tx1"/>
                          </a:solidFill>
                          <a:effectLst/>
                          <a:latin typeface="+mj-lt"/>
                        </a:rPr>
                        <a:t> : désignation textuelle du produit, donnée par RAKUTEN sur son site e-commerce. </a:t>
                      </a:r>
                      <a:r>
                        <a:rPr lang="fr-FR" sz="1200" b="0" i="1" u="none" strike="noStrike" kern="1200" cap="none" spc="0" dirty="0">
                          <a:solidFill>
                            <a:schemeClr val="tx1"/>
                          </a:solidFill>
                          <a:effectLst/>
                          <a:latin typeface="+mj-lt"/>
                          <a:ea typeface="+mn-ea"/>
                          <a:cs typeface="+mn-cs"/>
                        </a:rPr>
                        <a:t>Les identifiants ne sont pas codés sur une même longueur </a:t>
                      </a:r>
                      <a:r>
                        <a:rPr lang="fr-FR" sz="1200" b="0" i="0" u="none" strike="noStrike" kern="1200" cap="none" spc="0" dirty="0">
                          <a:solidFill>
                            <a:schemeClr val="tx1"/>
                          </a:solidFill>
                          <a:effectLst/>
                          <a:latin typeface="+mj-lt"/>
                          <a:ea typeface="+mn-ea"/>
                          <a:cs typeface="+mn-cs"/>
                        </a:rPr>
                        <a:t>(longueurs : [10, 9, 8, 7, 6])</a:t>
                      </a:r>
                      <a:r>
                        <a:rPr lang="fr-FR" sz="1200" b="0" i="1" u="none" strike="noStrike" kern="1200" cap="none" spc="0" dirty="0">
                          <a:solidFill>
                            <a:schemeClr val="tx1"/>
                          </a:solidFill>
                          <a:effectLst/>
                          <a:latin typeface="+mj-lt"/>
                          <a:ea typeface="+mn-ea"/>
                          <a:cs typeface="+mn-cs"/>
                        </a:rPr>
                        <a:t> .</a:t>
                      </a:r>
                      <a:endParaRPr lang="fr-FR" sz="1200" b="0" i="0" u="none" strike="noStrike" cap="none" spc="0" dirty="0">
                        <a:solidFill>
                          <a:schemeClr val="tx1"/>
                        </a:solidFill>
                        <a:effectLst/>
                        <a:latin typeface="+mj-lt"/>
                      </a:endParaRPr>
                    </a:p>
                    <a:p>
                      <a:pPr marL="800100" lvl="1" indent="-342900" algn="l" fontAlgn="b">
                        <a:lnSpc>
                          <a:spcPct val="150000"/>
                        </a:lnSpc>
                        <a:buAutoNum type="arabicPeriod"/>
                      </a:pPr>
                      <a:r>
                        <a:rPr lang="fr-FR" sz="1200" b="1" i="0" u="none" strike="noStrike" cap="none" spc="0" dirty="0">
                          <a:solidFill>
                            <a:schemeClr val="tx1"/>
                          </a:solidFill>
                          <a:effectLst/>
                          <a:latin typeface="+mj-lt"/>
                        </a:rPr>
                        <a:t>description</a:t>
                      </a:r>
                      <a:r>
                        <a:rPr lang="fr-FR" sz="1200" b="0" i="0" u="none" strike="noStrike" cap="none" spc="0" dirty="0">
                          <a:solidFill>
                            <a:schemeClr val="tx1"/>
                          </a:solidFill>
                          <a:effectLst/>
                          <a:latin typeface="+mj-lt"/>
                        </a:rPr>
                        <a:t> : Description détaillée du produit ayant comme source un contenu HTML</a:t>
                      </a:r>
                    </a:p>
                    <a:p>
                      <a:pPr marL="800100" lvl="1" indent="-342900" algn="l" fontAlgn="b">
                        <a:lnSpc>
                          <a:spcPct val="150000"/>
                        </a:lnSpc>
                        <a:buAutoNum type="arabicPeriod"/>
                      </a:pPr>
                      <a:r>
                        <a:rPr lang="fr-FR" sz="1200" b="1" i="0" u="none" strike="noStrike" cap="none" spc="0" dirty="0" err="1">
                          <a:solidFill>
                            <a:schemeClr val="tx1"/>
                          </a:solidFill>
                          <a:effectLst/>
                          <a:latin typeface="+mj-lt"/>
                        </a:rPr>
                        <a:t>productid</a:t>
                      </a:r>
                      <a:r>
                        <a:rPr lang="fr-FR" sz="1200" b="0" i="0" u="none" strike="noStrike" cap="none" spc="0" dirty="0">
                          <a:solidFill>
                            <a:schemeClr val="tx1"/>
                          </a:solidFill>
                          <a:effectLst/>
                          <a:latin typeface="+mj-lt"/>
                        </a:rPr>
                        <a:t> : identifiant unique du produit référencé par RAKUTEN. </a:t>
                      </a:r>
                      <a:r>
                        <a:rPr lang="fr-FR" sz="1200" b="0" i="1" u="none" strike="noStrike" cap="none" spc="0" dirty="0">
                          <a:solidFill>
                            <a:schemeClr val="tx1"/>
                          </a:solidFill>
                          <a:effectLst/>
                          <a:latin typeface="+mj-lt"/>
                        </a:rPr>
                        <a:t>Les identifiants ne sont pas codés sur une même longueur </a:t>
                      </a:r>
                      <a:r>
                        <a:rPr lang="fr-FR" sz="1200" b="0" i="0" u="none" strike="noStrike" cap="none" spc="0" dirty="0">
                          <a:solidFill>
                            <a:schemeClr val="tx1"/>
                          </a:solidFill>
                          <a:effectLst/>
                          <a:latin typeface="+mj-lt"/>
                        </a:rPr>
                        <a:t>(</a:t>
                      </a:r>
                      <a:r>
                        <a:rPr lang="fr-FR" sz="1200" b="0" i="0" u="none" strike="noStrike" kern="1200" cap="none" spc="0" dirty="0">
                          <a:solidFill>
                            <a:schemeClr val="tx1"/>
                          </a:solidFill>
                          <a:effectLst/>
                          <a:latin typeface="+mj-lt"/>
                          <a:ea typeface="+mn-ea"/>
                          <a:cs typeface="+mn-cs"/>
                        </a:rPr>
                        <a:t>longueurs : </a:t>
                      </a:r>
                      <a:r>
                        <a:rPr lang="fr-FR" sz="1200" b="0" i="0" u="none" strike="noStrike" cap="none" spc="0" dirty="0">
                          <a:solidFill>
                            <a:schemeClr val="tx1"/>
                          </a:solidFill>
                          <a:effectLst/>
                          <a:latin typeface="+mj-lt"/>
                        </a:rPr>
                        <a:t>[10, 9, 8, 6, 7, 5])</a:t>
                      </a:r>
                      <a:r>
                        <a:rPr lang="fr-FR" sz="1200" b="0" i="1" u="none" strike="noStrike" cap="none" spc="0" dirty="0">
                          <a:solidFill>
                            <a:schemeClr val="tx1"/>
                          </a:solidFill>
                          <a:effectLst/>
                          <a:latin typeface="+mj-lt"/>
                        </a:rPr>
                        <a:t>.</a:t>
                      </a:r>
                    </a:p>
                    <a:p>
                      <a:pPr marL="800100" lvl="1" indent="-342900" algn="l" fontAlgn="b">
                        <a:lnSpc>
                          <a:spcPct val="150000"/>
                        </a:lnSpc>
                        <a:buAutoNum type="arabicPeriod"/>
                      </a:pPr>
                      <a:r>
                        <a:rPr lang="fr-FR" sz="1200" b="1" i="0" u="none" strike="noStrike" cap="none" spc="0" dirty="0" err="1">
                          <a:solidFill>
                            <a:schemeClr val="tx1"/>
                          </a:solidFill>
                          <a:effectLst/>
                          <a:latin typeface="+mj-lt"/>
                        </a:rPr>
                        <a:t>Imageid</a:t>
                      </a:r>
                      <a:r>
                        <a:rPr lang="fr-FR" sz="1200" b="0" i="0" u="none" strike="noStrike" cap="none" spc="0" dirty="0">
                          <a:solidFill>
                            <a:schemeClr val="tx1"/>
                          </a:solidFill>
                          <a:effectLst/>
                          <a:latin typeface="+mj-lt"/>
                        </a:rPr>
                        <a:t> : un identifiant unique de l’image qui représente l’article, il fait partie du nom du fichier matérialisant l’image avec le </a:t>
                      </a:r>
                      <a:r>
                        <a:rPr lang="fr-FR" sz="1200" b="1" i="0" u="none" strike="noStrike" kern="1200" cap="none" spc="0" dirty="0" err="1">
                          <a:solidFill>
                            <a:schemeClr val="tx1"/>
                          </a:solidFill>
                          <a:effectLst/>
                          <a:latin typeface="+mj-lt"/>
                          <a:ea typeface="+mn-ea"/>
                          <a:cs typeface="+mn-cs"/>
                        </a:rPr>
                        <a:t>productid</a:t>
                      </a:r>
                      <a:r>
                        <a:rPr lang="fr-FR" sz="1200" b="1" i="0" u="none" strike="noStrike" kern="1200" cap="none" spc="0" dirty="0">
                          <a:solidFill>
                            <a:schemeClr val="tx1"/>
                          </a:solidFill>
                          <a:effectLst/>
                          <a:latin typeface="+mj-lt"/>
                          <a:ea typeface="+mn-ea"/>
                          <a:cs typeface="+mn-cs"/>
                        </a:rPr>
                        <a:t> </a:t>
                      </a:r>
                      <a:r>
                        <a:rPr lang="fr-FR" sz="1200" b="0" i="0" u="none" strike="noStrike" kern="1200" cap="none" spc="0" dirty="0">
                          <a:solidFill>
                            <a:schemeClr val="tx1"/>
                          </a:solidFill>
                          <a:effectLst/>
                          <a:latin typeface="+mj-lt"/>
                          <a:ea typeface="+mn-ea"/>
                          <a:cs typeface="+mn-cs"/>
                        </a:rPr>
                        <a:t>en plus pour faire le lien avec le produit illustré par l’image (voir </a:t>
                      </a:r>
                      <a:r>
                        <a:rPr lang="fr-FR" sz="1200" b="0" i="0" u="none" strike="noStrike" kern="1200" cap="none" spc="0" dirty="0">
                          <a:solidFill>
                            <a:schemeClr val="tx1"/>
                          </a:solidFill>
                          <a:effectLst/>
                          <a:latin typeface="+mj-lt"/>
                          <a:ea typeface="+mn-ea"/>
                          <a:cs typeface="+mn-cs"/>
                          <a:hlinkClick r:id="rId2" action="ppaction://hlinksldjump"/>
                        </a:rPr>
                        <a:t>Diapositive 6</a:t>
                      </a:r>
                      <a:r>
                        <a:rPr lang="fr-FR" sz="1200" b="0" i="0" u="none" strike="noStrike" kern="1200" cap="none" spc="0" dirty="0">
                          <a:solidFill>
                            <a:schemeClr val="tx1"/>
                          </a:solidFill>
                          <a:effectLst/>
                          <a:latin typeface="+mj-lt"/>
                          <a:ea typeface="+mn-ea"/>
                          <a:cs typeface="+mn-cs"/>
                        </a:rPr>
                        <a:t>)</a:t>
                      </a:r>
                    </a:p>
                    <a:p>
                      <a:pPr marL="0" indent="0" algn="l" fontAlgn="b">
                        <a:buNone/>
                      </a:pPr>
                      <a:endParaRPr lang="fr-FR" sz="1600" b="0" i="0" u="none" strike="noStrike" kern="1200" cap="none" spc="0" dirty="0">
                        <a:solidFill>
                          <a:schemeClr val="tx1"/>
                        </a:solidFill>
                        <a:effectLst/>
                        <a:highlight>
                          <a:srgbClr val="FFFF00"/>
                        </a:highlight>
                        <a:latin typeface="+mj-lt"/>
                        <a:ea typeface="+mn-ea"/>
                        <a:cs typeface="+mn-cs"/>
                      </a:endParaRPr>
                    </a:p>
                  </a:txBody>
                  <a:tcPr>
                    <a:lnL w="12700" cmpd="sng">
                      <a:noFill/>
                    </a:lnL>
                    <a:lnR w="12700" cmpd="sng">
                      <a:noFill/>
                    </a:lnR>
                    <a:lnT w="381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466600"/>
                  </a:ext>
                </a:extLst>
              </a:tr>
              <a:tr h="275911">
                <a:tc>
                  <a:txBody>
                    <a:bodyPr/>
                    <a:lstStyle/>
                    <a:p>
                      <a:pPr algn="l" fontAlgn="b"/>
                      <a:r>
                        <a:rPr lang="fr-FR" sz="1600" u="none" strike="noStrike" cap="none" spc="0" dirty="0">
                          <a:solidFill>
                            <a:schemeClr val="tx1"/>
                          </a:solidFill>
                          <a:effectLst/>
                          <a:highlight>
                            <a:srgbClr val="00FF00"/>
                          </a:highlight>
                          <a:latin typeface="+mj-lt"/>
                        </a:rPr>
                        <a:t>X_test_update.csv :</a:t>
                      </a:r>
                    </a:p>
                    <a:p>
                      <a:pPr algn="l" fontAlgn="b"/>
                      <a:endParaRPr lang="fr-FR" sz="1100" u="none" strike="noStrike" cap="none" spc="0" dirty="0">
                        <a:solidFill>
                          <a:schemeClr val="tx1"/>
                        </a:solidFill>
                        <a:effectLst/>
                        <a:highlight>
                          <a:srgbClr val="00FF00"/>
                        </a:highlight>
                        <a:latin typeface="+mj-lt"/>
                      </a:endParaRPr>
                    </a:p>
                    <a:p>
                      <a:pPr marL="171450" marR="0" lvl="0" indent="-171450" algn="l" defTabSz="914400" rtl="0" eaLnBrk="1" fontAlgn="b" latinLnBrk="0" hangingPunct="1">
                        <a:lnSpc>
                          <a:spcPct val="100000"/>
                        </a:lnSpc>
                        <a:spcBef>
                          <a:spcPts val="0"/>
                        </a:spcBef>
                        <a:spcAft>
                          <a:spcPts val="0"/>
                        </a:spcAft>
                        <a:buClrTx/>
                        <a:buSzTx/>
                        <a:buFontTx/>
                        <a:buChar char="-"/>
                        <a:tabLst/>
                        <a:defRPr/>
                      </a:pPr>
                      <a:r>
                        <a:rPr lang="fr-FR" sz="1400" b="1" i="0" u="none" strike="noStrike" kern="1200" cap="none" spc="0" dirty="0">
                          <a:solidFill>
                            <a:schemeClr val="tx1"/>
                          </a:solidFill>
                          <a:effectLst/>
                          <a:highlight>
                            <a:srgbClr val="00FF00"/>
                          </a:highlight>
                          <a:latin typeface="+mj-lt"/>
                          <a:ea typeface="+mn-ea"/>
                          <a:cs typeface="+mn-cs"/>
                        </a:rPr>
                        <a:t>Dimensions :</a:t>
                      </a:r>
                      <a:r>
                        <a:rPr lang="fr-FR" sz="1400" b="0" i="0" u="none" strike="noStrike" kern="1200" cap="none" spc="0" dirty="0">
                          <a:solidFill>
                            <a:schemeClr val="tx1"/>
                          </a:solidFill>
                          <a:effectLst/>
                          <a:latin typeface="+mj-lt"/>
                          <a:ea typeface="+mn-ea"/>
                          <a:cs typeface="+mn-cs"/>
                        </a:rPr>
                        <a:t>  (13812, 4) - 14% de l’ensemble d’entrainement et test</a:t>
                      </a:r>
                    </a:p>
                    <a:p>
                      <a:pPr marL="171450" marR="0" lvl="0" indent="-171450" algn="l" defTabSz="914400" rtl="0" eaLnBrk="1" fontAlgn="b" latinLnBrk="0" hangingPunct="1">
                        <a:lnSpc>
                          <a:spcPct val="100000"/>
                        </a:lnSpc>
                        <a:spcBef>
                          <a:spcPts val="0"/>
                        </a:spcBef>
                        <a:spcAft>
                          <a:spcPts val="0"/>
                        </a:spcAft>
                        <a:buClrTx/>
                        <a:buSzTx/>
                        <a:buFontTx/>
                        <a:buChar char="-"/>
                        <a:tabLst/>
                        <a:defRPr/>
                      </a:pPr>
                      <a:endParaRPr lang="fr-FR" sz="1200" b="1" i="0" u="none" strike="noStrike" kern="1200" cap="none" spc="0" dirty="0">
                        <a:solidFill>
                          <a:schemeClr val="tx1"/>
                        </a:solidFill>
                        <a:effectLst/>
                        <a:latin typeface="+mj-lt"/>
                        <a:ea typeface="+mn-ea"/>
                        <a:cs typeface="+mn-cs"/>
                      </a:endParaRPr>
                    </a:p>
                  </a:txBody>
                  <a:tcPr>
                    <a:lnL w="12700" cmpd="sng">
                      <a:noFill/>
                    </a:lnL>
                    <a:lnR w="12700" cmpd="sng">
                      <a:noFill/>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fr-FR" sz="1400" b="0" i="0" u="none" strike="noStrike" cap="none" spc="0" dirty="0">
                          <a:solidFill>
                            <a:schemeClr val="tx1"/>
                          </a:solidFill>
                          <a:effectLst/>
                          <a:latin typeface="+mj-lt"/>
                        </a:rPr>
                        <a:t>Il est constitué des mêmes colonnes que l’ensemble d’entrainement avec une 1</a:t>
                      </a:r>
                      <a:r>
                        <a:rPr lang="fr-FR" sz="1400" b="0" i="0" u="none" strike="noStrike" cap="none" spc="0" baseline="30000" dirty="0">
                          <a:solidFill>
                            <a:schemeClr val="tx1"/>
                          </a:solidFill>
                          <a:effectLst/>
                          <a:latin typeface="+mj-lt"/>
                        </a:rPr>
                        <a:t>ère</a:t>
                      </a:r>
                      <a:r>
                        <a:rPr lang="fr-FR" sz="1400" b="0" i="0" u="none" strike="noStrike" cap="none" spc="0" dirty="0">
                          <a:solidFill>
                            <a:schemeClr val="tx1"/>
                          </a:solidFill>
                          <a:effectLst/>
                          <a:latin typeface="+mj-lt"/>
                        </a:rPr>
                        <a:t> dimension moindre évidemment</a:t>
                      </a:r>
                    </a:p>
                    <a:p>
                      <a:pPr marL="0" indent="0" algn="l" fontAlgn="b">
                        <a:buNone/>
                      </a:pPr>
                      <a:endParaRPr lang="fr-FR" sz="1400" b="0" i="0" u="none" strike="noStrike" kern="1200" cap="none" spc="0" dirty="0">
                        <a:solidFill>
                          <a:schemeClr val="tx1"/>
                        </a:solidFill>
                        <a:effectLst/>
                        <a:highlight>
                          <a:srgbClr val="FFFF00"/>
                        </a:highlight>
                        <a:latin typeface="+mj-lt"/>
                        <a:ea typeface="+mn-ea"/>
                        <a:cs typeface="+mn-cs"/>
                      </a:endParaRPr>
                    </a:p>
                    <a:p>
                      <a:pPr marL="0" indent="0" algn="l" fontAlgn="b">
                        <a:buNone/>
                      </a:pPr>
                      <a:r>
                        <a:rPr lang="fr-FR" sz="1400" b="1" i="0" u="none" strike="noStrike" kern="1200" cap="none" spc="0" dirty="0">
                          <a:solidFill>
                            <a:schemeClr val="tx1"/>
                          </a:solidFill>
                          <a:effectLst/>
                          <a:highlight>
                            <a:srgbClr val="FFFF00"/>
                          </a:highlight>
                          <a:latin typeface="+mj-lt"/>
                          <a:ea typeface="+mn-ea"/>
                          <a:cs typeface="+mn-cs"/>
                        </a:rPr>
                        <a:t>Remarques :</a:t>
                      </a:r>
                    </a:p>
                    <a:p>
                      <a:pPr marL="342900" indent="-342900" algn="l" fontAlgn="b">
                        <a:buAutoNum type="arabicPeriod"/>
                      </a:pPr>
                      <a:r>
                        <a:rPr lang="fr-FR" sz="1400" b="0" i="0" u="none" strike="noStrike" kern="1200" cap="none" spc="0" dirty="0">
                          <a:solidFill>
                            <a:schemeClr val="tx1"/>
                          </a:solidFill>
                          <a:effectLst/>
                          <a:latin typeface="+mj-lt"/>
                          <a:ea typeface="+mn-ea"/>
                          <a:cs typeface="+mn-cs"/>
                        </a:rPr>
                        <a:t>La proportion de </a:t>
                      </a:r>
                      <a:r>
                        <a:rPr lang="fr-FR" sz="1400" b="1" i="0" u="none" strike="noStrike" kern="1200" cap="none" spc="0" dirty="0">
                          <a:solidFill>
                            <a:schemeClr val="tx1"/>
                          </a:solidFill>
                          <a:effectLst/>
                          <a:latin typeface="+mj-lt"/>
                          <a:ea typeface="+mn-ea"/>
                          <a:cs typeface="+mn-cs"/>
                        </a:rPr>
                        <a:t>14%</a:t>
                      </a:r>
                      <a:r>
                        <a:rPr lang="fr-FR" sz="1400" b="0" i="0" u="none" strike="noStrike" kern="1200" cap="none" spc="0" dirty="0">
                          <a:solidFill>
                            <a:schemeClr val="tx1"/>
                          </a:solidFill>
                          <a:effectLst/>
                          <a:latin typeface="+mj-lt"/>
                          <a:ea typeface="+mn-ea"/>
                          <a:cs typeface="+mn-cs"/>
                        </a:rPr>
                        <a:t> que constitue l’ensemble de test peut ne pas être suffisante pour traiter la plupart des cas possibles et ainsi donner des résultats satisfaisants lors des prédictions et validations. La constance du contenu de l’ensemble de test implique celle de l’entrainement. Cela risque de mener à un « </a:t>
                      </a:r>
                      <a:r>
                        <a:rPr lang="fr-FR" sz="1400" b="1" i="0" u="none" strike="noStrike" kern="1200" cap="none" spc="0" dirty="0" err="1">
                          <a:solidFill>
                            <a:schemeClr val="tx1"/>
                          </a:solidFill>
                          <a:effectLst/>
                          <a:latin typeface="+mj-lt"/>
                          <a:ea typeface="+mn-ea"/>
                          <a:cs typeface="+mn-cs"/>
                        </a:rPr>
                        <a:t>overfitting</a:t>
                      </a:r>
                      <a:r>
                        <a:rPr lang="fr-FR" sz="1400" b="0" i="0" u="none" strike="noStrike" kern="1200" cap="none" spc="0" dirty="0">
                          <a:solidFill>
                            <a:schemeClr val="tx1"/>
                          </a:solidFill>
                          <a:effectLst/>
                          <a:latin typeface="+mj-lt"/>
                          <a:ea typeface="+mn-ea"/>
                          <a:cs typeface="+mn-cs"/>
                        </a:rPr>
                        <a:t> » et ainsi donner des résultats décevants lors de la phase de  validation sur des cas que le modèle n’est pas en mesure de bien les situer et donc prédire.</a:t>
                      </a:r>
                    </a:p>
                    <a:p>
                      <a:pPr marL="342900" indent="-342900" algn="l" fontAlgn="b">
                        <a:buAutoNum type="arabicPeriod"/>
                      </a:pPr>
                      <a:endParaRPr lang="fr-FR" sz="1400" b="0" i="0" u="none" strike="noStrike" kern="1200" cap="none" spc="0" dirty="0">
                        <a:solidFill>
                          <a:schemeClr val="tx1"/>
                        </a:solidFill>
                        <a:effectLst/>
                        <a:latin typeface="+mj-lt"/>
                        <a:ea typeface="+mn-ea"/>
                        <a:cs typeface="+mn-cs"/>
                      </a:endParaRPr>
                    </a:p>
                    <a:p>
                      <a:pPr marL="342900" indent="-342900" algn="l" fontAlgn="b">
                        <a:buAutoNum type="arabicPeriod"/>
                      </a:pPr>
                      <a:r>
                        <a:rPr lang="fr-FR" sz="1400" b="0" i="0" u="none" strike="noStrike" kern="1200" cap="none" spc="0" dirty="0">
                          <a:solidFill>
                            <a:schemeClr val="tx1"/>
                          </a:solidFill>
                          <a:effectLst/>
                          <a:latin typeface="+mj-lt"/>
                          <a:ea typeface="+mn-ea"/>
                          <a:cs typeface="+mn-cs"/>
                        </a:rPr>
                        <a:t>L’ensemble de test ne devrait pas être constant en étant constitué des mêmes données lors de la phase de test des modèles à entrainer/tester</a:t>
                      </a:r>
                    </a:p>
                    <a:p>
                      <a:pPr marL="342900" indent="-342900" algn="l" fontAlgn="b">
                        <a:buAutoNum type="arabicPeriod"/>
                      </a:pPr>
                      <a:endParaRPr lang="fr-FR" sz="1600" b="0" i="0" u="none" strike="noStrike" cap="none" spc="0" dirty="0">
                        <a:solidFill>
                          <a:schemeClr val="tx1"/>
                        </a:solidFill>
                        <a:effectLst/>
                        <a:latin typeface="+mj-lt"/>
                      </a:endParaRPr>
                    </a:p>
                  </a:txBody>
                  <a:tcPr>
                    <a:lnL w="12700" cmpd="sng">
                      <a:noFill/>
                    </a:lnL>
                    <a:lnR w="12700" cmpd="sng">
                      <a:noFill/>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9876016"/>
                  </a:ext>
                </a:extLst>
              </a:tr>
            </a:tbl>
          </a:graphicData>
        </a:graphic>
      </p:graphicFrame>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5418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55000" lnSpcReduction="20000"/>
          </a:bodyPr>
          <a:lstStyle/>
          <a:p>
            <a:pPr defTabSz="914400">
              <a:lnSpc>
                <a:spcPct val="80000"/>
              </a:lnSpc>
              <a:spcBef>
                <a:spcPct val="0"/>
              </a:spcBef>
              <a:spcAft>
                <a:spcPts val="600"/>
              </a:spcAft>
            </a:pPr>
            <a:r>
              <a:rPr lang="en-US" sz="3200" b="1" cap="all" dirty="0">
                <a:blipFill dpi="0" rotWithShape="1">
                  <a:blip r:embed="rId3"/>
                  <a:srcRect/>
                  <a:tile tx="6350" ty="-127000" sx="65000" sy="64000" flip="none" algn="tl"/>
                </a:blipFill>
                <a:effectLst/>
                <a:latin typeface="+mj-lt"/>
                <a:ea typeface="+mj-ea"/>
                <a:cs typeface="+mj-cs"/>
              </a:rPr>
              <a:t>Données sources (1/4)</a:t>
            </a:r>
          </a:p>
          <a:p>
            <a:pPr defTabSz="914400">
              <a:lnSpc>
                <a:spcPct val="80000"/>
              </a:lnSpc>
              <a:spcBef>
                <a:spcPct val="0"/>
              </a:spcBef>
              <a:spcAft>
                <a:spcPts val="600"/>
              </a:spcAft>
            </a:pPr>
            <a:r>
              <a:rPr lang="en-US" sz="3200" b="1" cap="all" dirty="0" err="1">
                <a:blipFill dpi="0" rotWithShape="1">
                  <a:blip r:embed="rId3"/>
                  <a:srcRect/>
                  <a:tile tx="6350" ty="-127000" sx="65000" sy="64000" flip="none" algn="tl"/>
                </a:blipFill>
                <a:effectLst/>
                <a:latin typeface="+mj-lt"/>
                <a:ea typeface="+mj-ea"/>
                <a:cs typeface="+mj-cs"/>
              </a:rPr>
              <a:t>Liste</a:t>
            </a:r>
            <a:r>
              <a:rPr lang="en-US" sz="3200" b="1" cap="all" dirty="0">
                <a:blipFill dpi="0" rotWithShape="1">
                  <a:blip r:embed="rId3"/>
                  <a:srcRect/>
                  <a:tile tx="6350" ty="-127000" sx="65000" sy="64000" flip="none" algn="tl"/>
                </a:blipFill>
                <a:effectLst/>
                <a:latin typeface="+mj-lt"/>
                <a:ea typeface="+mj-ea"/>
                <a:cs typeface="+mj-cs"/>
              </a:rPr>
              <a:t> des features </a:t>
            </a:r>
            <a:r>
              <a:rPr lang="en-US" sz="3200" b="1" cap="all" dirty="0" err="1">
                <a:blipFill dpi="0" rotWithShape="1">
                  <a:blip r:embed="rId3"/>
                  <a:srcRect/>
                  <a:tile tx="6350" ty="-127000" sx="65000" sy="64000" flip="none" algn="tl"/>
                </a:blipFill>
                <a:effectLst/>
                <a:latin typeface="+mj-lt"/>
                <a:ea typeface="+mj-ea"/>
                <a:cs typeface="+mj-cs"/>
              </a:rPr>
              <a:t>X_train</a:t>
            </a:r>
            <a:r>
              <a:rPr lang="en-US" sz="3200" b="1" cap="all" dirty="0">
                <a:blipFill dpi="0" rotWithShape="1">
                  <a:blip r:embed="rId3"/>
                  <a:srcRect/>
                  <a:tile tx="6350" ty="-127000" sx="65000" sy="64000" flip="none" algn="tl"/>
                </a:blipFill>
                <a:effectLst/>
                <a:latin typeface="+mj-lt"/>
                <a:ea typeface="+mj-ea"/>
                <a:cs typeface="+mj-cs"/>
              </a:rPr>
              <a:t>, </a:t>
            </a:r>
            <a:r>
              <a:rPr lang="en-US" sz="3200" b="1" cap="all" dirty="0" err="1">
                <a:blipFill dpi="0" rotWithShape="1">
                  <a:blip r:embed="rId3"/>
                  <a:srcRect/>
                  <a:tile tx="6350" ty="-127000" sx="65000" sy="64000" flip="none" algn="tl"/>
                </a:blipFill>
                <a:effectLst/>
                <a:latin typeface="+mj-lt"/>
                <a:ea typeface="+mj-ea"/>
                <a:cs typeface="+mj-cs"/>
              </a:rPr>
              <a:t>X_test</a:t>
            </a:r>
            <a:r>
              <a:rPr lang="en-US" sz="3200" b="1" cap="all" dirty="0">
                <a:blipFill dpi="0" rotWithShape="1">
                  <a:blip r:embed="rId3"/>
                  <a:srcRect/>
                  <a:tile tx="6350" ty="-127000" sx="65000" sy="64000" flip="none" algn="tl"/>
                </a:blipFill>
                <a:effectLst/>
                <a:latin typeface="+mj-lt"/>
                <a:ea typeface="+mj-ea"/>
                <a:cs typeface="+mj-cs"/>
              </a:rPr>
              <a:t> (variables hors images)</a:t>
            </a:r>
          </a:p>
        </p:txBody>
      </p:sp>
    </p:spTree>
    <p:extLst>
      <p:ext uri="{BB962C8B-B14F-4D97-AF65-F5344CB8AC3E}">
        <p14:creationId xmlns:p14="http://schemas.microsoft.com/office/powerpoint/2010/main" val="355188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5418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55000" lnSpcReduction="20000"/>
          </a:bodyPr>
          <a:lstStyle/>
          <a:p>
            <a:pPr defTabSz="914400">
              <a:lnSpc>
                <a:spcPct val="80000"/>
              </a:lnSpc>
              <a:spcBef>
                <a:spcPct val="0"/>
              </a:spcBef>
              <a:spcAft>
                <a:spcPts val="600"/>
              </a:spcAft>
            </a:pPr>
            <a:r>
              <a:rPr lang="en-US" sz="3200" b="1" cap="all" dirty="0">
                <a:blipFill dpi="0" rotWithShape="1">
                  <a:blip r:embed="rId2"/>
                  <a:srcRect/>
                  <a:tile tx="6350" ty="-127000" sx="65000" sy="64000" flip="none" algn="tl"/>
                </a:blipFill>
                <a:effectLst/>
                <a:latin typeface="+mj-lt"/>
                <a:ea typeface="+mj-ea"/>
                <a:cs typeface="+mj-cs"/>
              </a:rPr>
              <a:t>Données sources (2/4)</a:t>
            </a:r>
          </a:p>
          <a:p>
            <a:pPr defTabSz="914400">
              <a:lnSpc>
                <a:spcPct val="80000"/>
              </a:lnSpc>
              <a:spcBef>
                <a:spcPct val="0"/>
              </a:spcBef>
              <a:spcAft>
                <a:spcPts val="600"/>
              </a:spcAft>
            </a:pPr>
            <a:r>
              <a:rPr lang="en-US" sz="3200" b="1" cap="all" dirty="0">
                <a:blipFill dpi="0" rotWithShape="1">
                  <a:blip r:embed="rId2"/>
                  <a:srcRect/>
                  <a:tile tx="6350" ty="-127000" sx="65000" sy="64000" flip="none" algn="tl"/>
                </a:blipFill>
                <a:effectLst/>
                <a:latin typeface="+mj-lt"/>
                <a:ea typeface="+mj-ea"/>
                <a:cs typeface="+mj-cs"/>
              </a:rPr>
              <a:t>Datasets Train &amp; Test (</a:t>
            </a:r>
            <a:r>
              <a:rPr lang="en-US" sz="3200" b="1" cap="all" dirty="0" err="1">
                <a:blipFill dpi="0" rotWithShape="1">
                  <a:blip r:embed="rId2"/>
                  <a:srcRect/>
                  <a:tile tx="6350" ty="-127000" sx="65000" sy="64000" flip="none" algn="tl"/>
                </a:blipFill>
                <a:effectLst/>
                <a:latin typeface="+mj-lt"/>
                <a:ea typeface="+mj-ea"/>
                <a:cs typeface="+mj-cs"/>
              </a:rPr>
              <a:t>X_train</a:t>
            </a:r>
            <a:r>
              <a:rPr lang="en-US" sz="3200" b="1" cap="all" dirty="0">
                <a:blipFill dpi="0" rotWithShape="1">
                  <a:blip r:embed="rId2"/>
                  <a:srcRect/>
                  <a:tile tx="6350" ty="-127000" sx="65000" sy="64000" flip="none" algn="tl"/>
                </a:blipFill>
                <a:effectLst/>
                <a:latin typeface="+mj-lt"/>
                <a:ea typeface="+mj-ea"/>
                <a:cs typeface="+mj-cs"/>
              </a:rPr>
              <a:t>, </a:t>
            </a:r>
            <a:r>
              <a:rPr lang="en-US" sz="3200" b="1" cap="all" dirty="0" err="1">
                <a:blipFill dpi="0" rotWithShape="1">
                  <a:blip r:embed="rId2"/>
                  <a:srcRect/>
                  <a:tile tx="6350" ty="-127000" sx="65000" sy="64000" flip="none" algn="tl"/>
                </a:blipFill>
                <a:effectLst/>
                <a:latin typeface="+mj-lt"/>
                <a:ea typeface="+mj-ea"/>
                <a:cs typeface="+mj-cs"/>
              </a:rPr>
              <a:t>X_test</a:t>
            </a:r>
            <a:r>
              <a:rPr lang="en-US" sz="3200" b="1" cap="all" dirty="0">
                <a:blipFill dpi="0" rotWithShape="1">
                  <a:blip r:embed="rId2"/>
                  <a:srcRect/>
                  <a:tile tx="6350" ty="-127000" sx="65000" sy="64000" flip="none" algn="tl"/>
                </a:blipFill>
                <a:effectLst/>
                <a:latin typeface="+mj-lt"/>
                <a:ea typeface="+mj-ea"/>
                <a:cs typeface="+mj-cs"/>
              </a:rPr>
              <a:t>) – </a:t>
            </a:r>
            <a:r>
              <a:rPr lang="en-US" sz="3200" b="1" cap="all" dirty="0" err="1">
                <a:blipFill dpi="0" rotWithShape="1">
                  <a:blip r:embed="rId2"/>
                  <a:srcRect/>
                  <a:tile tx="6350" ty="-127000" sx="65000" sy="64000" flip="none" algn="tl"/>
                </a:blipFill>
                <a:effectLst/>
                <a:latin typeface="+mj-lt"/>
                <a:ea typeface="+mj-ea"/>
                <a:cs typeface="+mj-cs"/>
              </a:rPr>
              <a:t>informations</a:t>
            </a:r>
            <a:r>
              <a:rPr lang="en-US" sz="3200" b="1" cap="all" dirty="0">
                <a:blipFill dpi="0" rotWithShape="1">
                  <a:blip r:embed="rId2"/>
                  <a:srcRect/>
                  <a:tile tx="6350" ty="-127000" sx="65000" sy="64000" flip="none" algn="tl"/>
                </a:blipFill>
                <a:effectLst/>
                <a:latin typeface="+mj-lt"/>
                <a:ea typeface="+mj-ea"/>
                <a:cs typeface="+mj-cs"/>
              </a:rPr>
              <a:t> de base </a:t>
            </a:r>
          </a:p>
        </p:txBody>
      </p:sp>
      <p:pic>
        <p:nvPicPr>
          <p:cNvPr id="7" name="Image 6">
            <a:extLst>
              <a:ext uri="{FF2B5EF4-FFF2-40B4-BE49-F238E27FC236}">
                <a16:creationId xmlns:a16="http://schemas.microsoft.com/office/drawing/2014/main" id="{ABD857BE-FC64-0E56-C1E6-8F10A5E77010}"/>
              </a:ext>
            </a:extLst>
          </p:cNvPr>
          <p:cNvPicPr>
            <a:picLocks noChangeAspect="1"/>
          </p:cNvPicPr>
          <p:nvPr/>
        </p:nvPicPr>
        <p:blipFill>
          <a:blip r:embed="rId3"/>
          <a:stretch>
            <a:fillRect/>
          </a:stretch>
        </p:blipFill>
        <p:spPr>
          <a:xfrm>
            <a:off x="788691" y="4784123"/>
            <a:ext cx="2408296" cy="1297348"/>
          </a:xfrm>
          <a:prstGeom prst="rect">
            <a:avLst/>
          </a:prstGeom>
        </p:spPr>
      </p:pic>
      <p:pic>
        <p:nvPicPr>
          <p:cNvPr id="9" name="Image 8">
            <a:extLst>
              <a:ext uri="{FF2B5EF4-FFF2-40B4-BE49-F238E27FC236}">
                <a16:creationId xmlns:a16="http://schemas.microsoft.com/office/drawing/2014/main" id="{18A0BE92-4239-E42F-F012-9DC87009E7C4}"/>
              </a:ext>
            </a:extLst>
          </p:cNvPr>
          <p:cNvPicPr>
            <a:picLocks noChangeAspect="1"/>
          </p:cNvPicPr>
          <p:nvPr/>
        </p:nvPicPr>
        <p:blipFill>
          <a:blip r:embed="rId4"/>
          <a:stretch>
            <a:fillRect/>
          </a:stretch>
        </p:blipFill>
        <p:spPr>
          <a:xfrm>
            <a:off x="788691" y="1286647"/>
            <a:ext cx="2462630" cy="1297348"/>
          </a:xfrm>
          <a:prstGeom prst="rect">
            <a:avLst/>
          </a:prstGeom>
        </p:spPr>
      </p:pic>
      <p:sp>
        <p:nvSpPr>
          <p:cNvPr id="6" name="ZoneTexte 5">
            <a:extLst>
              <a:ext uri="{FF2B5EF4-FFF2-40B4-BE49-F238E27FC236}">
                <a16:creationId xmlns:a16="http://schemas.microsoft.com/office/drawing/2014/main" id="{1BF86D9A-FA17-2BD6-FF00-C0BABC810F5E}"/>
              </a:ext>
            </a:extLst>
          </p:cNvPr>
          <p:cNvSpPr txBox="1"/>
          <p:nvPr/>
        </p:nvSpPr>
        <p:spPr>
          <a:xfrm>
            <a:off x="740786" y="980414"/>
            <a:ext cx="1785607" cy="276999"/>
          </a:xfrm>
          <a:prstGeom prst="rect">
            <a:avLst/>
          </a:prstGeom>
          <a:noFill/>
        </p:spPr>
        <p:txBody>
          <a:bodyPr wrap="square">
            <a:spAutoFit/>
          </a:bodyPr>
          <a:lstStyle/>
          <a:p>
            <a:r>
              <a:rPr lang="fr-FR" sz="1200" b="0" i="0" dirty="0">
                <a:effectLst/>
                <a:latin typeface="Consolas" panose="020B0609020204030204" pitchFamily="49" charset="0"/>
              </a:rPr>
              <a:t>Shape</a:t>
            </a:r>
            <a:r>
              <a:rPr lang="fr-FR" sz="1200" dirty="0">
                <a:latin typeface="Consolas" panose="020B0609020204030204" pitchFamily="49" charset="0"/>
              </a:rPr>
              <a:t> :</a:t>
            </a:r>
            <a:r>
              <a:rPr lang="fr-FR" sz="1200" b="0" i="0" dirty="0">
                <a:effectLst/>
                <a:latin typeface="Consolas" panose="020B0609020204030204" pitchFamily="49" charset="0"/>
              </a:rPr>
              <a:t> (84916, 4)</a:t>
            </a:r>
            <a:endParaRPr lang="fr-FR" sz="1200" dirty="0"/>
          </a:p>
        </p:txBody>
      </p:sp>
      <p:sp>
        <p:nvSpPr>
          <p:cNvPr id="10" name="ZoneTexte 9">
            <a:extLst>
              <a:ext uri="{FF2B5EF4-FFF2-40B4-BE49-F238E27FC236}">
                <a16:creationId xmlns:a16="http://schemas.microsoft.com/office/drawing/2014/main" id="{70FCA908-1BDE-64C4-4961-224327FC17D1}"/>
              </a:ext>
            </a:extLst>
          </p:cNvPr>
          <p:cNvSpPr txBox="1"/>
          <p:nvPr/>
        </p:nvSpPr>
        <p:spPr>
          <a:xfrm>
            <a:off x="702257" y="629302"/>
            <a:ext cx="1862667" cy="369332"/>
          </a:xfrm>
          <a:prstGeom prst="rect">
            <a:avLst/>
          </a:prstGeom>
          <a:noFill/>
        </p:spPr>
        <p:txBody>
          <a:bodyPr wrap="square">
            <a:spAutoFit/>
          </a:bodyPr>
          <a:lstStyle/>
          <a:p>
            <a:r>
              <a:rPr lang="fr-FR" sz="1800" u="none" strike="noStrike" cap="none" spc="0" dirty="0">
                <a:solidFill>
                  <a:schemeClr val="tx1"/>
                </a:solidFill>
                <a:effectLst/>
                <a:highlight>
                  <a:srgbClr val="00F900"/>
                </a:highlight>
                <a:latin typeface="+mj-lt"/>
              </a:rPr>
              <a:t>X_train_update.csv</a:t>
            </a:r>
            <a:r>
              <a:rPr lang="en-US" sz="1800" b="1" cap="all" dirty="0">
                <a:blipFill dpi="0" rotWithShape="1">
                  <a:blip r:embed="rId2"/>
                  <a:srcRect/>
                  <a:tile tx="6350" ty="-127000" sx="65000" sy="64000" flip="none" algn="tl"/>
                </a:blipFill>
                <a:effectLst/>
                <a:latin typeface="+mj-lt"/>
                <a:ea typeface="+mj-ea"/>
                <a:cs typeface="+mj-cs"/>
              </a:rPr>
              <a:t> </a:t>
            </a:r>
            <a:endParaRPr lang="fr-FR" dirty="0"/>
          </a:p>
        </p:txBody>
      </p:sp>
      <p:sp>
        <p:nvSpPr>
          <p:cNvPr id="11" name="ZoneTexte 10">
            <a:extLst>
              <a:ext uri="{FF2B5EF4-FFF2-40B4-BE49-F238E27FC236}">
                <a16:creationId xmlns:a16="http://schemas.microsoft.com/office/drawing/2014/main" id="{A1A1AD7B-2F6C-5950-4FA7-8D94C2268F7D}"/>
              </a:ext>
            </a:extLst>
          </p:cNvPr>
          <p:cNvSpPr txBox="1"/>
          <p:nvPr/>
        </p:nvSpPr>
        <p:spPr>
          <a:xfrm>
            <a:off x="702255" y="4133450"/>
            <a:ext cx="1862667" cy="369332"/>
          </a:xfrm>
          <a:prstGeom prst="rect">
            <a:avLst/>
          </a:prstGeom>
          <a:noFill/>
        </p:spPr>
        <p:txBody>
          <a:bodyPr wrap="square">
            <a:spAutoFit/>
          </a:bodyPr>
          <a:lstStyle/>
          <a:p>
            <a:r>
              <a:rPr lang="fr-FR" sz="1800" u="none" strike="noStrike" cap="none" spc="0" dirty="0">
                <a:solidFill>
                  <a:schemeClr val="tx1"/>
                </a:solidFill>
                <a:effectLst/>
                <a:highlight>
                  <a:srgbClr val="00F900"/>
                </a:highlight>
                <a:latin typeface="+mj-lt"/>
              </a:rPr>
              <a:t>X_test_update.csv</a:t>
            </a:r>
            <a:r>
              <a:rPr lang="en-US" sz="1800" b="1" cap="all" dirty="0">
                <a:blipFill dpi="0" rotWithShape="1">
                  <a:blip r:embed="rId2"/>
                  <a:srcRect/>
                  <a:tile tx="6350" ty="-127000" sx="65000" sy="64000" flip="none" algn="tl"/>
                </a:blipFill>
                <a:effectLst/>
                <a:latin typeface="+mj-lt"/>
                <a:ea typeface="+mj-ea"/>
                <a:cs typeface="+mj-cs"/>
              </a:rPr>
              <a:t> </a:t>
            </a:r>
            <a:endParaRPr lang="fr-FR" dirty="0"/>
          </a:p>
        </p:txBody>
      </p:sp>
      <p:sp>
        <p:nvSpPr>
          <p:cNvPr id="12" name="ZoneTexte 11">
            <a:extLst>
              <a:ext uri="{FF2B5EF4-FFF2-40B4-BE49-F238E27FC236}">
                <a16:creationId xmlns:a16="http://schemas.microsoft.com/office/drawing/2014/main" id="{8A646D61-7002-5F79-E019-760264C62C38}"/>
              </a:ext>
            </a:extLst>
          </p:cNvPr>
          <p:cNvSpPr txBox="1"/>
          <p:nvPr/>
        </p:nvSpPr>
        <p:spPr>
          <a:xfrm>
            <a:off x="702257" y="4489985"/>
            <a:ext cx="1785607" cy="276999"/>
          </a:xfrm>
          <a:prstGeom prst="rect">
            <a:avLst/>
          </a:prstGeom>
          <a:noFill/>
        </p:spPr>
        <p:txBody>
          <a:bodyPr wrap="square">
            <a:spAutoFit/>
          </a:bodyPr>
          <a:lstStyle/>
          <a:p>
            <a:r>
              <a:rPr lang="fr-FR" sz="1200" b="0" i="0" dirty="0">
                <a:effectLst/>
                <a:latin typeface="Consolas" panose="020B0609020204030204" pitchFamily="49" charset="0"/>
              </a:rPr>
              <a:t>Shape</a:t>
            </a:r>
            <a:r>
              <a:rPr lang="fr-FR" sz="1200" dirty="0">
                <a:latin typeface="Consolas" panose="020B0609020204030204" pitchFamily="49" charset="0"/>
              </a:rPr>
              <a:t> :</a:t>
            </a:r>
            <a:r>
              <a:rPr lang="fr-FR" sz="1200" b="0" i="0" dirty="0">
                <a:effectLst/>
                <a:latin typeface="Consolas" panose="020B0609020204030204" pitchFamily="49" charset="0"/>
              </a:rPr>
              <a:t> (13812, 4)</a:t>
            </a:r>
            <a:endParaRPr lang="fr-FR" sz="1200" dirty="0"/>
          </a:p>
        </p:txBody>
      </p:sp>
      <p:graphicFrame>
        <p:nvGraphicFramePr>
          <p:cNvPr id="16" name="Tableau 15">
            <a:extLst>
              <a:ext uri="{FF2B5EF4-FFF2-40B4-BE49-F238E27FC236}">
                <a16:creationId xmlns:a16="http://schemas.microsoft.com/office/drawing/2014/main" id="{BD0B260B-0941-6C41-D009-F16FB5E826EA}"/>
              </a:ext>
            </a:extLst>
          </p:cNvPr>
          <p:cNvGraphicFramePr>
            <a:graphicFrameLocks noGrp="1"/>
          </p:cNvGraphicFramePr>
          <p:nvPr>
            <p:extLst>
              <p:ext uri="{D42A27DB-BD31-4B8C-83A1-F6EECF244321}">
                <p14:modId xmlns:p14="http://schemas.microsoft.com/office/powerpoint/2010/main" val="2684678373"/>
              </p:ext>
            </p:extLst>
          </p:nvPr>
        </p:nvGraphicFramePr>
        <p:xfrm>
          <a:off x="4088456" y="731170"/>
          <a:ext cx="4965999" cy="1219200"/>
        </p:xfrm>
        <a:graphic>
          <a:graphicData uri="http://schemas.openxmlformats.org/drawingml/2006/table">
            <a:tbl>
              <a:tblPr>
                <a:tableStyleId>{2D5ABB26-0587-4C30-8999-92F81FD0307C}</a:tableStyleId>
              </a:tblPr>
              <a:tblGrid>
                <a:gridCol w="1364018">
                  <a:extLst>
                    <a:ext uri="{9D8B030D-6E8A-4147-A177-3AD203B41FA5}">
                      <a16:colId xmlns:a16="http://schemas.microsoft.com/office/drawing/2014/main" val="2697321201"/>
                    </a:ext>
                  </a:extLst>
                </a:gridCol>
                <a:gridCol w="993775">
                  <a:extLst>
                    <a:ext uri="{9D8B030D-6E8A-4147-A177-3AD203B41FA5}">
                      <a16:colId xmlns:a16="http://schemas.microsoft.com/office/drawing/2014/main" val="2878202192"/>
                    </a:ext>
                  </a:extLst>
                </a:gridCol>
                <a:gridCol w="966787">
                  <a:extLst>
                    <a:ext uri="{9D8B030D-6E8A-4147-A177-3AD203B41FA5}">
                      <a16:colId xmlns:a16="http://schemas.microsoft.com/office/drawing/2014/main" val="1967987379"/>
                    </a:ext>
                  </a:extLst>
                </a:gridCol>
                <a:gridCol w="854075">
                  <a:extLst>
                    <a:ext uri="{9D8B030D-6E8A-4147-A177-3AD203B41FA5}">
                      <a16:colId xmlns:a16="http://schemas.microsoft.com/office/drawing/2014/main" val="1953201127"/>
                    </a:ext>
                  </a:extLst>
                </a:gridCol>
                <a:gridCol w="787344">
                  <a:extLst>
                    <a:ext uri="{9D8B030D-6E8A-4147-A177-3AD203B41FA5}">
                      <a16:colId xmlns:a16="http://schemas.microsoft.com/office/drawing/2014/main" val="948363410"/>
                    </a:ext>
                  </a:extLst>
                </a:gridCol>
              </a:tblGrid>
              <a:tr h="0">
                <a:tc>
                  <a:txBody>
                    <a:bodyPr/>
                    <a:lstStyle/>
                    <a:p>
                      <a:pPr algn="r" fontAlgn="ctr"/>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fr-FR" sz="1100" b="1" dirty="0" err="1">
                          <a:effectLst/>
                        </a:rPr>
                        <a:t>designation</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r>
                        <a:rPr lang="fr-FR" sz="1100" b="1" dirty="0">
                          <a:effectLst/>
                        </a:rPr>
                        <a:t>description</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r>
                        <a:rPr lang="fr-FR" sz="1100" b="1" dirty="0" err="1">
                          <a:effectLst/>
                        </a:rPr>
                        <a:t>productid</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r>
                        <a:rPr lang="fr-FR" sz="1100" b="1" dirty="0" err="1">
                          <a:effectLst/>
                        </a:rPr>
                        <a:t>imageid</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extLst>
                  <a:ext uri="{0D108BD9-81ED-4DB2-BD59-A6C34878D82A}">
                    <a16:rowId xmlns:a16="http://schemas.microsoft.com/office/drawing/2014/main" val="1582003205"/>
                  </a:ext>
                </a:extLst>
              </a:tr>
              <a:tr h="0">
                <a:tc>
                  <a:txBody>
                    <a:bodyPr/>
                    <a:lstStyle/>
                    <a:p>
                      <a:pPr algn="r" fontAlgn="ctr"/>
                      <a:r>
                        <a:rPr lang="fr-FR" sz="1100" b="1" dirty="0">
                          <a:effectLst/>
                        </a:rPr>
                        <a:t>manquantes</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a:effectLst/>
                        </a:rPr>
                        <a:t>29800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004628"/>
                  </a:ext>
                </a:extLst>
              </a:tr>
              <a:tr h="0">
                <a:tc>
                  <a:txBody>
                    <a:bodyPr/>
                    <a:lstStyle/>
                    <a:p>
                      <a:pPr algn="r" fontAlgn="ctr"/>
                      <a:r>
                        <a:rPr lang="fr-FR" sz="1100" b="1" dirty="0">
                          <a:effectLst/>
                        </a:rPr>
                        <a:t>manquantes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FFC000"/>
                          </a:solidFill>
                          <a:effectLst/>
                        </a:rPr>
                        <a:t>35.10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623602"/>
                  </a:ext>
                </a:extLst>
              </a:tr>
              <a:tr h="0">
                <a:tc>
                  <a:txBody>
                    <a:bodyPr/>
                    <a:lstStyle/>
                    <a:p>
                      <a:pPr algn="r" fontAlgn="ctr"/>
                      <a:r>
                        <a:rPr lang="fr-FR" sz="1100" b="1" dirty="0">
                          <a:effectLst/>
                        </a:rPr>
                        <a:t>unique (nombre)</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82265</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47507</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84916</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84916</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172544"/>
                  </a:ext>
                </a:extLst>
              </a:tr>
              <a:tr h="0">
                <a:tc>
                  <a:txBody>
                    <a:bodyPr/>
                    <a:lstStyle/>
                    <a:p>
                      <a:pPr algn="r" fontAlgn="ctr"/>
                      <a:r>
                        <a:rPr lang="fr-FR" sz="1100" b="1" dirty="0">
                          <a:effectLst/>
                        </a:rPr>
                        <a:t>uniques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96.88</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55.94</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100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100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094344"/>
                  </a:ext>
                </a:extLst>
              </a:tr>
            </a:tbl>
          </a:graphicData>
        </a:graphic>
      </p:graphicFrame>
      <p:graphicFrame>
        <p:nvGraphicFramePr>
          <p:cNvPr id="17" name="Tableau 16">
            <a:extLst>
              <a:ext uri="{FF2B5EF4-FFF2-40B4-BE49-F238E27FC236}">
                <a16:creationId xmlns:a16="http://schemas.microsoft.com/office/drawing/2014/main" id="{D949BBC1-7DCD-90B4-FD43-7A728132EA22}"/>
              </a:ext>
            </a:extLst>
          </p:cNvPr>
          <p:cNvGraphicFramePr>
            <a:graphicFrameLocks noGrp="1"/>
          </p:cNvGraphicFramePr>
          <p:nvPr>
            <p:extLst>
              <p:ext uri="{D42A27DB-BD31-4B8C-83A1-F6EECF244321}">
                <p14:modId xmlns:p14="http://schemas.microsoft.com/office/powerpoint/2010/main" val="2168647699"/>
              </p:ext>
            </p:extLst>
          </p:nvPr>
        </p:nvGraphicFramePr>
        <p:xfrm>
          <a:off x="4088456" y="4246224"/>
          <a:ext cx="4965999" cy="1219200"/>
        </p:xfrm>
        <a:graphic>
          <a:graphicData uri="http://schemas.openxmlformats.org/drawingml/2006/table">
            <a:tbl>
              <a:tblPr>
                <a:tableStyleId>{2D5ABB26-0587-4C30-8999-92F81FD0307C}</a:tableStyleId>
              </a:tblPr>
              <a:tblGrid>
                <a:gridCol w="1364018">
                  <a:extLst>
                    <a:ext uri="{9D8B030D-6E8A-4147-A177-3AD203B41FA5}">
                      <a16:colId xmlns:a16="http://schemas.microsoft.com/office/drawing/2014/main" val="2697321201"/>
                    </a:ext>
                  </a:extLst>
                </a:gridCol>
                <a:gridCol w="993775">
                  <a:extLst>
                    <a:ext uri="{9D8B030D-6E8A-4147-A177-3AD203B41FA5}">
                      <a16:colId xmlns:a16="http://schemas.microsoft.com/office/drawing/2014/main" val="2878202192"/>
                    </a:ext>
                  </a:extLst>
                </a:gridCol>
                <a:gridCol w="966787">
                  <a:extLst>
                    <a:ext uri="{9D8B030D-6E8A-4147-A177-3AD203B41FA5}">
                      <a16:colId xmlns:a16="http://schemas.microsoft.com/office/drawing/2014/main" val="1967987379"/>
                    </a:ext>
                  </a:extLst>
                </a:gridCol>
                <a:gridCol w="854075">
                  <a:extLst>
                    <a:ext uri="{9D8B030D-6E8A-4147-A177-3AD203B41FA5}">
                      <a16:colId xmlns:a16="http://schemas.microsoft.com/office/drawing/2014/main" val="1953201127"/>
                    </a:ext>
                  </a:extLst>
                </a:gridCol>
                <a:gridCol w="787344">
                  <a:extLst>
                    <a:ext uri="{9D8B030D-6E8A-4147-A177-3AD203B41FA5}">
                      <a16:colId xmlns:a16="http://schemas.microsoft.com/office/drawing/2014/main" val="948363410"/>
                    </a:ext>
                  </a:extLst>
                </a:gridCol>
              </a:tblGrid>
              <a:tr h="0">
                <a:tc>
                  <a:txBody>
                    <a:bodyPr/>
                    <a:lstStyle/>
                    <a:p>
                      <a:pPr algn="r" fontAlgn="ctr"/>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fr-FR" sz="1100" b="1" dirty="0" err="1">
                          <a:effectLst/>
                        </a:rPr>
                        <a:t>designation</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r>
                        <a:rPr lang="fr-FR" sz="1100" b="1" dirty="0">
                          <a:effectLst/>
                        </a:rPr>
                        <a:t>description</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r>
                        <a:rPr lang="fr-FR" sz="1100" b="1" dirty="0" err="1">
                          <a:effectLst/>
                        </a:rPr>
                        <a:t>productid</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r>
                        <a:rPr lang="fr-FR" sz="1100" b="1" dirty="0" err="1">
                          <a:effectLst/>
                        </a:rPr>
                        <a:t>imageid</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extLst>
                  <a:ext uri="{0D108BD9-81ED-4DB2-BD59-A6C34878D82A}">
                    <a16:rowId xmlns:a16="http://schemas.microsoft.com/office/drawing/2014/main" val="1582003205"/>
                  </a:ext>
                </a:extLst>
              </a:tr>
              <a:tr h="0">
                <a:tc>
                  <a:txBody>
                    <a:bodyPr/>
                    <a:lstStyle/>
                    <a:p>
                      <a:pPr algn="r" fontAlgn="ctr"/>
                      <a:r>
                        <a:rPr lang="fr-FR" sz="1100" b="1" dirty="0">
                          <a:effectLst/>
                        </a:rPr>
                        <a:t>manquantes</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4886</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004628"/>
                  </a:ext>
                </a:extLst>
              </a:tr>
              <a:tr h="0">
                <a:tc>
                  <a:txBody>
                    <a:bodyPr/>
                    <a:lstStyle/>
                    <a:p>
                      <a:pPr algn="r" fontAlgn="ctr"/>
                      <a:r>
                        <a:rPr lang="fr-FR" sz="1100" b="1" dirty="0">
                          <a:effectLst/>
                        </a:rPr>
                        <a:t>manquantes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FFC000"/>
                          </a:solidFill>
                          <a:effectLst/>
                        </a:rPr>
                        <a:t>35.37</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solidFill>
                            <a:srgbClr val="00B050"/>
                          </a:solidFill>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623602"/>
                  </a:ext>
                </a:extLst>
              </a:tr>
              <a:tr h="0">
                <a:tc>
                  <a:txBody>
                    <a:bodyPr/>
                    <a:lstStyle/>
                    <a:p>
                      <a:pPr algn="r" fontAlgn="ctr"/>
                      <a:r>
                        <a:rPr lang="fr-FR" sz="1100" b="1" dirty="0">
                          <a:effectLst/>
                        </a:rPr>
                        <a:t>unique (nombre)</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13681</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8347</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13812</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13812</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172544"/>
                  </a:ext>
                </a:extLst>
              </a:tr>
              <a:tr h="0">
                <a:tc>
                  <a:txBody>
                    <a:bodyPr/>
                    <a:lstStyle/>
                    <a:p>
                      <a:pPr algn="r" fontAlgn="ctr"/>
                      <a:r>
                        <a:rPr lang="fr-FR" sz="1100" b="1" dirty="0">
                          <a:effectLst/>
                        </a:rPr>
                        <a:t>uniques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99,05</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60,43</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100.0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100.0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094344"/>
                  </a:ext>
                </a:extLst>
              </a:tr>
            </a:tbl>
          </a:graphicData>
        </a:graphic>
      </p:graphicFrame>
      <p:sp>
        <p:nvSpPr>
          <p:cNvPr id="18" name="Légende : encadrée 17">
            <a:extLst>
              <a:ext uri="{FF2B5EF4-FFF2-40B4-BE49-F238E27FC236}">
                <a16:creationId xmlns:a16="http://schemas.microsoft.com/office/drawing/2014/main" id="{7524319A-CD45-7C6A-5CCE-196EEB77678F}"/>
              </a:ext>
            </a:extLst>
          </p:cNvPr>
          <p:cNvSpPr/>
          <p:nvPr/>
        </p:nvSpPr>
        <p:spPr>
          <a:xfrm>
            <a:off x="4812182" y="5703417"/>
            <a:ext cx="1453040" cy="463398"/>
          </a:xfrm>
          <a:prstGeom prst="borderCallout1">
            <a:avLst>
              <a:gd name="adj1" fmla="val -1250"/>
              <a:gd name="adj2" fmla="val 52323"/>
              <a:gd name="adj3" fmla="val -47714"/>
              <a:gd name="adj4" fmla="val 52137"/>
            </a:avLst>
          </a:prstGeom>
          <a:solidFill>
            <a:schemeClr val="accent6">
              <a:lumMod val="20000"/>
              <a:lumOff val="80000"/>
            </a:schemeClr>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dirty="0">
                <a:solidFill>
                  <a:schemeClr val="tx1"/>
                </a:solidFill>
              </a:rPr>
              <a:t>1% des désignations répétées</a:t>
            </a:r>
          </a:p>
        </p:txBody>
      </p:sp>
      <p:sp>
        <p:nvSpPr>
          <p:cNvPr id="19" name="Légende : encadrée 18">
            <a:extLst>
              <a:ext uri="{FF2B5EF4-FFF2-40B4-BE49-F238E27FC236}">
                <a16:creationId xmlns:a16="http://schemas.microsoft.com/office/drawing/2014/main" id="{B5013738-4DD2-7FB9-5691-B0FC48F1682B}"/>
              </a:ext>
            </a:extLst>
          </p:cNvPr>
          <p:cNvSpPr/>
          <p:nvPr/>
        </p:nvSpPr>
        <p:spPr>
          <a:xfrm>
            <a:off x="6333622" y="5703417"/>
            <a:ext cx="1077893" cy="463398"/>
          </a:xfrm>
          <a:prstGeom prst="borderCallout1">
            <a:avLst>
              <a:gd name="adj1" fmla="val 329"/>
              <a:gd name="adj2" fmla="val 23141"/>
              <a:gd name="adj3" fmla="val -46136"/>
              <a:gd name="adj4" fmla="val 22276"/>
            </a:avLst>
          </a:prstGeom>
          <a:solidFill>
            <a:schemeClr val="accent6">
              <a:lumMod val="20000"/>
              <a:lumOff val="80000"/>
            </a:schemeClr>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dirty="0">
                <a:solidFill>
                  <a:schemeClr val="tx1"/>
                </a:solidFill>
              </a:rPr>
              <a:t>~40% des descriptions répétées</a:t>
            </a:r>
          </a:p>
        </p:txBody>
      </p:sp>
      <p:sp>
        <p:nvSpPr>
          <p:cNvPr id="20" name="Légende : encadrée 19">
            <a:extLst>
              <a:ext uri="{FF2B5EF4-FFF2-40B4-BE49-F238E27FC236}">
                <a16:creationId xmlns:a16="http://schemas.microsoft.com/office/drawing/2014/main" id="{7EF1CE58-404E-33A1-373C-460CB867F57D}"/>
              </a:ext>
            </a:extLst>
          </p:cNvPr>
          <p:cNvSpPr/>
          <p:nvPr/>
        </p:nvSpPr>
        <p:spPr>
          <a:xfrm>
            <a:off x="5268160" y="2172578"/>
            <a:ext cx="997061" cy="463398"/>
          </a:xfrm>
          <a:prstGeom prst="borderCallout1">
            <a:avLst>
              <a:gd name="adj1" fmla="val -1250"/>
              <a:gd name="adj2" fmla="val 52323"/>
              <a:gd name="adj3" fmla="val -47714"/>
              <a:gd name="adj4" fmla="val 52137"/>
            </a:avLst>
          </a:prstGeom>
          <a:solidFill>
            <a:schemeClr val="accent6">
              <a:lumMod val="20000"/>
              <a:lumOff val="80000"/>
            </a:schemeClr>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dirty="0">
                <a:solidFill>
                  <a:schemeClr val="tx1"/>
                </a:solidFill>
              </a:rPr>
              <a:t>~3% des désignations répétées</a:t>
            </a:r>
          </a:p>
        </p:txBody>
      </p:sp>
      <p:sp>
        <p:nvSpPr>
          <p:cNvPr id="21" name="Légende : encadrée 20">
            <a:extLst>
              <a:ext uri="{FF2B5EF4-FFF2-40B4-BE49-F238E27FC236}">
                <a16:creationId xmlns:a16="http://schemas.microsoft.com/office/drawing/2014/main" id="{E71E9569-35BD-9DDC-F3C2-26C02372F317}"/>
              </a:ext>
            </a:extLst>
          </p:cNvPr>
          <p:cNvSpPr/>
          <p:nvPr/>
        </p:nvSpPr>
        <p:spPr>
          <a:xfrm>
            <a:off x="6333622" y="2172578"/>
            <a:ext cx="2537940" cy="463398"/>
          </a:xfrm>
          <a:prstGeom prst="borderCallout1">
            <a:avLst>
              <a:gd name="adj1" fmla="val 329"/>
              <a:gd name="adj2" fmla="val 23141"/>
              <a:gd name="adj3" fmla="val -47460"/>
              <a:gd name="adj4" fmla="val 23016"/>
            </a:avLst>
          </a:prstGeom>
          <a:solidFill>
            <a:schemeClr val="accent6">
              <a:lumMod val="20000"/>
              <a:lumOff val="80000"/>
            </a:schemeClr>
          </a:solid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dirty="0">
                <a:solidFill>
                  <a:schemeClr val="tx1"/>
                </a:solidFill>
              </a:rPr>
              <a:t>~45% des descriptions répétées. S’agit-il d’articles dans la même catégorie ? </a:t>
            </a:r>
            <a:r>
              <a:rPr lang="fr-FR" sz="1000" b="1" dirty="0">
                <a:solidFill>
                  <a:schemeClr val="tx1"/>
                </a:solidFill>
              </a:rPr>
              <a:t>(Effet de Copier/Coller !)</a:t>
            </a:r>
          </a:p>
        </p:txBody>
      </p:sp>
      <p:pic>
        <p:nvPicPr>
          <p:cNvPr id="5" name="Image 4">
            <a:extLst>
              <a:ext uri="{FF2B5EF4-FFF2-40B4-BE49-F238E27FC236}">
                <a16:creationId xmlns:a16="http://schemas.microsoft.com/office/drawing/2014/main" id="{F566E5E3-32D2-D29A-3564-A4A823EC13ED}"/>
              </a:ext>
            </a:extLst>
          </p:cNvPr>
          <p:cNvPicPr>
            <a:picLocks noChangeAspect="1"/>
          </p:cNvPicPr>
          <p:nvPr/>
        </p:nvPicPr>
        <p:blipFill>
          <a:blip r:embed="rId5"/>
          <a:stretch>
            <a:fillRect/>
          </a:stretch>
        </p:blipFill>
        <p:spPr>
          <a:xfrm>
            <a:off x="90237" y="3429000"/>
            <a:ext cx="9954255" cy="639022"/>
          </a:xfrm>
          <a:prstGeom prst="rect">
            <a:avLst/>
          </a:prstGeom>
        </p:spPr>
      </p:pic>
      <p:sp>
        <p:nvSpPr>
          <p:cNvPr id="8" name="ZoneTexte 7">
            <a:extLst>
              <a:ext uri="{FF2B5EF4-FFF2-40B4-BE49-F238E27FC236}">
                <a16:creationId xmlns:a16="http://schemas.microsoft.com/office/drawing/2014/main" id="{D4A72600-4D23-7B96-DF48-85D55BA34C01}"/>
              </a:ext>
            </a:extLst>
          </p:cNvPr>
          <p:cNvSpPr txBox="1"/>
          <p:nvPr/>
        </p:nvSpPr>
        <p:spPr>
          <a:xfrm>
            <a:off x="0" y="3044200"/>
            <a:ext cx="10044493" cy="430887"/>
          </a:xfrm>
          <a:prstGeom prst="rect">
            <a:avLst/>
          </a:prstGeom>
          <a:noFill/>
        </p:spPr>
        <p:txBody>
          <a:bodyPr wrap="square">
            <a:spAutoFit/>
          </a:bodyPr>
          <a:lstStyle/>
          <a:p>
            <a:r>
              <a:rPr lang="fr-FR" sz="1100" b="0" i="0" dirty="0">
                <a:solidFill>
                  <a:srgbClr val="FF0000"/>
                </a:solidFill>
                <a:effectLst/>
                <a:latin typeface="Consolas" panose="020B0609020204030204" pitchFamily="49" charset="0"/>
              </a:rPr>
              <a:t>Anomalie dans le fichier </a:t>
            </a:r>
            <a:r>
              <a:rPr lang="fr-FR" sz="1100" b="1" i="0" dirty="0">
                <a:solidFill>
                  <a:srgbClr val="FF0000"/>
                </a:solidFill>
                <a:effectLst/>
                <a:latin typeface="Consolas" panose="020B0609020204030204" pitchFamily="49" charset="0"/>
              </a:rPr>
              <a:t>X_train_update.csv (lignes 58871 à 58873 </a:t>
            </a:r>
            <a:r>
              <a:rPr lang="fr-FR" sz="1100" b="0" i="0" dirty="0">
                <a:solidFill>
                  <a:srgbClr val="FF0000"/>
                </a:solidFill>
                <a:effectLst/>
                <a:latin typeface="Consolas" panose="020B0609020204030204" pitchFamily="49" charset="0"/>
              </a:rPr>
              <a:t>à corriger !</a:t>
            </a:r>
            <a:r>
              <a:rPr lang="fr-FR" sz="1100" b="0" i="0" dirty="0">
                <a:effectLst/>
                <a:latin typeface="Consolas" panose="020B0609020204030204" pitchFamily="49" charset="0"/>
              </a:rPr>
              <a:t> </a:t>
            </a:r>
            <a:r>
              <a:rPr lang="fr-FR" sz="1100" b="1" i="0" dirty="0">
                <a:solidFill>
                  <a:srgbClr val="FF0000"/>
                </a:solidFill>
                <a:effectLst/>
                <a:latin typeface="Consolas" panose="020B0609020204030204" pitchFamily="49" charset="0"/>
              </a:rPr>
              <a:t>Supprimer ces lignes</a:t>
            </a:r>
          </a:p>
          <a:p>
            <a:r>
              <a:rPr lang="fr-FR" sz="1100" dirty="0">
                <a:solidFill>
                  <a:srgbClr val="FF0000"/>
                </a:solidFill>
                <a:latin typeface="Consolas" panose="020B0609020204030204" pitchFamily="49" charset="0"/>
              </a:rPr>
              <a:t>Article avec </a:t>
            </a:r>
            <a:r>
              <a:rPr lang="fr-FR" sz="1100" b="1" dirty="0">
                <a:solidFill>
                  <a:srgbClr val="FF0000"/>
                </a:solidFill>
                <a:latin typeface="Consolas" panose="020B0609020204030204" pitchFamily="49" charset="0"/>
              </a:rPr>
              <a:t>index</a:t>
            </a:r>
            <a:r>
              <a:rPr lang="fr-FR" sz="1100" dirty="0">
                <a:solidFill>
                  <a:srgbClr val="FF0000"/>
                </a:solidFill>
                <a:latin typeface="Consolas" panose="020B0609020204030204" pitchFamily="49" charset="0"/>
              </a:rPr>
              <a:t>=</a:t>
            </a:r>
            <a:r>
              <a:rPr lang="fr-FR" sz="1100" b="1" dirty="0">
                <a:solidFill>
                  <a:srgbClr val="FF0000"/>
                </a:solidFill>
                <a:latin typeface="Consolas" panose="020B0609020204030204" pitchFamily="49" charset="0"/>
              </a:rPr>
              <a:t>58868</a:t>
            </a:r>
            <a:r>
              <a:rPr lang="fr-FR" sz="1100" dirty="0">
                <a:solidFill>
                  <a:srgbClr val="FF0000"/>
                </a:solidFill>
                <a:latin typeface="Consolas" panose="020B0609020204030204" pitchFamily="49" charset="0"/>
              </a:rPr>
              <a:t> n’a ni </a:t>
            </a:r>
            <a:r>
              <a:rPr lang="fr-FR" sz="1100" b="1" dirty="0" err="1">
                <a:solidFill>
                  <a:srgbClr val="FF0000"/>
                </a:solidFill>
                <a:effectLst/>
              </a:rPr>
              <a:t>productid</a:t>
            </a:r>
            <a:r>
              <a:rPr lang="fr-FR" sz="1100" dirty="0">
                <a:solidFill>
                  <a:srgbClr val="FF0000"/>
                </a:solidFill>
                <a:effectLst/>
              </a:rPr>
              <a:t> ni </a:t>
            </a:r>
            <a:r>
              <a:rPr lang="fr-FR" sz="1100" b="1" dirty="0" err="1">
                <a:solidFill>
                  <a:srgbClr val="FF0000"/>
                </a:solidFill>
                <a:effectLst/>
              </a:rPr>
              <a:t>imageid</a:t>
            </a:r>
            <a:r>
              <a:rPr lang="fr-FR" sz="1100" dirty="0">
                <a:solidFill>
                  <a:srgbClr val="FF0000"/>
                </a:solidFill>
                <a:latin typeface="Consolas" panose="020B0609020204030204" pitchFamily="49" charset="0"/>
              </a:rPr>
              <a:t> (peut-être une conséquence) </a:t>
            </a:r>
            <a:r>
              <a:rPr lang="fr-FR" sz="1100" dirty="0">
                <a:solidFill>
                  <a:srgbClr val="FF0000"/>
                </a:solidFill>
                <a:latin typeface="Consolas" panose="020B0609020204030204" pitchFamily="49" charset="0"/>
                <a:sym typeface="Wingdings" panose="05000000000000000000" pitchFamily="2" charset="2"/>
              </a:rPr>
              <a:t> à renseigner ou supprimer</a:t>
            </a:r>
            <a:endParaRPr lang="fr-FR" sz="1100" dirty="0">
              <a:solidFill>
                <a:srgbClr val="FF0000"/>
              </a:solidFill>
            </a:endParaRPr>
          </a:p>
        </p:txBody>
      </p:sp>
    </p:spTree>
    <p:extLst>
      <p:ext uri="{BB962C8B-B14F-4D97-AF65-F5344CB8AC3E}">
        <p14:creationId xmlns:p14="http://schemas.microsoft.com/office/powerpoint/2010/main" val="36308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3A4C7CB-72EA-3712-1A41-68CF6A15C53A}"/>
              </a:ext>
            </a:extLst>
          </p:cNvPr>
          <p:cNvGraphicFramePr>
            <a:graphicFrameLocks noGrp="1"/>
          </p:cNvGraphicFramePr>
          <p:nvPr>
            <p:extLst>
              <p:ext uri="{D42A27DB-BD31-4B8C-83A1-F6EECF244321}">
                <p14:modId xmlns:p14="http://schemas.microsoft.com/office/powerpoint/2010/main" val="3262010192"/>
              </p:ext>
            </p:extLst>
          </p:nvPr>
        </p:nvGraphicFramePr>
        <p:xfrm>
          <a:off x="358445" y="697647"/>
          <a:ext cx="11536070" cy="6166449"/>
        </p:xfrm>
        <a:graphic>
          <a:graphicData uri="http://schemas.openxmlformats.org/drawingml/2006/table">
            <a:tbl>
              <a:tblPr firstRow="1" bandRow="1">
                <a:tableStyleId>{7DF18680-E054-41AD-8BC1-D1AEF772440D}</a:tableStyleId>
              </a:tblPr>
              <a:tblGrid>
                <a:gridCol w="3035808">
                  <a:extLst>
                    <a:ext uri="{9D8B030D-6E8A-4147-A177-3AD203B41FA5}">
                      <a16:colId xmlns:a16="http://schemas.microsoft.com/office/drawing/2014/main" val="507849360"/>
                    </a:ext>
                  </a:extLst>
                </a:gridCol>
                <a:gridCol w="8500262">
                  <a:extLst>
                    <a:ext uri="{9D8B030D-6E8A-4147-A177-3AD203B41FA5}">
                      <a16:colId xmlns:a16="http://schemas.microsoft.com/office/drawing/2014/main" val="2182539209"/>
                    </a:ext>
                  </a:extLst>
                </a:gridCol>
              </a:tblGrid>
              <a:tr h="707569">
                <a:tc>
                  <a:txBody>
                    <a:bodyPr/>
                    <a:lstStyle/>
                    <a:p>
                      <a:pPr algn="l" fontAlgn="b"/>
                      <a:r>
                        <a:rPr lang="fr-FR" sz="2100" b="1" u="none" strike="noStrike" cap="none" spc="0" dirty="0" err="1">
                          <a:solidFill>
                            <a:schemeClr val="tx1"/>
                          </a:solidFill>
                          <a:effectLst/>
                          <a:latin typeface="+mj-lt"/>
                        </a:rPr>
                        <a:t>Datasets</a:t>
                      </a:r>
                      <a:r>
                        <a:rPr lang="fr-FR" sz="2100" b="1" u="none" strike="noStrike" cap="none" spc="0" dirty="0">
                          <a:solidFill>
                            <a:schemeClr val="tx1"/>
                          </a:solidFill>
                          <a:effectLst/>
                          <a:latin typeface="+mj-lt"/>
                        </a:rPr>
                        <a:t> fournis : </a:t>
                      </a:r>
                      <a:endParaRPr lang="fr-FR" sz="21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l" fontAlgn="b"/>
                      <a:r>
                        <a:rPr lang="fr-FR" sz="2100" b="1" u="none" strike="noStrike" cap="none" spc="0" dirty="0">
                          <a:solidFill>
                            <a:schemeClr val="tx1"/>
                          </a:solidFill>
                          <a:effectLst/>
                          <a:latin typeface="+mj-lt"/>
                        </a:rPr>
                        <a:t>Description</a:t>
                      </a:r>
                      <a:endParaRPr lang="fr-FR" sz="21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47832534"/>
                  </a:ext>
                </a:extLst>
              </a:tr>
              <a:tr h="4249434">
                <a:tc>
                  <a:txBody>
                    <a:bodyPr/>
                    <a:lstStyle/>
                    <a:p>
                      <a:pPr algn="l" fontAlgn="b"/>
                      <a:r>
                        <a:rPr lang="fr-FR" sz="1600" u="none" strike="noStrike" cap="none" spc="0" dirty="0">
                          <a:solidFill>
                            <a:schemeClr val="tx1"/>
                          </a:solidFill>
                          <a:effectLst/>
                          <a:highlight>
                            <a:srgbClr val="00FF00"/>
                          </a:highlight>
                          <a:latin typeface="+mj-lt"/>
                        </a:rPr>
                        <a:t>Y_train_CVw08PX.csv :</a:t>
                      </a:r>
                    </a:p>
                    <a:p>
                      <a:pPr algn="l" fontAlgn="b"/>
                      <a:endParaRPr lang="fr-FR" sz="1200" b="1" i="0" u="none" strike="noStrike" cap="none" spc="0" dirty="0">
                        <a:solidFill>
                          <a:schemeClr val="tx1"/>
                        </a:solidFill>
                        <a:effectLst/>
                        <a:highlight>
                          <a:srgbClr val="00F900"/>
                        </a:highlight>
                        <a:latin typeface="+mj-lt"/>
                      </a:endParaRPr>
                    </a:p>
                    <a:p>
                      <a:pPr marL="171450" indent="-171450" algn="l" fontAlgn="b">
                        <a:buFontTx/>
                        <a:buChar char="-"/>
                      </a:pPr>
                      <a:r>
                        <a:rPr lang="fr-FR" sz="1200" b="1" i="0" u="none" strike="noStrike" cap="none" spc="0" dirty="0">
                          <a:solidFill>
                            <a:schemeClr val="tx1"/>
                          </a:solidFill>
                          <a:effectLst/>
                          <a:highlight>
                            <a:srgbClr val="00F900"/>
                          </a:highlight>
                          <a:latin typeface="+mj-lt"/>
                        </a:rPr>
                        <a:t>Dimensions :</a:t>
                      </a:r>
                      <a:r>
                        <a:rPr lang="fr-FR" sz="1200" b="0" i="0" u="none" strike="noStrike" cap="none" spc="0" dirty="0">
                          <a:solidFill>
                            <a:schemeClr val="tx1"/>
                          </a:solidFill>
                          <a:effectLst/>
                          <a:latin typeface="+mj-lt"/>
                        </a:rPr>
                        <a:t>  (84916, 1)</a:t>
                      </a:r>
                    </a:p>
                    <a:p>
                      <a:pPr marL="171450" indent="-171450" algn="l" fontAlgn="b">
                        <a:buFontTx/>
                        <a:buChar char="-"/>
                      </a:pPr>
                      <a:endParaRPr lang="fr-FR" sz="1200" b="1" i="0" u="none" strike="noStrike" cap="none" spc="0" dirty="0">
                        <a:solidFill>
                          <a:schemeClr val="tx1"/>
                        </a:solidFill>
                        <a:effectLst/>
                        <a:highlight>
                          <a:srgbClr val="92D050"/>
                        </a:highligh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fontAlgn="b"/>
                      <a:r>
                        <a:rPr lang="fr-FR" sz="1600" b="0" i="0" u="none" strike="noStrike" cap="none" spc="0" dirty="0">
                          <a:solidFill>
                            <a:schemeClr val="tx1"/>
                          </a:solidFill>
                          <a:effectLst/>
                          <a:latin typeface="+mj-lt"/>
                        </a:rPr>
                        <a:t>Ensemble des données cibles d’entrainement connues ayant été utilisées dans le cadre du concourt </a:t>
                      </a:r>
                      <a:r>
                        <a:rPr lang="fr-FR" sz="1600" b="1" i="0" u="none" strike="noStrike" cap="none" spc="0" dirty="0">
                          <a:solidFill>
                            <a:schemeClr val="tx1"/>
                          </a:solidFill>
                          <a:effectLst/>
                          <a:latin typeface="+mj-lt"/>
                        </a:rPr>
                        <a:t>challenge </a:t>
                      </a:r>
                      <a:r>
                        <a:rPr lang="fr-FR" sz="1600" b="1" i="0" u="none" strike="noStrike" cap="none" spc="0" dirty="0" err="1">
                          <a:solidFill>
                            <a:schemeClr val="tx1"/>
                          </a:solidFill>
                          <a:effectLst/>
                          <a:latin typeface="+mj-lt"/>
                        </a:rPr>
                        <a:t>Rakuten</a:t>
                      </a:r>
                      <a:r>
                        <a:rPr lang="fr-FR" sz="1600" b="1" i="0" u="none" strike="noStrike" cap="none" spc="0" dirty="0">
                          <a:solidFill>
                            <a:schemeClr val="tx1"/>
                          </a:solidFill>
                          <a:effectLst/>
                          <a:latin typeface="+mj-lt"/>
                        </a:rPr>
                        <a:t> France Multimodal Product Data Classification</a:t>
                      </a:r>
                      <a:r>
                        <a:rPr lang="fr-FR" sz="1600" b="0" i="0" u="none" strike="noStrike" cap="none" spc="0" dirty="0">
                          <a:solidFill>
                            <a:schemeClr val="tx1"/>
                          </a:solidFill>
                          <a:effectLst/>
                          <a:latin typeface="+mj-lt"/>
                        </a:rPr>
                        <a:t>.  Il est constitué des colonnes :</a:t>
                      </a:r>
                    </a:p>
                    <a:p>
                      <a:pPr marL="800100" lvl="1" indent="-342900" algn="l" fontAlgn="b">
                        <a:buAutoNum type="arabicPeriod"/>
                      </a:pPr>
                      <a:r>
                        <a:rPr lang="fr-FR" sz="1600" b="1" i="0" u="none" strike="noStrike" cap="none" spc="0" dirty="0">
                          <a:solidFill>
                            <a:schemeClr val="tx1"/>
                          </a:solidFill>
                          <a:effectLst/>
                          <a:latin typeface="+mj-lt"/>
                        </a:rPr>
                        <a:t>index numérique incrémental (1</a:t>
                      </a:r>
                      <a:r>
                        <a:rPr lang="fr-FR" sz="1600" b="1" i="0" u="none" strike="noStrike" cap="none" spc="0" baseline="30000" dirty="0">
                          <a:solidFill>
                            <a:schemeClr val="tx1"/>
                          </a:solidFill>
                          <a:effectLst/>
                          <a:latin typeface="+mj-lt"/>
                        </a:rPr>
                        <a:t>ère</a:t>
                      </a:r>
                      <a:r>
                        <a:rPr lang="fr-FR" sz="1600" b="1" i="0" u="none" strike="noStrike" cap="none" spc="0" dirty="0">
                          <a:solidFill>
                            <a:schemeClr val="tx1"/>
                          </a:solidFill>
                          <a:effectLst/>
                          <a:latin typeface="+mj-lt"/>
                        </a:rPr>
                        <a:t> colonne) alignée sur l’index de l’ensemble d’entrainement utilisé (</a:t>
                      </a:r>
                      <a:r>
                        <a:rPr lang="fr-FR" sz="1600" b="1" i="0" u="none" strike="noStrike" cap="none" spc="0" dirty="0" err="1">
                          <a:solidFill>
                            <a:schemeClr val="tx1"/>
                          </a:solidFill>
                          <a:effectLst/>
                          <a:latin typeface="+mj-lt"/>
                        </a:rPr>
                        <a:t>X_train</a:t>
                      </a:r>
                      <a:r>
                        <a:rPr lang="fr-FR" sz="1600" b="1" i="0" u="none" strike="noStrike" cap="none" spc="0" dirty="0">
                          <a:solidFill>
                            <a:schemeClr val="tx1"/>
                          </a:solidFill>
                          <a:effectLst/>
                          <a:latin typeface="+mj-lt"/>
                        </a:rPr>
                        <a:t>)</a:t>
                      </a:r>
                    </a:p>
                    <a:p>
                      <a:pPr marL="800100" lvl="1" indent="-342900" algn="l" fontAlgn="b">
                        <a:buAutoNum type="arabicPeriod"/>
                      </a:pPr>
                      <a:endParaRPr lang="fr-FR" sz="1600" b="1" i="0" u="none" strike="noStrike" cap="none" spc="0" dirty="0">
                        <a:solidFill>
                          <a:schemeClr val="tx1"/>
                        </a:solidFill>
                        <a:effectLst/>
                        <a:latin typeface="+mj-lt"/>
                      </a:endParaRPr>
                    </a:p>
                    <a:p>
                      <a:pPr marL="800100" lvl="1" indent="-342900" algn="l" fontAlgn="b">
                        <a:buAutoNum type="arabicPeriod"/>
                      </a:pPr>
                      <a:r>
                        <a:rPr lang="fr-FR" sz="1600" b="1" i="0" u="none" strike="noStrike" cap="none" spc="0" dirty="0" err="1">
                          <a:solidFill>
                            <a:schemeClr val="tx1"/>
                          </a:solidFill>
                          <a:effectLst/>
                          <a:latin typeface="+mj-lt"/>
                        </a:rPr>
                        <a:t>prdtypecode</a:t>
                      </a:r>
                      <a:r>
                        <a:rPr lang="fr-FR" sz="1600" b="0" i="0" u="none" strike="noStrike" cap="none" spc="0" dirty="0">
                          <a:solidFill>
                            <a:schemeClr val="tx1"/>
                          </a:solidFill>
                          <a:effectLst/>
                          <a:latin typeface="+mj-lt"/>
                        </a:rPr>
                        <a:t> : représente le code de la catégorie à laquelle le produit appartient. Cette variable est la cible dans laquelle les modèles doivent classer n’importe quel article à partir d’images et/ou texte/mots</a:t>
                      </a:r>
                    </a:p>
                    <a:p>
                      <a:pPr marL="457200" lvl="1" indent="0" algn="l" fontAlgn="b">
                        <a:buNone/>
                      </a:pPr>
                      <a:endParaRPr lang="fr-FR" sz="1600" b="0" i="0" u="none" strike="noStrike" cap="none" spc="0" dirty="0">
                        <a:solidFill>
                          <a:schemeClr val="tx1"/>
                        </a:solidFill>
                        <a:effectLst/>
                        <a:latin typeface="+mj-lt"/>
                      </a:endParaRPr>
                    </a:p>
                    <a:p>
                      <a:pPr marL="0" lvl="0" indent="0" algn="l" fontAlgn="b">
                        <a:buNone/>
                      </a:pPr>
                      <a:r>
                        <a:rPr lang="fr-FR" sz="1600" b="0" i="0" u="none" strike="noStrike" cap="none" spc="0" dirty="0">
                          <a:solidFill>
                            <a:schemeClr val="tx1"/>
                          </a:solidFill>
                          <a:effectLst/>
                          <a:highlight>
                            <a:srgbClr val="FFFF00"/>
                          </a:highlight>
                          <a:latin typeface="+mj-lt"/>
                        </a:rPr>
                        <a:t>Remarques :</a:t>
                      </a:r>
                    </a:p>
                    <a:p>
                      <a:pPr marL="342900" lvl="0" indent="-342900" algn="l" fontAlgn="b">
                        <a:buAutoNum type="arabicPeriod"/>
                      </a:pPr>
                      <a:r>
                        <a:rPr lang="fr-FR" sz="1600" b="0" i="0" u="none" strike="noStrike" cap="none" spc="0" dirty="0">
                          <a:solidFill>
                            <a:schemeClr val="tx1"/>
                          </a:solidFill>
                          <a:effectLst/>
                          <a:latin typeface="+mj-lt"/>
                        </a:rPr>
                        <a:t>Aucune donnée n’est manquante !</a:t>
                      </a:r>
                    </a:p>
                    <a:p>
                      <a:pPr marL="342900" lvl="0" indent="-342900" algn="l" fontAlgn="b">
                        <a:buAutoNum type="arabicPeriod"/>
                      </a:pPr>
                      <a:r>
                        <a:rPr lang="fr-FR" sz="1600" b="0" i="0" u="none" strike="noStrike" cap="none" spc="0" dirty="0">
                          <a:solidFill>
                            <a:schemeClr val="tx1"/>
                          </a:solidFill>
                          <a:effectLst/>
                          <a:latin typeface="+mj-lt"/>
                        </a:rPr>
                        <a:t>Valeurs manquantes/uniques :</a:t>
                      </a:r>
                    </a:p>
                    <a:p>
                      <a:pPr marL="342900" lvl="0" indent="-342900" algn="l" fontAlgn="b">
                        <a:buAutoNum type="arabicPeriod"/>
                      </a:pPr>
                      <a:endParaRPr lang="fr-FR" sz="1600" b="0" i="0" u="none" strike="noStrike" cap="none" spc="0" dirty="0">
                        <a:solidFill>
                          <a:schemeClr val="tx1"/>
                        </a:solidFill>
                        <a:effectLst/>
                        <a:latin typeface="+mj-lt"/>
                      </a:endParaRPr>
                    </a:p>
                    <a:p>
                      <a:pPr marL="342900" lvl="0" indent="-342900" algn="l" fontAlgn="b">
                        <a:buAutoNum type="arabicPeriod"/>
                      </a:pPr>
                      <a:endParaRPr lang="fr-FR" sz="1600" b="0" i="0" u="none" strike="noStrike" cap="none" spc="0" dirty="0">
                        <a:solidFill>
                          <a:schemeClr val="tx1"/>
                        </a:solidFill>
                        <a:effectLst/>
                        <a:latin typeface="+mj-lt"/>
                      </a:endParaRPr>
                    </a:p>
                    <a:p>
                      <a:pPr marL="800100" lvl="1" indent="-342900" algn="l" fontAlgn="b">
                        <a:buAutoNum type="arabicPeriod"/>
                      </a:pPr>
                      <a:endParaRPr lang="fr-FR" sz="1600" b="0" i="0" u="none" strike="noStrike" cap="none" spc="0" dirty="0">
                        <a:solidFill>
                          <a:schemeClr val="tx1"/>
                        </a:solidFill>
                        <a:effectLst/>
                        <a:latin typeface="+mj-lt"/>
                      </a:endParaRPr>
                    </a:p>
                    <a:p>
                      <a:pPr marL="342900" indent="-342900" algn="l" fontAlgn="b">
                        <a:buAutoNum type="arabicPeriod"/>
                      </a:pPr>
                      <a:endParaRPr lang="fr-FR" sz="1600" b="0" i="0" u="none" strike="noStrike" kern="1200" cap="none" spc="0" dirty="0">
                        <a:solidFill>
                          <a:schemeClr val="tx1"/>
                        </a:solidFill>
                        <a:effectLst/>
                        <a:latin typeface="+mj-lt"/>
                        <a:ea typeface="+mn-ea"/>
                        <a:cs typeface="+mn-cs"/>
                      </a:endParaRPr>
                    </a:p>
                    <a:p>
                      <a:pPr marL="0" indent="0" algn="l" fontAlgn="b">
                        <a:buNone/>
                      </a:pPr>
                      <a:r>
                        <a:rPr lang="fr-FR" sz="1600" b="0" i="0" u="none" strike="noStrike" kern="1200" cap="none" spc="0" dirty="0">
                          <a:solidFill>
                            <a:schemeClr val="tx1"/>
                          </a:solidFill>
                          <a:effectLst/>
                          <a:highlight>
                            <a:srgbClr val="FFFF00"/>
                          </a:highlight>
                          <a:latin typeface="+mj-lt"/>
                          <a:ea typeface="+mn-ea"/>
                          <a:cs typeface="+mn-cs"/>
                        </a:rPr>
                        <a:t>	</a:t>
                      </a:r>
                      <a:endParaRPr lang="fr-FR" sz="1600" b="0"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4466600"/>
                  </a:ext>
                </a:extLst>
              </a:tr>
              <a:tr h="1209446">
                <a:tc gridSpan="2">
                  <a:txBody>
                    <a:bodyPr/>
                    <a:lstStyle/>
                    <a:p>
                      <a:pPr marL="285750" indent="-285750" algn="l" fontAlgn="b">
                        <a:buFontTx/>
                        <a:buChar char="-"/>
                      </a:pPr>
                      <a:r>
                        <a:rPr lang="fr-FR" sz="1600" b="1" i="0" u="none" strike="noStrike" cap="none" spc="0" dirty="0">
                          <a:solidFill>
                            <a:schemeClr val="tx1"/>
                          </a:solidFill>
                          <a:effectLst/>
                          <a:latin typeface="+mj-lt"/>
                        </a:rPr>
                        <a:t>Uniquement 84900 lignes dans « X_train_update.csv » possèdent des « </a:t>
                      </a:r>
                      <a:r>
                        <a:rPr lang="fr-FR" sz="1600" b="1" i="0" u="none" strike="noStrike" cap="none" spc="0" dirty="0" err="1">
                          <a:solidFill>
                            <a:schemeClr val="tx1"/>
                          </a:solidFill>
                          <a:effectLst/>
                          <a:latin typeface="+mj-lt"/>
                        </a:rPr>
                        <a:t>prdtypecode</a:t>
                      </a:r>
                      <a:r>
                        <a:rPr lang="fr-FR" sz="1600" b="1" i="0" u="none" strike="noStrike" cap="none" spc="0" dirty="0">
                          <a:solidFill>
                            <a:schemeClr val="tx1"/>
                          </a:solidFill>
                          <a:effectLst/>
                          <a:latin typeface="+mj-lt"/>
                        </a:rPr>
                        <a:t> » dans « Y_train_CVw08PX.csv » à cause de l’anomalie notée précédemment dans le fichier </a:t>
                      </a:r>
                      <a:r>
                        <a:rPr lang="fr-FR" sz="1600" b="1" i="0" u="none" strike="noStrike" kern="1200" cap="none" spc="0" dirty="0">
                          <a:solidFill>
                            <a:schemeClr val="tx1"/>
                          </a:solidFill>
                          <a:effectLst/>
                          <a:latin typeface="+mj-lt"/>
                          <a:ea typeface="+mn-ea"/>
                          <a:cs typeface="+mn-cs"/>
                        </a:rPr>
                        <a:t>X_train_update.csv. Par conséquent, on ne garde que 84900 lignes au total (16 de moins).</a:t>
                      </a:r>
                    </a:p>
                    <a:p>
                      <a:pPr marL="285750" indent="-285750" algn="l" fontAlgn="b">
                        <a:buFontTx/>
                        <a:buChar char="-"/>
                      </a:pPr>
                      <a:r>
                        <a:rPr lang="fr-FR" sz="1600" b="1" i="0" u="none" strike="noStrike" kern="1200" cap="none" spc="0" dirty="0">
                          <a:solidFill>
                            <a:schemeClr val="tx1"/>
                          </a:solidFill>
                          <a:effectLst/>
                          <a:latin typeface="+mj-lt"/>
                          <a:ea typeface="+mn-ea"/>
                          <a:cs typeface="+mn-cs"/>
                        </a:rPr>
                        <a:t>Convertir tous les champs numériques en type int64 au lieu de float64 à la source</a:t>
                      </a:r>
                      <a:endParaRPr lang="fr-FR" sz="1600" b="1" i="0" u="none" strike="noStrike" cap="none" spc="0" dirty="0">
                        <a:solidFill>
                          <a:schemeClr val="tx1"/>
                        </a:solidFill>
                        <a:effectLs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2D050"/>
                    </a:solidFill>
                  </a:tcPr>
                </a:tc>
                <a:tc hMerge="1">
                  <a:txBody>
                    <a:bodyPr/>
                    <a:lstStyle/>
                    <a:p>
                      <a:pPr marL="0" indent="0" algn="l" fontAlgn="b">
                        <a:buNone/>
                      </a:pPr>
                      <a:endParaRPr lang="fr-FR" sz="1600" b="0"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930235"/>
                  </a:ext>
                </a:extLst>
              </a:tr>
            </a:tbl>
          </a:graphicData>
        </a:graphic>
      </p:graphicFrame>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5418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55000" lnSpcReduction="20000"/>
          </a:bodyPr>
          <a:lstStyle/>
          <a:p>
            <a:pPr defTabSz="914400">
              <a:lnSpc>
                <a:spcPct val="80000"/>
              </a:lnSpc>
              <a:spcBef>
                <a:spcPct val="0"/>
              </a:spcBef>
              <a:spcAft>
                <a:spcPts val="600"/>
              </a:spcAft>
            </a:pPr>
            <a:r>
              <a:rPr lang="en-US" sz="3200" b="1" cap="all" dirty="0">
                <a:blipFill dpi="0" rotWithShape="1">
                  <a:blip r:embed="rId2"/>
                  <a:srcRect/>
                  <a:tile tx="6350" ty="-127000" sx="65000" sy="64000" flip="none" algn="tl"/>
                </a:blipFill>
                <a:effectLst/>
                <a:latin typeface="+mj-lt"/>
                <a:ea typeface="+mj-ea"/>
                <a:cs typeface="+mj-cs"/>
              </a:rPr>
              <a:t>Données sources (3/4)</a:t>
            </a:r>
          </a:p>
          <a:p>
            <a:pPr defTabSz="914400">
              <a:lnSpc>
                <a:spcPct val="80000"/>
              </a:lnSpc>
              <a:spcBef>
                <a:spcPct val="0"/>
              </a:spcBef>
              <a:spcAft>
                <a:spcPts val="600"/>
              </a:spcAft>
            </a:pPr>
            <a:r>
              <a:rPr lang="en-US" sz="3200" b="1" cap="all" dirty="0" err="1">
                <a:blipFill dpi="0" rotWithShape="1">
                  <a:blip r:embed="rId2"/>
                  <a:srcRect/>
                  <a:tile tx="6350" ty="-127000" sx="65000" sy="64000" flip="none" algn="tl"/>
                </a:blipFill>
                <a:effectLst/>
                <a:latin typeface="+mj-lt"/>
                <a:ea typeface="+mj-ea"/>
                <a:cs typeface="+mj-cs"/>
              </a:rPr>
              <a:t>L’ensemble</a:t>
            </a:r>
            <a:r>
              <a:rPr lang="en-US" sz="3200" b="1" cap="all" dirty="0">
                <a:blipFill dpi="0" rotWithShape="1">
                  <a:blip r:embed="rId2"/>
                  <a:srcRect/>
                  <a:tile tx="6350" ty="-127000" sx="65000" sy="64000" flip="none" algn="tl"/>
                </a:blipFill>
                <a:effectLst/>
                <a:latin typeface="+mj-lt"/>
                <a:ea typeface="+mj-ea"/>
                <a:cs typeface="+mj-cs"/>
              </a:rPr>
              <a:t> des classifications </a:t>
            </a:r>
            <a:r>
              <a:rPr lang="en-US" sz="3200" b="1" cap="all" dirty="0" err="1">
                <a:blipFill dpi="0" rotWithShape="1">
                  <a:blip r:embed="rId2"/>
                  <a:srcRect/>
                  <a:tile tx="6350" ty="-127000" sx="65000" sy="64000" flip="none" algn="tl"/>
                </a:blipFill>
                <a:effectLst/>
                <a:latin typeface="+mj-lt"/>
                <a:ea typeface="+mj-ea"/>
                <a:cs typeface="+mj-cs"/>
              </a:rPr>
              <a:t>connues</a:t>
            </a:r>
            <a:r>
              <a:rPr lang="en-US" sz="3200" b="1" cap="all" dirty="0">
                <a:blipFill dpi="0" rotWithShape="1">
                  <a:blip r:embed="rId2"/>
                  <a:srcRect/>
                  <a:tile tx="6350" ty="-127000" sx="65000" sy="64000" flip="none" algn="tl"/>
                </a:blipFill>
                <a:effectLst/>
                <a:latin typeface="+mj-lt"/>
                <a:ea typeface="+mj-ea"/>
                <a:cs typeface="+mj-cs"/>
              </a:rPr>
              <a:t> des </a:t>
            </a:r>
            <a:r>
              <a:rPr lang="en-US" sz="3200" b="1" cap="all" dirty="0" err="1">
                <a:blipFill dpi="0" rotWithShape="1">
                  <a:blip r:embed="rId2"/>
                  <a:srcRect/>
                  <a:tile tx="6350" ty="-127000" sx="65000" sy="64000" flip="none" algn="tl"/>
                </a:blipFill>
                <a:effectLst/>
                <a:latin typeface="+mj-lt"/>
                <a:ea typeface="+mj-ea"/>
                <a:cs typeface="+mj-cs"/>
              </a:rPr>
              <a:t>produits</a:t>
            </a:r>
            <a:r>
              <a:rPr lang="en-US" sz="3200" b="1" cap="all" dirty="0">
                <a:blipFill dpi="0" rotWithShape="1">
                  <a:blip r:embed="rId2"/>
                  <a:srcRect/>
                  <a:tile tx="6350" ty="-127000" sx="65000" sy="64000" flip="none" algn="tl"/>
                </a:blipFill>
                <a:effectLst/>
                <a:latin typeface="+mj-lt"/>
                <a:ea typeface="+mj-ea"/>
                <a:cs typeface="+mj-cs"/>
              </a:rPr>
              <a:t> (</a:t>
            </a:r>
            <a:r>
              <a:rPr lang="en-US" sz="3200" b="1" cap="all" dirty="0" err="1">
                <a:blipFill dpi="0" rotWithShape="1">
                  <a:blip r:embed="rId2"/>
                  <a:srcRect/>
                  <a:tile tx="6350" ty="-127000" sx="65000" sy="64000" flip="none" algn="tl"/>
                </a:blipFill>
                <a:effectLst/>
                <a:latin typeface="+mj-lt"/>
                <a:ea typeface="+mj-ea"/>
                <a:cs typeface="+mj-cs"/>
              </a:rPr>
              <a:t>y_train</a:t>
            </a:r>
            <a:r>
              <a:rPr lang="en-US" sz="3200" b="1" cap="all" dirty="0">
                <a:blipFill dpi="0" rotWithShape="1">
                  <a:blip r:embed="rId2"/>
                  <a:srcRect/>
                  <a:tile tx="6350" ty="-127000" sx="65000" sy="64000" flip="none" algn="tl"/>
                </a:blipFill>
                <a:effectLst/>
                <a:latin typeface="+mj-lt"/>
                <a:ea typeface="+mj-ea"/>
                <a:cs typeface="+mj-cs"/>
              </a:rPr>
              <a:t>)  </a:t>
            </a:r>
          </a:p>
        </p:txBody>
      </p:sp>
      <p:pic>
        <p:nvPicPr>
          <p:cNvPr id="5" name="Image 4">
            <a:extLst>
              <a:ext uri="{FF2B5EF4-FFF2-40B4-BE49-F238E27FC236}">
                <a16:creationId xmlns:a16="http://schemas.microsoft.com/office/drawing/2014/main" id="{4EE24D44-0EAC-42F3-66D3-87CB7956540C}"/>
              </a:ext>
            </a:extLst>
          </p:cNvPr>
          <p:cNvPicPr>
            <a:picLocks noChangeAspect="1"/>
          </p:cNvPicPr>
          <p:nvPr/>
        </p:nvPicPr>
        <p:blipFill>
          <a:blip r:embed="rId3"/>
          <a:stretch>
            <a:fillRect/>
          </a:stretch>
        </p:blipFill>
        <p:spPr>
          <a:xfrm>
            <a:off x="427128" y="2230624"/>
            <a:ext cx="2896004" cy="1047896"/>
          </a:xfrm>
          <a:prstGeom prst="rect">
            <a:avLst/>
          </a:prstGeom>
        </p:spPr>
      </p:pic>
      <p:pic>
        <p:nvPicPr>
          <p:cNvPr id="7" name="Image 6">
            <a:extLst>
              <a:ext uri="{FF2B5EF4-FFF2-40B4-BE49-F238E27FC236}">
                <a16:creationId xmlns:a16="http://schemas.microsoft.com/office/drawing/2014/main" id="{9E0CF2C3-A6F6-10C6-FF04-009461F471D7}"/>
              </a:ext>
            </a:extLst>
          </p:cNvPr>
          <p:cNvPicPr>
            <a:picLocks noChangeAspect="1"/>
          </p:cNvPicPr>
          <p:nvPr/>
        </p:nvPicPr>
        <p:blipFill>
          <a:blip r:embed="rId4"/>
          <a:stretch>
            <a:fillRect/>
          </a:stretch>
        </p:blipFill>
        <p:spPr>
          <a:xfrm>
            <a:off x="1998972" y="3362363"/>
            <a:ext cx="1324160" cy="2181529"/>
          </a:xfrm>
          <a:prstGeom prst="rect">
            <a:avLst/>
          </a:prstGeom>
        </p:spPr>
      </p:pic>
      <p:graphicFrame>
        <p:nvGraphicFramePr>
          <p:cNvPr id="8" name="Tableau 7">
            <a:extLst>
              <a:ext uri="{FF2B5EF4-FFF2-40B4-BE49-F238E27FC236}">
                <a16:creationId xmlns:a16="http://schemas.microsoft.com/office/drawing/2014/main" id="{104AA010-DF41-8148-0FA9-7222E7E22768}"/>
              </a:ext>
            </a:extLst>
          </p:cNvPr>
          <p:cNvGraphicFramePr>
            <a:graphicFrameLocks noGrp="1"/>
          </p:cNvGraphicFramePr>
          <p:nvPr>
            <p:extLst>
              <p:ext uri="{D42A27DB-BD31-4B8C-83A1-F6EECF244321}">
                <p14:modId xmlns:p14="http://schemas.microsoft.com/office/powerpoint/2010/main" val="4287423504"/>
              </p:ext>
            </p:extLst>
          </p:nvPr>
        </p:nvGraphicFramePr>
        <p:xfrm>
          <a:off x="6173547" y="3596180"/>
          <a:ext cx="4567685" cy="1965960"/>
        </p:xfrm>
        <a:graphic>
          <a:graphicData uri="http://schemas.openxmlformats.org/drawingml/2006/table">
            <a:tbl>
              <a:tblPr>
                <a:tableStyleId>{2D5ABB26-0587-4C30-8999-92F81FD0307C}</a:tableStyleId>
              </a:tblPr>
              <a:tblGrid>
                <a:gridCol w="1626200">
                  <a:extLst>
                    <a:ext uri="{9D8B030D-6E8A-4147-A177-3AD203B41FA5}">
                      <a16:colId xmlns:a16="http://schemas.microsoft.com/office/drawing/2014/main" val="951974210"/>
                    </a:ext>
                  </a:extLst>
                </a:gridCol>
                <a:gridCol w="1016701">
                  <a:extLst>
                    <a:ext uri="{9D8B030D-6E8A-4147-A177-3AD203B41FA5}">
                      <a16:colId xmlns:a16="http://schemas.microsoft.com/office/drawing/2014/main" val="189874436"/>
                    </a:ext>
                  </a:extLst>
                </a:gridCol>
                <a:gridCol w="1924784">
                  <a:extLst>
                    <a:ext uri="{9D8B030D-6E8A-4147-A177-3AD203B41FA5}">
                      <a16:colId xmlns:a16="http://schemas.microsoft.com/office/drawing/2014/main" val="2644390671"/>
                    </a:ext>
                  </a:extLst>
                </a:gridCol>
              </a:tblGrid>
              <a:tr h="0">
                <a:tc>
                  <a:txBody>
                    <a:bodyPr/>
                    <a:lstStyle/>
                    <a:p>
                      <a:pPr algn="r" fontAlgn="ctr"/>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fr-FR" sz="1100" b="1" dirty="0" err="1">
                          <a:effectLst/>
                        </a:rPr>
                        <a:t>prdtypecode</a:t>
                      </a: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pPr algn="r" fontAlgn="ctr"/>
                      <a:endParaRPr lang="fr-FR" sz="1100" b="1"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extLst>
                  <a:ext uri="{0D108BD9-81ED-4DB2-BD59-A6C34878D82A}">
                    <a16:rowId xmlns:a16="http://schemas.microsoft.com/office/drawing/2014/main" val="3256586351"/>
                  </a:ext>
                </a:extLst>
              </a:tr>
              <a:tr h="0">
                <a:tc>
                  <a:txBody>
                    <a:bodyPr/>
                    <a:lstStyle/>
                    <a:p>
                      <a:pPr algn="r" fontAlgn="ctr"/>
                      <a:r>
                        <a:rPr lang="fr-FR" sz="1100" b="1" dirty="0">
                          <a:effectLst/>
                        </a:rPr>
                        <a:t>manquantes</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962584"/>
                  </a:ext>
                </a:extLst>
              </a:tr>
              <a:tr h="0">
                <a:tc>
                  <a:txBody>
                    <a:bodyPr/>
                    <a:lstStyle/>
                    <a:p>
                      <a:pPr algn="r" fontAlgn="ctr"/>
                      <a:r>
                        <a:rPr lang="fr-FR" sz="1100" b="1" dirty="0">
                          <a:effectLst/>
                        </a:rPr>
                        <a:t>manquantes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0</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86627"/>
                  </a:ext>
                </a:extLst>
              </a:tr>
              <a:tr h="0">
                <a:tc>
                  <a:txBody>
                    <a:bodyPr/>
                    <a:lstStyle/>
                    <a:p>
                      <a:pPr algn="r" fontAlgn="ctr"/>
                      <a:r>
                        <a:rPr lang="fr-FR" sz="1100" b="1" dirty="0">
                          <a:effectLst/>
                        </a:rPr>
                        <a:t>unique (nombre)</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27</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100" dirty="0">
                          <a:effectLst/>
                        </a:rPr>
                        <a:t>Ce n’est pas suffisant</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6751272"/>
                  </a:ext>
                </a:extLst>
              </a:tr>
              <a:tr h="0">
                <a:tc>
                  <a:txBody>
                    <a:bodyPr/>
                    <a:lstStyle/>
                    <a:p>
                      <a:pPr algn="r" fontAlgn="ctr"/>
                      <a:r>
                        <a:rPr lang="fr-FR" sz="1100" b="1" dirty="0">
                          <a:effectLst/>
                        </a:rPr>
                        <a:t>uniques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a:txBody>
                    <a:bodyPr/>
                    <a:lstStyle/>
                    <a:p>
                      <a:r>
                        <a:rPr lang="fr-FR" sz="1100" dirty="0">
                          <a:effectLst/>
                        </a:rPr>
                        <a:t>0.031796</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110905"/>
                  </a:ext>
                </a:extLst>
              </a:tr>
              <a:tr h="0">
                <a:tc>
                  <a:txBody>
                    <a:bodyPr/>
                    <a:lstStyle/>
                    <a:p>
                      <a:pPr algn="r" fontAlgn="ctr"/>
                      <a:r>
                        <a:rPr lang="fr-FR" sz="1100" b="1" dirty="0">
                          <a:effectLst/>
                        </a:rPr>
                        <a:t>Liste des codes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EC9FF"/>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Aptos Narrow" panose="020B0004020202020204" pitchFamily="34" charset="0"/>
                        </a:rPr>
                        <a:t>10</a:t>
                      </a:r>
                      <a:r>
                        <a:rPr lang="fr-FR" sz="1100" dirty="0"/>
                        <a:t> </a:t>
                      </a:r>
                      <a:r>
                        <a:rPr lang="fr-FR" sz="1100" b="0" i="0" u="none" strike="noStrike" dirty="0">
                          <a:solidFill>
                            <a:srgbClr val="000000"/>
                          </a:solidFill>
                          <a:effectLst/>
                          <a:latin typeface="Aptos Narrow" panose="020B0004020202020204" pitchFamily="34" charset="0"/>
                        </a:rPr>
                        <a:t>40</a:t>
                      </a:r>
                      <a:r>
                        <a:rPr lang="fr-FR" sz="1100" dirty="0"/>
                        <a:t> </a:t>
                      </a:r>
                      <a:r>
                        <a:rPr lang="fr-FR" sz="1100" b="0" i="0" u="none" strike="noStrike" dirty="0">
                          <a:solidFill>
                            <a:srgbClr val="000000"/>
                          </a:solidFill>
                          <a:effectLst/>
                          <a:latin typeface="Aptos Narrow" panose="020B0004020202020204" pitchFamily="34" charset="0"/>
                        </a:rPr>
                        <a:t>50</a:t>
                      </a:r>
                      <a:r>
                        <a:rPr lang="fr-FR" sz="1100" dirty="0"/>
                        <a:t> </a:t>
                      </a:r>
                      <a:r>
                        <a:rPr lang="fr-FR" sz="1100" b="0" i="0" u="none" strike="noStrike" dirty="0">
                          <a:solidFill>
                            <a:srgbClr val="000000"/>
                          </a:solidFill>
                          <a:effectLst/>
                          <a:latin typeface="Aptos Narrow" panose="020B0004020202020204" pitchFamily="34" charset="0"/>
                        </a:rPr>
                        <a:t>60</a:t>
                      </a:r>
                      <a:r>
                        <a:rPr lang="fr-FR" sz="1100" dirty="0"/>
                        <a:t> </a:t>
                      </a:r>
                      <a:r>
                        <a:rPr lang="fr-FR" sz="1100" b="0" i="0" u="none" strike="noStrike" dirty="0">
                          <a:solidFill>
                            <a:srgbClr val="000000"/>
                          </a:solidFill>
                          <a:effectLst/>
                          <a:latin typeface="Aptos Narrow" panose="020B0004020202020204" pitchFamily="34" charset="0"/>
                        </a:rPr>
                        <a:t>1140</a:t>
                      </a:r>
                      <a:r>
                        <a:rPr lang="fr-FR" sz="1100" dirty="0"/>
                        <a:t> </a:t>
                      </a:r>
                      <a:r>
                        <a:rPr lang="fr-FR" sz="1100" b="0" i="0" u="none" strike="noStrike" dirty="0">
                          <a:solidFill>
                            <a:srgbClr val="000000"/>
                          </a:solidFill>
                          <a:effectLst/>
                          <a:latin typeface="Aptos Narrow" panose="020B0004020202020204" pitchFamily="34" charset="0"/>
                        </a:rPr>
                        <a:t>1160</a:t>
                      </a:r>
                      <a:r>
                        <a:rPr lang="fr-FR" sz="1100" dirty="0"/>
                        <a:t> </a:t>
                      </a:r>
                      <a:r>
                        <a:rPr lang="fr-FR" sz="1100" b="0" i="0" u="none" strike="noStrike" dirty="0">
                          <a:solidFill>
                            <a:srgbClr val="000000"/>
                          </a:solidFill>
                          <a:effectLst/>
                          <a:latin typeface="Aptos Narrow" panose="020B0004020202020204" pitchFamily="34" charset="0"/>
                        </a:rPr>
                        <a:t>1180</a:t>
                      </a:r>
                      <a:r>
                        <a:rPr lang="fr-FR" sz="1100" dirty="0"/>
                        <a:t> </a:t>
                      </a:r>
                      <a:r>
                        <a:rPr lang="fr-FR" sz="1100" b="0" i="0" u="none" strike="noStrike" dirty="0">
                          <a:solidFill>
                            <a:srgbClr val="000000"/>
                          </a:solidFill>
                          <a:effectLst/>
                          <a:latin typeface="Aptos Narrow" panose="020B0004020202020204" pitchFamily="34" charset="0"/>
                        </a:rPr>
                        <a:t>1280</a:t>
                      </a:r>
                      <a:r>
                        <a:rPr lang="fr-FR" sz="1100" dirty="0"/>
                        <a:t> </a:t>
                      </a:r>
                      <a:r>
                        <a:rPr lang="fr-FR" sz="1100" b="0" i="0" u="none" strike="noStrike" dirty="0">
                          <a:solidFill>
                            <a:srgbClr val="000000"/>
                          </a:solidFill>
                          <a:effectLst/>
                          <a:latin typeface="Aptos Narrow" panose="020B0004020202020204" pitchFamily="34" charset="0"/>
                        </a:rPr>
                        <a:t>1281</a:t>
                      </a:r>
                      <a:r>
                        <a:rPr lang="fr-FR" sz="1100" dirty="0"/>
                        <a:t> </a:t>
                      </a:r>
                      <a:r>
                        <a:rPr lang="fr-FR" sz="1100" b="0" i="0" u="none" strike="noStrike" dirty="0">
                          <a:solidFill>
                            <a:srgbClr val="000000"/>
                          </a:solidFill>
                          <a:effectLst/>
                          <a:latin typeface="Aptos Narrow" panose="020B0004020202020204" pitchFamily="34" charset="0"/>
                        </a:rPr>
                        <a:t>1300</a:t>
                      </a:r>
                      <a:r>
                        <a:rPr lang="fr-FR" sz="1100" dirty="0"/>
                        <a:t> </a:t>
                      </a:r>
                      <a:r>
                        <a:rPr lang="fr-FR" sz="1100" b="0" i="0" u="none" strike="noStrike" dirty="0">
                          <a:solidFill>
                            <a:srgbClr val="000000"/>
                          </a:solidFill>
                          <a:effectLst/>
                          <a:latin typeface="Aptos Narrow" panose="020B0004020202020204" pitchFamily="34" charset="0"/>
                        </a:rPr>
                        <a:t>1301</a:t>
                      </a:r>
                      <a:r>
                        <a:rPr lang="fr-FR" sz="1100" dirty="0"/>
                        <a:t> </a:t>
                      </a:r>
                      <a:r>
                        <a:rPr lang="fr-FR" sz="1100" b="0" i="0" u="none" strike="noStrike" dirty="0">
                          <a:solidFill>
                            <a:srgbClr val="000000"/>
                          </a:solidFill>
                          <a:effectLst/>
                          <a:latin typeface="Aptos Narrow" panose="020B0004020202020204" pitchFamily="34" charset="0"/>
                        </a:rPr>
                        <a:t>1302</a:t>
                      </a:r>
                      <a:r>
                        <a:rPr lang="fr-FR" sz="1100" dirty="0"/>
                        <a:t> </a:t>
                      </a:r>
                      <a:r>
                        <a:rPr lang="fr-FR" sz="1100" b="0" i="0" u="none" strike="noStrike" dirty="0">
                          <a:solidFill>
                            <a:srgbClr val="000000"/>
                          </a:solidFill>
                          <a:effectLst/>
                          <a:latin typeface="Aptos Narrow" panose="020B0004020202020204" pitchFamily="34" charset="0"/>
                        </a:rPr>
                        <a:t>1320</a:t>
                      </a:r>
                      <a:r>
                        <a:rPr lang="fr-FR" sz="1100" dirty="0"/>
                        <a:t> </a:t>
                      </a:r>
                      <a:r>
                        <a:rPr lang="fr-FR" sz="1100" b="0" i="0" u="none" strike="noStrike" dirty="0">
                          <a:solidFill>
                            <a:srgbClr val="000000"/>
                          </a:solidFill>
                          <a:effectLst/>
                          <a:latin typeface="Aptos Narrow" panose="020B0004020202020204" pitchFamily="34" charset="0"/>
                        </a:rPr>
                        <a:t>1560</a:t>
                      </a:r>
                      <a:r>
                        <a:rPr lang="fr-FR" sz="1100" dirty="0"/>
                        <a:t> </a:t>
                      </a:r>
                      <a:r>
                        <a:rPr lang="fr-FR" sz="1100" b="0" i="0" u="none" strike="noStrike" dirty="0">
                          <a:solidFill>
                            <a:srgbClr val="000000"/>
                          </a:solidFill>
                          <a:effectLst/>
                          <a:latin typeface="Aptos Narrow" panose="020B0004020202020204" pitchFamily="34" charset="0"/>
                        </a:rPr>
                        <a:t>1920</a:t>
                      </a:r>
                      <a:r>
                        <a:rPr lang="fr-FR" sz="1100" dirty="0"/>
                        <a:t> </a:t>
                      </a:r>
                      <a:r>
                        <a:rPr lang="fr-FR" sz="1100" b="0" i="0" u="none" strike="noStrike" dirty="0">
                          <a:solidFill>
                            <a:srgbClr val="000000"/>
                          </a:solidFill>
                          <a:effectLst/>
                          <a:latin typeface="Aptos Narrow" panose="020B0004020202020204" pitchFamily="34" charset="0"/>
                        </a:rPr>
                        <a:t>1940</a:t>
                      </a:r>
                      <a:r>
                        <a:rPr lang="fr-FR" sz="1100" dirty="0"/>
                        <a:t> </a:t>
                      </a:r>
                      <a:r>
                        <a:rPr lang="fr-FR" sz="1100" b="0" i="0" u="none" strike="noStrike" dirty="0">
                          <a:solidFill>
                            <a:srgbClr val="000000"/>
                          </a:solidFill>
                          <a:effectLst/>
                          <a:latin typeface="Aptos Narrow" panose="020B0004020202020204" pitchFamily="34" charset="0"/>
                        </a:rPr>
                        <a:t>2060</a:t>
                      </a:r>
                      <a:r>
                        <a:rPr lang="fr-FR" sz="1100" dirty="0"/>
                        <a:t> </a:t>
                      </a:r>
                      <a:r>
                        <a:rPr lang="fr-FR" sz="1100" b="0" i="0" u="none" strike="noStrike" dirty="0">
                          <a:solidFill>
                            <a:srgbClr val="000000"/>
                          </a:solidFill>
                          <a:effectLst/>
                          <a:latin typeface="Aptos Narrow" panose="020B0004020202020204" pitchFamily="34" charset="0"/>
                        </a:rPr>
                        <a:t>2220</a:t>
                      </a:r>
                      <a:r>
                        <a:rPr lang="fr-FR" sz="1100" dirty="0"/>
                        <a:t> </a:t>
                      </a:r>
                      <a:r>
                        <a:rPr lang="fr-FR" sz="1100" b="0" i="0" u="none" strike="noStrike" dirty="0">
                          <a:solidFill>
                            <a:srgbClr val="000000"/>
                          </a:solidFill>
                          <a:effectLst/>
                          <a:latin typeface="Aptos Narrow" panose="020B0004020202020204" pitchFamily="34" charset="0"/>
                        </a:rPr>
                        <a:t>2280</a:t>
                      </a:r>
                      <a:r>
                        <a:rPr lang="fr-FR" sz="1100" dirty="0"/>
                        <a:t> </a:t>
                      </a:r>
                      <a:r>
                        <a:rPr lang="fr-FR" sz="1100" b="0" i="0" u="none" strike="noStrike" dirty="0">
                          <a:solidFill>
                            <a:srgbClr val="000000"/>
                          </a:solidFill>
                          <a:effectLst/>
                          <a:latin typeface="Aptos Narrow" panose="020B0004020202020204" pitchFamily="34" charset="0"/>
                        </a:rPr>
                        <a:t>2403</a:t>
                      </a:r>
                      <a:r>
                        <a:rPr lang="fr-FR" sz="1100" dirty="0"/>
                        <a:t> </a:t>
                      </a:r>
                      <a:r>
                        <a:rPr lang="fr-FR" sz="1100" b="0" i="0" u="none" strike="noStrike" dirty="0">
                          <a:solidFill>
                            <a:srgbClr val="000000"/>
                          </a:solidFill>
                          <a:effectLst/>
                          <a:latin typeface="Aptos Narrow" panose="020B0004020202020204" pitchFamily="34" charset="0"/>
                        </a:rPr>
                        <a:t>2462</a:t>
                      </a:r>
                      <a:r>
                        <a:rPr lang="fr-FR" sz="1100" dirty="0"/>
                        <a:t> </a:t>
                      </a:r>
                      <a:r>
                        <a:rPr lang="fr-FR" sz="1100" b="0" i="0" u="none" strike="noStrike" dirty="0">
                          <a:solidFill>
                            <a:srgbClr val="000000"/>
                          </a:solidFill>
                          <a:effectLst/>
                          <a:latin typeface="Aptos Narrow" panose="020B0004020202020204" pitchFamily="34" charset="0"/>
                        </a:rPr>
                        <a:t>2522</a:t>
                      </a:r>
                      <a:r>
                        <a:rPr lang="fr-FR" sz="1100" dirty="0"/>
                        <a:t> </a:t>
                      </a:r>
                      <a:r>
                        <a:rPr lang="fr-FR" sz="1100" b="0" i="0" u="none" strike="noStrike" dirty="0">
                          <a:solidFill>
                            <a:srgbClr val="000000"/>
                          </a:solidFill>
                          <a:effectLst/>
                          <a:latin typeface="Aptos Narrow" panose="020B0004020202020204" pitchFamily="34" charset="0"/>
                        </a:rPr>
                        <a:t>2582</a:t>
                      </a:r>
                      <a:r>
                        <a:rPr lang="fr-FR" sz="1100" dirty="0"/>
                        <a:t> </a:t>
                      </a:r>
                      <a:r>
                        <a:rPr lang="fr-FR" sz="1100" b="0" i="0" u="none" strike="noStrike" dirty="0">
                          <a:solidFill>
                            <a:srgbClr val="000000"/>
                          </a:solidFill>
                          <a:effectLst/>
                          <a:latin typeface="Aptos Narrow" panose="020B0004020202020204" pitchFamily="34" charset="0"/>
                        </a:rPr>
                        <a:t>2583</a:t>
                      </a:r>
                      <a:r>
                        <a:rPr lang="fr-FR" sz="1100" dirty="0"/>
                        <a:t> </a:t>
                      </a:r>
                      <a:r>
                        <a:rPr lang="fr-FR" sz="1100" b="0" i="0" u="none" strike="noStrike" dirty="0">
                          <a:solidFill>
                            <a:srgbClr val="000000"/>
                          </a:solidFill>
                          <a:effectLst/>
                          <a:latin typeface="Aptos Narrow" panose="020B0004020202020204" pitchFamily="34" charset="0"/>
                        </a:rPr>
                        <a:t>2585</a:t>
                      </a:r>
                      <a:r>
                        <a:rPr lang="fr-FR" sz="1100" dirty="0"/>
                        <a:t> </a:t>
                      </a:r>
                      <a:r>
                        <a:rPr lang="fr-FR" sz="1100" b="0" i="0" u="none" strike="noStrike" dirty="0">
                          <a:solidFill>
                            <a:srgbClr val="000000"/>
                          </a:solidFill>
                          <a:effectLst/>
                          <a:latin typeface="Aptos Narrow" panose="020B0004020202020204" pitchFamily="34" charset="0"/>
                        </a:rPr>
                        <a:t>2705</a:t>
                      </a:r>
                      <a:r>
                        <a:rPr lang="fr-FR" sz="1100" dirty="0"/>
                        <a:t> </a:t>
                      </a:r>
                      <a:r>
                        <a:rPr lang="fr-FR" sz="1100" b="0" i="0" u="none" strike="noStrike" dirty="0">
                          <a:solidFill>
                            <a:srgbClr val="000000"/>
                          </a:solidFill>
                          <a:effectLst/>
                          <a:latin typeface="Aptos Narrow" panose="020B0004020202020204" pitchFamily="34" charset="0"/>
                        </a:rPr>
                        <a:t>2905</a:t>
                      </a:r>
                      <a:r>
                        <a:rPr lang="fr-FR" sz="1100" dirty="0"/>
                        <a:t> </a:t>
                      </a: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fr-FR" sz="1100" dirty="0">
                        <a:effectLst/>
                      </a:endParaRPr>
                    </a:p>
                  </a:txBody>
                  <a:tcPr marL="76200" marR="76200" marT="38100" marB="381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490225"/>
                  </a:ext>
                </a:extLst>
              </a:tr>
            </a:tbl>
          </a:graphicData>
        </a:graphic>
      </p:graphicFrame>
      <p:pic>
        <p:nvPicPr>
          <p:cNvPr id="10" name="Graphique 9" descr="Point d’exclamation avec un remplissage uni">
            <a:extLst>
              <a:ext uri="{FF2B5EF4-FFF2-40B4-BE49-F238E27FC236}">
                <a16:creationId xmlns:a16="http://schemas.microsoft.com/office/drawing/2014/main" id="{D75FE08B-1237-38D2-2A64-9300D68051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2555" y="4289104"/>
            <a:ext cx="601066" cy="601066"/>
          </a:xfrm>
          <a:prstGeom prst="rect">
            <a:avLst/>
          </a:prstGeom>
        </p:spPr>
      </p:pic>
      <p:pic>
        <p:nvPicPr>
          <p:cNvPr id="6" name="Graphique 5" descr="Coche avec un remplissage uni">
            <a:extLst>
              <a:ext uri="{FF2B5EF4-FFF2-40B4-BE49-F238E27FC236}">
                <a16:creationId xmlns:a16="http://schemas.microsoft.com/office/drawing/2014/main" id="{FBA35543-75D4-371C-C4A2-BC4CB75B09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58251" y="3800435"/>
            <a:ext cx="488669" cy="488669"/>
          </a:xfrm>
          <a:prstGeom prst="rect">
            <a:avLst/>
          </a:prstGeom>
        </p:spPr>
      </p:pic>
    </p:spTree>
    <p:extLst>
      <p:ext uri="{BB962C8B-B14F-4D97-AF65-F5344CB8AC3E}">
        <p14:creationId xmlns:p14="http://schemas.microsoft.com/office/powerpoint/2010/main" val="207345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5418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55000" lnSpcReduction="20000"/>
          </a:bodyPr>
          <a:lstStyle/>
          <a:p>
            <a:pPr defTabSz="914400">
              <a:lnSpc>
                <a:spcPct val="80000"/>
              </a:lnSpc>
              <a:spcBef>
                <a:spcPct val="0"/>
              </a:spcBef>
              <a:spcAft>
                <a:spcPts val="600"/>
              </a:spcAft>
            </a:pPr>
            <a:r>
              <a:rPr lang="en-US" sz="3200" b="1" cap="all" dirty="0">
                <a:blipFill dpi="0" rotWithShape="1">
                  <a:blip r:embed="rId2"/>
                  <a:srcRect/>
                  <a:tile tx="6350" ty="-127000" sx="65000" sy="64000" flip="none" algn="tl"/>
                </a:blipFill>
                <a:effectLst/>
                <a:latin typeface="+mj-lt"/>
                <a:ea typeface="+mj-ea"/>
                <a:cs typeface="+mj-cs"/>
              </a:rPr>
              <a:t>Données sources (4/4)</a:t>
            </a:r>
          </a:p>
          <a:p>
            <a:pPr defTabSz="914400">
              <a:lnSpc>
                <a:spcPct val="80000"/>
              </a:lnSpc>
              <a:spcBef>
                <a:spcPct val="0"/>
              </a:spcBef>
              <a:spcAft>
                <a:spcPts val="600"/>
              </a:spcAft>
            </a:pPr>
            <a:r>
              <a:rPr lang="en-US" sz="3200" b="1" cap="all" dirty="0">
                <a:blipFill dpi="0" rotWithShape="1">
                  <a:blip r:embed="rId2"/>
                  <a:srcRect/>
                  <a:tile tx="6350" ty="-127000" sx="65000" sy="64000" flip="none" algn="tl"/>
                </a:blipFill>
                <a:effectLst/>
                <a:latin typeface="+mj-lt"/>
                <a:ea typeface="+mj-ea"/>
                <a:cs typeface="+mj-cs"/>
              </a:rPr>
              <a:t>L</a:t>
            </a:r>
            <a:r>
              <a:rPr lang="en-US" sz="3200" b="1" cap="all" dirty="0">
                <a:blipFill dpi="0" rotWithShape="1">
                  <a:blip r:embed="rId2"/>
                  <a:srcRect/>
                  <a:tile tx="6350" ty="-127000" sx="65000" sy="64000" flip="none" algn="tl"/>
                </a:blipFill>
                <a:latin typeface="+mj-lt"/>
                <a:ea typeface="+mj-ea"/>
                <a:cs typeface="+mj-cs"/>
              </a:rPr>
              <a:t>es images</a:t>
            </a:r>
            <a:r>
              <a:rPr lang="en-US" sz="3200" b="1" cap="all" dirty="0">
                <a:blipFill dpi="0" rotWithShape="1">
                  <a:blip r:embed="rId2"/>
                  <a:srcRect/>
                  <a:tile tx="6350" ty="-127000" sx="65000" sy="64000" flip="none" algn="tl"/>
                </a:blipFill>
                <a:effectLst/>
                <a:latin typeface="+mj-lt"/>
                <a:ea typeface="+mj-ea"/>
                <a:cs typeface="+mj-cs"/>
              </a:rPr>
              <a:t> </a:t>
            </a:r>
          </a:p>
        </p:txBody>
      </p:sp>
      <p:sp>
        <p:nvSpPr>
          <p:cNvPr id="3" name="Bulle narrative : rectangle à coins arrondis 2">
            <a:extLst>
              <a:ext uri="{FF2B5EF4-FFF2-40B4-BE49-F238E27FC236}">
                <a16:creationId xmlns:a16="http://schemas.microsoft.com/office/drawing/2014/main" id="{279AD215-7561-336A-5780-459F2FCF6805}"/>
              </a:ext>
            </a:extLst>
          </p:cNvPr>
          <p:cNvSpPr/>
          <p:nvPr/>
        </p:nvSpPr>
        <p:spPr>
          <a:xfrm>
            <a:off x="0" y="541868"/>
            <a:ext cx="12192000" cy="6316132"/>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t"/>
          <a:lstStyle/>
          <a:p>
            <a:pPr marL="457200" indent="-457200">
              <a:buAutoNum type="arabicPeriod"/>
            </a:pPr>
            <a:r>
              <a:rPr lang="fr-FR" dirty="0">
                <a:solidFill>
                  <a:srgbClr val="000000"/>
                </a:solidFill>
                <a:effectLst/>
                <a:latin typeface="+mj-lt"/>
                <a:ea typeface="Times New Roman" panose="02020603050405020304" pitchFamily="18" charset="0"/>
              </a:rPr>
              <a:t>Les images sont réparties au même titre que les </a:t>
            </a:r>
            <a:r>
              <a:rPr lang="fr-FR" dirty="0" err="1">
                <a:solidFill>
                  <a:srgbClr val="000000"/>
                </a:solidFill>
                <a:effectLst/>
                <a:latin typeface="+mj-lt"/>
                <a:ea typeface="Times New Roman" panose="02020603050405020304" pitchFamily="18" charset="0"/>
              </a:rPr>
              <a:t>datasets</a:t>
            </a:r>
            <a:r>
              <a:rPr lang="fr-FR" dirty="0">
                <a:solidFill>
                  <a:srgbClr val="000000"/>
                </a:solidFill>
                <a:effectLst/>
                <a:latin typeface="+mj-lt"/>
                <a:ea typeface="Times New Roman" panose="02020603050405020304" pitchFamily="18" charset="0"/>
              </a:rPr>
              <a:t> d’entrainement et de test, dans deux dossiers distincts, un pour l’entrainement contenant 84916 et l’autre pour le test contenant 13812 en concordance avec les </a:t>
            </a:r>
            <a:r>
              <a:rPr lang="fr-FR" dirty="0" err="1">
                <a:solidFill>
                  <a:srgbClr val="000000"/>
                </a:solidFill>
                <a:effectLst/>
                <a:latin typeface="+mj-lt"/>
                <a:ea typeface="Times New Roman" panose="02020603050405020304" pitchFamily="18" charset="0"/>
              </a:rPr>
              <a:t>datasets</a:t>
            </a:r>
            <a:r>
              <a:rPr lang="fr-FR" dirty="0">
                <a:solidFill>
                  <a:srgbClr val="000000"/>
                </a:solidFill>
                <a:effectLst/>
                <a:latin typeface="+mj-lt"/>
                <a:ea typeface="Times New Roman" panose="02020603050405020304" pitchFamily="18" charset="0"/>
              </a:rPr>
              <a:t> textuels</a:t>
            </a:r>
          </a:p>
          <a:p>
            <a:pPr marL="457200" indent="-457200">
              <a:buAutoNum type="arabicPeriod"/>
            </a:pPr>
            <a:endParaRPr lang="fr-FR" dirty="0">
              <a:solidFill>
                <a:srgbClr val="000000"/>
              </a:solidFill>
              <a:latin typeface="+mj-lt"/>
              <a:ea typeface="Times New Roman" panose="02020603050405020304" pitchFamily="18" charset="0"/>
            </a:endParaRPr>
          </a:p>
          <a:p>
            <a:pPr marL="457200" indent="-457200">
              <a:buAutoNum type="arabicPeriod"/>
            </a:pPr>
            <a:r>
              <a:rPr lang="fr-FR" dirty="0">
                <a:solidFill>
                  <a:srgbClr val="000000"/>
                </a:solidFill>
                <a:latin typeface="+mj-lt"/>
                <a:ea typeface="Times New Roman" panose="02020603050405020304" pitchFamily="18" charset="0"/>
              </a:rPr>
              <a:t>Toutes les images sont au </a:t>
            </a:r>
            <a:r>
              <a:rPr lang="fr-FR" b="1" dirty="0">
                <a:solidFill>
                  <a:srgbClr val="000000"/>
                </a:solidFill>
                <a:latin typeface="+mj-lt"/>
                <a:ea typeface="Times New Roman" panose="02020603050405020304" pitchFamily="18" charset="0"/>
              </a:rPr>
              <a:t>format JPG</a:t>
            </a:r>
            <a:endParaRPr lang="fr-FR" b="1" dirty="0">
              <a:solidFill>
                <a:srgbClr val="000000"/>
              </a:solidFill>
              <a:effectLst/>
              <a:latin typeface="+mj-lt"/>
              <a:ea typeface="Times New Roman" panose="02020603050405020304" pitchFamily="18" charset="0"/>
            </a:endParaRPr>
          </a:p>
          <a:p>
            <a:pPr marL="457200" indent="-457200">
              <a:buAutoNum type="arabicPeriod"/>
            </a:pPr>
            <a:endParaRPr lang="fr-FR" dirty="0">
              <a:solidFill>
                <a:srgbClr val="000000"/>
              </a:solidFill>
              <a:latin typeface="+mj-lt"/>
              <a:ea typeface="Times New Roman" panose="02020603050405020304" pitchFamily="18" charset="0"/>
            </a:endParaRPr>
          </a:p>
          <a:p>
            <a:pPr marL="457200" indent="-457200">
              <a:buAutoNum type="arabicPeriod"/>
            </a:pPr>
            <a:r>
              <a:rPr lang="fr-FR" dirty="0">
                <a:solidFill>
                  <a:srgbClr val="000000"/>
                </a:solidFill>
                <a:latin typeface="+mj-lt"/>
                <a:ea typeface="Times New Roman" panose="02020603050405020304" pitchFamily="18" charset="0"/>
              </a:rPr>
              <a:t>Chaque image porte le nom : </a:t>
            </a:r>
            <a:r>
              <a:rPr lang="fr-FR" b="1" dirty="0">
                <a:solidFill>
                  <a:srgbClr val="000000"/>
                </a:solidFill>
                <a:latin typeface="+mj-lt"/>
                <a:ea typeface="Times New Roman" panose="02020603050405020304" pitchFamily="18" charset="0"/>
              </a:rPr>
              <a:t>image_</a:t>
            </a:r>
            <a:r>
              <a:rPr lang="fr-FR" b="1" dirty="0">
                <a:solidFill>
                  <a:srgbClr val="FF0000"/>
                </a:solidFill>
                <a:latin typeface="+mj-lt"/>
                <a:ea typeface="Times New Roman" panose="02020603050405020304" pitchFamily="18" charset="0"/>
              </a:rPr>
              <a:t>xxxxxxx</a:t>
            </a:r>
            <a:r>
              <a:rPr lang="fr-FR" b="1" dirty="0">
                <a:solidFill>
                  <a:srgbClr val="000000"/>
                </a:solidFill>
                <a:latin typeface="+mj-lt"/>
                <a:ea typeface="Times New Roman" panose="02020603050405020304" pitchFamily="18" charset="0"/>
              </a:rPr>
              <a:t>_product_</a:t>
            </a:r>
            <a:r>
              <a:rPr lang="fr-FR" b="1" dirty="0">
                <a:solidFill>
                  <a:srgbClr val="00B0F0"/>
                </a:solidFill>
                <a:latin typeface="+mj-lt"/>
                <a:ea typeface="Times New Roman" panose="02020603050405020304" pitchFamily="18" charset="0"/>
              </a:rPr>
              <a:t>yyyyy</a:t>
            </a:r>
            <a:r>
              <a:rPr lang="fr-FR" b="1" dirty="0">
                <a:solidFill>
                  <a:srgbClr val="000000"/>
                </a:solidFill>
                <a:latin typeface="+mj-lt"/>
                <a:ea typeface="Times New Roman" panose="02020603050405020304" pitchFamily="18" charset="0"/>
              </a:rPr>
              <a:t>.jpg</a:t>
            </a:r>
          </a:p>
          <a:p>
            <a:pPr marL="457200" indent="-457200">
              <a:buAutoNum type="arabicPeriod"/>
            </a:pPr>
            <a:endParaRPr lang="fr-FR" b="1" dirty="0">
              <a:solidFill>
                <a:srgbClr val="000000"/>
              </a:solidFill>
              <a:effectLst/>
              <a:latin typeface="+mj-lt"/>
              <a:ea typeface="Times New Roman" panose="02020603050405020304" pitchFamily="18" charset="0"/>
            </a:endParaRPr>
          </a:p>
          <a:p>
            <a:pPr marL="457200" indent="-457200">
              <a:buAutoNum type="arabicPeriod"/>
            </a:pPr>
            <a:endParaRPr lang="fr-FR" b="1" dirty="0">
              <a:solidFill>
                <a:srgbClr val="000000"/>
              </a:solidFill>
              <a:latin typeface="+mj-lt"/>
              <a:ea typeface="Times New Roman" panose="02020603050405020304" pitchFamily="18" charset="0"/>
            </a:endParaRPr>
          </a:p>
          <a:p>
            <a:pPr marL="457200" indent="-457200">
              <a:buAutoNum type="arabicPeriod"/>
            </a:pPr>
            <a:endParaRPr lang="fr-FR" b="1" dirty="0">
              <a:solidFill>
                <a:srgbClr val="000000"/>
              </a:solidFill>
              <a:effectLst/>
              <a:latin typeface="+mj-lt"/>
              <a:ea typeface="Times New Roman" panose="02020603050405020304" pitchFamily="18" charset="0"/>
            </a:endParaRPr>
          </a:p>
          <a:p>
            <a:pPr marL="457200" indent="-457200">
              <a:buAutoNum type="arabicPeriod"/>
            </a:pPr>
            <a:endParaRPr lang="fr-FR" dirty="0">
              <a:solidFill>
                <a:srgbClr val="000000"/>
              </a:solidFill>
              <a:effectLst/>
              <a:latin typeface="+mj-lt"/>
              <a:ea typeface="Times New Roman" panose="02020603050405020304" pitchFamily="18" charset="0"/>
            </a:endParaRPr>
          </a:p>
          <a:p>
            <a:pPr marL="457200" indent="-457200">
              <a:buAutoNum type="arabicPeriod"/>
            </a:pPr>
            <a:r>
              <a:rPr lang="fr-FR" dirty="0">
                <a:solidFill>
                  <a:srgbClr val="000000"/>
                </a:solidFill>
                <a:effectLst/>
                <a:latin typeface="+mj-lt"/>
                <a:ea typeface="Times New Roman" panose="02020603050405020304" pitchFamily="18" charset="0"/>
              </a:rPr>
              <a:t>Elles sont toutes de la taille </a:t>
            </a:r>
            <a:r>
              <a:rPr lang="fr-FR" b="1" dirty="0">
                <a:solidFill>
                  <a:srgbClr val="000000"/>
                </a:solidFill>
                <a:effectLst/>
                <a:latin typeface="+mj-lt"/>
                <a:ea typeface="Times New Roman" panose="02020603050405020304" pitchFamily="18" charset="0"/>
              </a:rPr>
              <a:t>500x500 </a:t>
            </a:r>
            <a:r>
              <a:rPr lang="fr-FR" dirty="0">
                <a:solidFill>
                  <a:srgbClr val="000000"/>
                </a:solidFill>
                <a:effectLst/>
                <a:latin typeface="+mj-lt"/>
                <a:ea typeface="Times New Roman" panose="02020603050405020304" pitchFamily="18" charset="0"/>
              </a:rPr>
              <a:t>avec des couleurs </a:t>
            </a:r>
            <a:r>
              <a:rPr lang="fr-FR" b="1" dirty="0">
                <a:solidFill>
                  <a:srgbClr val="000000"/>
                </a:solidFill>
                <a:effectLst/>
                <a:latin typeface="+mj-lt"/>
                <a:ea typeface="Times New Roman" panose="02020603050405020304" pitchFamily="18" charset="0"/>
              </a:rPr>
              <a:t>RGB ([0, 255], [0, 255], [0, 255])</a:t>
            </a:r>
            <a:r>
              <a:rPr lang="fr-FR" dirty="0">
                <a:solidFill>
                  <a:srgbClr val="000000"/>
                </a:solidFill>
                <a:effectLst/>
                <a:latin typeface="+mj-lt"/>
                <a:ea typeface="Times New Roman" panose="02020603050405020304" pitchFamily="18" charset="0"/>
              </a:rPr>
              <a:t>. Par conséquent, les numériser en couleurs d’origine dans un </a:t>
            </a:r>
            <a:r>
              <a:rPr lang="fr-FR" dirty="0" err="1">
                <a:solidFill>
                  <a:srgbClr val="000000"/>
                </a:solidFill>
                <a:effectLst/>
                <a:latin typeface="+mj-lt"/>
                <a:ea typeface="Times New Roman" panose="02020603050405020304" pitchFamily="18" charset="0"/>
              </a:rPr>
              <a:t>dataset</a:t>
            </a:r>
            <a:r>
              <a:rPr lang="fr-FR" dirty="0">
                <a:solidFill>
                  <a:srgbClr val="000000"/>
                </a:solidFill>
                <a:effectLst/>
                <a:latin typeface="+mj-lt"/>
                <a:ea typeface="Times New Roman" panose="02020603050405020304" pitchFamily="18" charset="0"/>
              </a:rPr>
              <a:t> peut être couteux en traitement et en espace de stockage.</a:t>
            </a:r>
          </a:p>
          <a:p>
            <a:pPr marL="457200" indent="-457200">
              <a:buAutoNum type="arabicPeriod"/>
            </a:pPr>
            <a:endParaRPr lang="fr-FR" dirty="0">
              <a:solidFill>
                <a:srgbClr val="000000"/>
              </a:solidFill>
              <a:latin typeface="+mj-lt"/>
              <a:ea typeface="Times New Roman" panose="02020603050405020304" pitchFamily="18" charset="0"/>
            </a:endParaRPr>
          </a:p>
          <a:p>
            <a:pPr marL="457200" indent="-457200">
              <a:buAutoNum type="arabicPeriod"/>
            </a:pPr>
            <a:r>
              <a:rPr lang="fr-FR" dirty="0">
                <a:solidFill>
                  <a:srgbClr val="000000"/>
                </a:solidFill>
                <a:latin typeface="+mj-lt"/>
                <a:ea typeface="Times New Roman" panose="02020603050405020304" pitchFamily="18" charset="0"/>
              </a:rPr>
              <a:t>Beaucoup d’images contiennent du texte, ce qui peut révéler le type de l’article à partir des mots que l’on peut extraire de l’image. Cela peut être renforcé en testant dans les article associés (lignes) la présence de ces mots dans les champs textuels </a:t>
            </a:r>
            <a:r>
              <a:rPr lang="fr-FR" b="1" dirty="0" err="1">
                <a:solidFill>
                  <a:srgbClr val="00B0F0"/>
                </a:solidFill>
                <a:latin typeface="+mj-lt"/>
              </a:rPr>
              <a:t>designation</a:t>
            </a:r>
            <a:r>
              <a:rPr lang="fr-FR" b="1" dirty="0">
                <a:solidFill>
                  <a:srgbClr val="CCCCCC"/>
                </a:solidFill>
                <a:latin typeface="+mj-lt"/>
              </a:rPr>
              <a:t> </a:t>
            </a:r>
            <a:r>
              <a:rPr lang="fr-FR" dirty="0">
                <a:solidFill>
                  <a:srgbClr val="000000"/>
                </a:solidFill>
                <a:latin typeface="+mj-lt"/>
                <a:ea typeface="Times New Roman" panose="02020603050405020304" pitchFamily="18" charset="0"/>
              </a:rPr>
              <a:t>et </a:t>
            </a:r>
            <a:r>
              <a:rPr lang="fr-FR" b="1" i="0" dirty="0">
                <a:solidFill>
                  <a:srgbClr val="00B0F0"/>
                </a:solidFill>
                <a:effectLst/>
                <a:latin typeface="+mj-lt"/>
              </a:rPr>
              <a:t>description</a:t>
            </a:r>
          </a:p>
          <a:p>
            <a:pPr marL="457200" indent="-457200">
              <a:buAutoNum type="arabicPeriod"/>
            </a:pPr>
            <a:endParaRPr lang="fr-FR" dirty="0">
              <a:solidFill>
                <a:schemeClr val="tx1"/>
              </a:solidFill>
              <a:latin typeface="+mj-lt"/>
            </a:endParaRPr>
          </a:p>
          <a:p>
            <a:pPr marL="457200" indent="-457200">
              <a:buAutoNum type="arabicPeriod"/>
            </a:pPr>
            <a:r>
              <a:rPr lang="fr-FR" dirty="0">
                <a:solidFill>
                  <a:schemeClr val="tx1"/>
                </a:solidFill>
                <a:latin typeface="+mj-lt"/>
              </a:rPr>
              <a:t>Pour chaque article, une seule image est mise à disposition, ce qui peut limiter les informations que l’on peut tirer au travers de la reconnaissance de l’image (OCR) et des mots qu’elle peut contenir si elles sont de bonne qualité</a:t>
            </a:r>
          </a:p>
          <a:p>
            <a:pPr marL="457200" indent="-457200">
              <a:buAutoNum type="arabicPeriod"/>
            </a:pPr>
            <a:endParaRPr lang="fr-FR" dirty="0">
              <a:solidFill>
                <a:schemeClr val="tx1"/>
              </a:solidFill>
              <a:latin typeface="+mj-lt"/>
            </a:endParaRPr>
          </a:p>
          <a:p>
            <a:pPr marL="457200" indent="-457200">
              <a:buAutoNum type="arabicPeriod"/>
            </a:pPr>
            <a:r>
              <a:rPr lang="fr-FR" i="0" dirty="0">
                <a:solidFill>
                  <a:schemeClr val="tx1"/>
                </a:solidFill>
                <a:effectLst/>
                <a:latin typeface="+mj-lt"/>
              </a:rPr>
              <a:t>Beaucoup d’images ne correspondent plus à l’état actuel du marché; elles représentent des articles qui ne sont pas plus vendus ou ont évolué en image et en texte (modèle, version, auteur, acteur etc.) </a:t>
            </a:r>
          </a:p>
          <a:p>
            <a:pPr marL="457200" indent="-457200">
              <a:buAutoNum type="arabicPeriod"/>
            </a:pPr>
            <a:endParaRPr lang="fr-FR" sz="2000" dirty="0">
              <a:solidFill>
                <a:schemeClr val="tx1"/>
              </a:solidFill>
              <a:effectLst/>
              <a:latin typeface="+mj-lt"/>
              <a:ea typeface="Times New Roman" panose="02020603050405020304" pitchFamily="18" charset="0"/>
            </a:endParaRPr>
          </a:p>
        </p:txBody>
      </p:sp>
      <p:sp>
        <p:nvSpPr>
          <p:cNvPr id="6" name="Légende : encadrée 5">
            <a:extLst>
              <a:ext uri="{FF2B5EF4-FFF2-40B4-BE49-F238E27FC236}">
                <a16:creationId xmlns:a16="http://schemas.microsoft.com/office/drawing/2014/main" id="{5250936D-9BBA-9CEF-4018-10636B9605FB}"/>
              </a:ext>
            </a:extLst>
          </p:cNvPr>
          <p:cNvSpPr/>
          <p:nvPr/>
        </p:nvSpPr>
        <p:spPr>
          <a:xfrm>
            <a:off x="2831897" y="2723788"/>
            <a:ext cx="1938528" cy="705212"/>
          </a:xfrm>
          <a:prstGeom prst="borderCallout1">
            <a:avLst>
              <a:gd name="adj1" fmla="val -1250"/>
              <a:gd name="adj2" fmla="val 52323"/>
              <a:gd name="adj3" fmla="val -35266"/>
              <a:gd name="adj4" fmla="val 52514"/>
            </a:avLst>
          </a:prstGeom>
          <a:no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dirty="0">
                <a:solidFill>
                  <a:srgbClr val="FF0000"/>
                </a:solidFill>
              </a:rPr>
              <a:t>Représente la donnée sous la colonne </a:t>
            </a:r>
            <a:r>
              <a:rPr lang="fr-FR" sz="1000" b="1" dirty="0" err="1">
                <a:solidFill>
                  <a:srgbClr val="FF0000"/>
                </a:solidFill>
              </a:rPr>
              <a:t>imageid</a:t>
            </a:r>
            <a:r>
              <a:rPr lang="fr-FR" sz="1000" b="1" dirty="0">
                <a:solidFill>
                  <a:srgbClr val="FF0000"/>
                </a:solidFill>
              </a:rPr>
              <a:t> </a:t>
            </a:r>
            <a:r>
              <a:rPr lang="fr-FR" sz="1000" dirty="0">
                <a:solidFill>
                  <a:srgbClr val="FF0000"/>
                </a:solidFill>
              </a:rPr>
              <a:t>des </a:t>
            </a:r>
            <a:r>
              <a:rPr lang="fr-FR" sz="1000" dirty="0" err="1">
                <a:solidFill>
                  <a:srgbClr val="FF0000"/>
                </a:solidFill>
              </a:rPr>
              <a:t>dataset</a:t>
            </a:r>
            <a:r>
              <a:rPr lang="fr-FR" sz="1000" dirty="0">
                <a:solidFill>
                  <a:srgbClr val="FF0000"/>
                </a:solidFill>
              </a:rPr>
              <a:t> textuels avec une longueur allant de 5 à 10</a:t>
            </a:r>
          </a:p>
        </p:txBody>
      </p:sp>
      <p:sp>
        <p:nvSpPr>
          <p:cNvPr id="9" name="Légende : encadrée 8">
            <a:extLst>
              <a:ext uri="{FF2B5EF4-FFF2-40B4-BE49-F238E27FC236}">
                <a16:creationId xmlns:a16="http://schemas.microsoft.com/office/drawing/2014/main" id="{0A0CE0C3-515D-63E4-2240-06ACDFCAC809}"/>
              </a:ext>
            </a:extLst>
          </p:cNvPr>
          <p:cNvSpPr/>
          <p:nvPr/>
        </p:nvSpPr>
        <p:spPr>
          <a:xfrm>
            <a:off x="4852721" y="2723788"/>
            <a:ext cx="1800758" cy="705212"/>
          </a:xfrm>
          <a:prstGeom prst="borderCallout1">
            <a:avLst>
              <a:gd name="adj1" fmla="val 825"/>
              <a:gd name="adj2" fmla="val 45417"/>
              <a:gd name="adj3" fmla="val -32154"/>
              <a:gd name="adj4" fmla="val 45231"/>
            </a:avLst>
          </a:prstGeom>
          <a:noFill/>
          <a:ln w="31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000" dirty="0">
                <a:solidFill>
                  <a:srgbClr val="00B0F0"/>
                </a:solidFill>
              </a:rPr>
              <a:t>Représente la donnée sous la colonne </a:t>
            </a:r>
            <a:r>
              <a:rPr lang="fr-FR" sz="1000" b="1" dirty="0" err="1">
                <a:solidFill>
                  <a:srgbClr val="00B0F0"/>
                </a:solidFill>
              </a:rPr>
              <a:t>productid</a:t>
            </a:r>
            <a:r>
              <a:rPr lang="fr-FR" sz="1000" b="1" dirty="0">
                <a:solidFill>
                  <a:srgbClr val="00B0F0"/>
                </a:solidFill>
              </a:rPr>
              <a:t> des </a:t>
            </a:r>
            <a:r>
              <a:rPr lang="fr-FR" sz="1000" b="1" dirty="0" err="1">
                <a:solidFill>
                  <a:srgbClr val="00B0F0"/>
                </a:solidFill>
              </a:rPr>
              <a:t>dataset</a:t>
            </a:r>
            <a:r>
              <a:rPr lang="fr-FR" sz="1000" b="1" dirty="0">
                <a:solidFill>
                  <a:srgbClr val="00B0F0"/>
                </a:solidFill>
              </a:rPr>
              <a:t> textuels avec une longueur allant de 6 à 10</a:t>
            </a:r>
          </a:p>
        </p:txBody>
      </p:sp>
    </p:spTree>
    <p:extLst>
      <p:ext uri="{BB962C8B-B14F-4D97-AF65-F5344CB8AC3E}">
        <p14:creationId xmlns:p14="http://schemas.microsoft.com/office/powerpoint/2010/main" val="235734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2976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92500" lnSpcReduction="20000"/>
          </a:bodyPr>
          <a:lstStyle/>
          <a:p>
            <a:pPr defTabSz="914400">
              <a:lnSpc>
                <a:spcPct val="80000"/>
              </a:lnSpc>
              <a:spcBef>
                <a:spcPct val="0"/>
              </a:spcBef>
              <a:spcAft>
                <a:spcPts val="600"/>
              </a:spcAft>
            </a:pPr>
            <a:r>
              <a:rPr lang="en-US" sz="2000" b="1" cap="all" dirty="0" err="1">
                <a:blipFill dpi="0" rotWithShape="1">
                  <a:blip r:embed="rId2"/>
                  <a:srcRect/>
                  <a:tile tx="6350" ty="-127000" sx="65000" sy="64000" flip="none" algn="tl"/>
                </a:blipFill>
                <a:effectLst/>
                <a:latin typeface="+mj-lt"/>
                <a:ea typeface="+mj-ea"/>
                <a:cs typeface="+mj-cs"/>
              </a:rPr>
              <a:t>Quelles</a:t>
            </a:r>
            <a:r>
              <a:rPr lang="en-US" sz="2000" b="1" cap="all" dirty="0">
                <a:blipFill dpi="0" rotWithShape="1">
                  <a:blip r:embed="rId2"/>
                  <a:srcRect/>
                  <a:tile tx="6350" ty="-127000" sx="65000" sy="64000" flip="none" algn="tl"/>
                </a:blipFill>
                <a:effectLst/>
                <a:latin typeface="+mj-lt"/>
                <a:ea typeface="+mj-ea"/>
                <a:cs typeface="+mj-cs"/>
              </a:rPr>
              <a:t> options pour les </a:t>
            </a:r>
            <a:r>
              <a:rPr lang="en-US" sz="2000" b="1" cap="all" dirty="0" err="1">
                <a:blipFill dpi="0" rotWithShape="1">
                  <a:blip r:embed="rId2"/>
                  <a:srcRect/>
                  <a:tile tx="6350" ty="-127000" sx="65000" sy="64000" flip="none" algn="tl"/>
                </a:blipFill>
                <a:effectLst/>
                <a:latin typeface="+mj-lt"/>
                <a:ea typeface="+mj-ea"/>
                <a:cs typeface="+mj-cs"/>
              </a:rPr>
              <a:t>datasetS</a:t>
            </a:r>
            <a:r>
              <a:rPr lang="en-US" sz="2000" b="1" cap="all" dirty="0">
                <a:blipFill dpi="0" rotWithShape="1">
                  <a:blip r:embed="rId2"/>
                  <a:srcRect/>
                  <a:tile tx="6350" ty="-127000" sx="65000" sy="64000" flip="none" algn="tl"/>
                </a:blipFill>
                <a:effectLst/>
                <a:latin typeface="+mj-lt"/>
                <a:ea typeface="+mj-ea"/>
                <a:cs typeface="+mj-cs"/>
              </a:rPr>
              <a:t> et images ?</a:t>
            </a:r>
          </a:p>
        </p:txBody>
      </p:sp>
      <p:sp>
        <p:nvSpPr>
          <p:cNvPr id="3" name="Bulle narrative : rectangle à coins arrondis 2">
            <a:extLst>
              <a:ext uri="{FF2B5EF4-FFF2-40B4-BE49-F238E27FC236}">
                <a16:creationId xmlns:a16="http://schemas.microsoft.com/office/drawing/2014/main" id="{279AD215-7561-336A-5780-459F2FCF6805}"/>
              </a:ext>
            </a:extLst>
          </p:cNvPr>
          <p:cNvSpPr/>
          <p:nvPr/>
        </p:nvSpPr>
        <p:spPr>
          <a:xfrm>
            <a:off x="0" y="376169"/>
            <a:ext cx="12106656" cy="4315425"/>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t"/>
          <a:lstStyle/>
          <a:p>
            <a:pPr marL="457200" indent="-457200">
              <a:buAutoNum type="arabicPeriod"/>
            </a:pPr>
            <a:endParaRPr lang="fr-FR" sz="2400" b="1" dirty="0">
              <a:solidFill>
                <a:srgbClr val="000000"/>
              </a:solidFill>
              <a:effectLst/>
              <a:latin typeface="+mj-lt"/>
              <a:ea typeface="Times New Roman" panose="02020603050405020304" pitchFamily="18" charset="0"/>
            </a:endParaRPr>
          </a:p>
        </p:txBody>
      </p:sp>
      <p:graphicFrame>
        <p:nvGraphicFramePr>
          <p:cNvPr id="2" name="Tableau 1">
            <a:extLst>
              <a:ext uri="{FF2B5EF4-FFF2-40B4-BE49-F238E27FC236}">
                <a16:creationId xmlns:a16="http://schemas.microsoft.com/office/drawing/2014/main" id="{9A8E251F-AAB6-87E9-E16C-E32B96E27CCE}"/>
              </a:ext>
            </a:extLst>
          </p:cNvPr>
          <p:cNvGraphicFramePr>
            <a:graphicFrameLocks noGrp="1"/>
          </p:cNvGraphicFramePr>
          <p:nvPr>
            <p:extLst>
              <p:ext uri="{D42A27DB-BD31-4B8C-83A1-F6EECF244321}">
                <p14:modId xmlns:p14="http://schemas.microsoft.com/office/powerpoint/2010/main" val="1449264503"/>
              </p:ext>
            </p:extLst>
          </p:nvPr>
        </p:nvGraphicFramePr>
        <p:xfrm>
          <a:off x="0" y="453859"/>
          <a:ext cx="12192002" cy="4466695"/>
        </p:xfrm>
        <a:graphic>
          <a:graphicData uri="http://schemas.openxmlformats.org/drawingml/2006/table">
            <a:tbl>
              <a:tblPr firstRow="1" bandRow="1">
                <a:tableStyleId>{7DF18680-E054-41AD-8BC1-D1AEF772440D}</a:tableStyleId>
              </a:tblPr>
              <a:tblGrid>
                <a:gridCol w="386679">
                  <a:extLst>
                    <a:ext uri="{9D8B030D-6E8A-4147-A177-3AD203B41FA5}">
                      <a16:colId xmlns:a16="http://schemas.microsoft.com/office/drawing/2014/main" val="573330225"/>
                    </a:ext>
                  </a:extLst>
                </a:gridCol>
                <a:gridCol w="2479259">
                  <a:extLst>
                    <a:ext uri="{9D8B030D-6E8A-4147-A177-3AD203B41FA5}">
                      <a16:colId xmlns:a16="http://schemas.microsoft.com/office/drawing/2014/main" val="507849360"/>
                    </a:ext>
                  </a:extLst>
                </a:gridCol>
                <a:gridCol w="3166647">
                  <a:extLst>
                    <a:ext uri="{9D8B030D-6E8A-4147-A177-3AD203B41FA5}">
                      <a16:colId xmlns:a16="http://schemas.microsoft.com/office/drawing/2014/main" val="2182539209"/>
                    </a:ext>
                  </a:extLst>
                </a:gridCol>
                <a:gridCol w="2755474">
                  <a:extLst>
                    <a:ext uri="{9D8B030D-6E8A-4147-A177-3AD203B41FA5}">
                      <a16:colId xmlns:a16="http://schemas.microsoft.com/office/drawing/2014/main" val="2573789268"/>
                    </a:ext>
                  </a:extLst>
                </a:gridCol>
                <a:gridCol w="3403943">
                  <a:extLst>
                    <a:ext uri="{9D8B030D-6E8A-4147-A177-3AD203B41FA5}">
                      <a16:colId xmlns:a16="http://schemas.microsoft.com/office/drawing/2014/main" val="2359544908"/>
                    </a:ext>
                  </a:extLst>
                </a:gridCol>
              </a:tblGrid>
              <a:tr h="267977">
                <a:tc rowSpan="2">
                  <a:txBody>
                    <a:bodyPr/>
                    <a:lstStyle/>
                    <a:p>
                      <a:pPr marL="0" indent="0" algn="ctr" fontAlgn="b">
                        <a:lnSpc>
                          <a:spcPct val="100000"/>
                        </a:lnSpc>
                        <a:buFont typeface="+mj-lt"/>
                        <a:buNone/>
                      </a:pPr>
                      <a:r>
                        <a:rPr lang="fr-FR" sz="2000" b="1" i="0" u="none" strike="noStrike" cap="none" spc="0" dirty="0">
                          <a:solidFill>
                            <a:schemeClr val="tx1"/>
                          </a:solidFill>
                          <a:effectLst/>
                          <a:latin typeface="+mj-lt"/>
                        </a:rPr>
                        <a:t>1. DATASETS textuels</a:t>
                      </a:r>
                    </a:p>
                  </a:txBody>
                  <a:tcPr vert="vert"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fr-FR" sz="1200" b="1" u="none" strike="noStrike" cap="none" spc="0" dirty="0">
                          <a:solidFill>
                            <a:schemeClr val="tx1"/>
                          </a:solidFill>
                          <a:effectLst/>
                          <a:latin typeface="+mj-lt"/>
                        </a:rPr>
                        <a:t>Option 1.1</a:t>
                      </a:r>
                      <a:endParaRPr lang="fr-FR" sz="12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fontAlgn="b"/>
                      <a:r>
                        <a:rPr lang="fr-FR" sz="1200" b="1" u="none" strike="noStrike" kern="1200" cap="none" spc="0" dirty="0">
                          <a:solidFill>
                            <a:schemeClr val="tx1"/>
                          </a:solidFill>
                          <a:effectLst/>
                          <a:latin typeface="+mj-lt"/>
                          <a:ea typeface="+mn-ea"/>
                          <a:cs typeface="+mn-cs"/>
                        </a:rPr>
                        <a:t>Option</a:t>
                      </a:r>
                      <a:r>
                        <a:rPr lang="fr-FR" sz="1200" b="1" u="none" strike="noStrike" cap="none" spc="0" dirty="0">
                          <a:solidFill>
                            <a:schemeClr val="tx1"/>
                          </a:solidFill>
                          <a:effectLst/>
                          <a:latin typeface="+mj-lt"/>
                        </a:rPr>
                        <a:t> 1.2</a:t>
                      </a:r>
                      <a:endParaRPr lang="fr-FR" sz="12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fontAlgn="b"/>
                      <a:r>
                        <a:rPr lang="fr-FR" sz="1200" b="1" u="none" strike="noStrike" kern="1200" cap="none" spc="0" dirty="0">
                          <a:solidFill>
                            <a:schemeClr val="tx1"/>
                          </a:solidFill>
                          <a:effectLst/>
                          <a:latin typeface="+mn-lt"/>
                          <a:ea typeface="+mn-ea"/>
                          <a:cs typeface="+mn-cs"/>
                        </a:rPr>
                        <a:t>Option 1.3</a:t>
                      </a:r>
                      <a:endParaRPr lang="fr-FR" sz="1200" b="1" i="0" u="none" strike="noStrike" kern="1200" cap="none" spc="0" dirty="0">
                        <a:solidFill>
                          <a:schemeClr val="tx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l" fontAlgn="b"/>
                      <a:r>
                        <a:rPr lang="fr-FR" sz="1200" b="1" i="0" u="none" strike="noStrike" kern="1200" cap="none" spc="0" dirty="0">
                          <a:solidFill>
                            <a:schemeClr val="tx1"/>
                          </a:solidFill>
                          <a:effectLst/>
                          <a:latin typeface="+mn-lt"/>
                          <a:ea typeface="+mn-ea"/>
                          <a:cs typeface="+mn-cs"/>
                        </a:rPr>
                        <a:t>Facteurs des 1ers choix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747832534"/>
                  </a:ext>
                </a:extLst>
              </a:tr>
              <a:tr h="2054487">
                <a:tc vMerge="1">
                  <a:txBody>
                    <a:bodyPr/>
                    <a:lstStyle/>
                    <a:p>
                      <a:endParaRPr dirty="0"/>
                    </a:p>
                  </a:txBody>
                  <a:tcPr vert="vert"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B0F0"/>
                    </a:solidFill>
                  </a:tcPr>
                </a:tc>
                <a:tc>
                  <a:txBody>
                    <a:bodyPr/>
                    <a:lstStyle/>
                    <a:p>
                      <a:pPr marL="342900" indent="-342900" algn="l" fontAlgn="b">
                        <a:lnSpc>
                          <a:spcPct val="100000"/>
                        </a:lnSpc>
                        <a:buFont typeface="+mj-lt"/>
                        <a:buAutoNum type="arabicPeriod"/>
                      </a:pPr>
                      <a:r>
                        <a:rPr lang="fr-FR" sz="1100" b="0" i="0" u="none" strike="noStrike" cap="none" spc="0" dirty="0">
                          <a:solidFill>
                            <a:schemeClr val="tx1"/>
                          </a:solidFill>
                          <a:effectLst/>
                          <a:latin typeface="+mj-lt"/>
                        </a:rPr>
                        <a:t>Garder les mêmes </a:t>
                      </a:r>
                      <a:r>
                        <a:rPr lang="fr-FR" sz="1100" b="0" i="0" u="none" strike="noStrike" cap="none" spc="0" dirty="0" err="1">
                          <a:solidFill>
                            <a:schemeClr val="tx1"/>
                          </a:solidFill>
                          <a:effectLst/>
                          <a:latin typeface="+mj-lt"/>
                        </a:rPr>
                        <a:t>datasets</a:t>
                      </a:r>
                      <a:r>
                        <a:rPr lang="fr-FR" sz="1100" b="0" i="0" u="none" strike="noStrike" cap="none" spc="0" dirty="0">
                          <a:solidFill>
                            <a:schemeClr val="tx1"/>
                          </a:solidFill>
                          <a:effectLst/>
                          <a:latin typeface="+mj-lt"/>
                        </a:rPr>
                        <a:t> fournis sans aucune opération de type fusion ou concaténation</a:t>
                      </a:r>
                    </a:p>
                    <a:p>
                      <a:pPr marL="342900" indent="-342900" algn="l" fontAlgn="b">
                        <a:lnSpc>
                          <a:spcPct val="100000"/>
                        </a:lnSpc>
                        <a:buFont typeface="+mj-lt"/>
                        <a:buAutoNum type="arabicPeriod"/>
                      </a:pPr>
                      <a:endParaRPr lang="fr-FR" sz="1100" b="0" i="0" u="none" strike="noStrike" cap="none" spc="0" dirty="0">
                        <a:solidFill>
                          <a:schemeClr val="tx1"/>
                        </a:solidFill>
                        <a:effectLst/>
                        <a:latin typeface="+mj-lt"/>
                      </a:endParaRPr>
                    </a:p>
                    <a:p>
                      <a:pPr marL="342900" indent="-342900" algn="l" fontAlgn="b">
                        <a:lnSpc>
                          <a:spcPct val="100000"/>
                        </a:lnSpc>
                        <a:buFont typeface="+mj-lt"/>
                        <a:buAutoNum type="arabicPeriod"/>
                      </a:pPr>
                      <a:r>
                        <a:rPr lang="fr-FR" sz="1100" b="0" i="0" u="none" strike="noStrike" cap="none" spc="0" dirty="0">
                          <a:solidFill>
                            <a:schemeClr val="tx1"/>
                          </a:solidFill>
                          <a:effectLst/>
                          <a:latin typeface="+mj-lt"/>
                        </a:rPr>
                        <a:t>Analyser séparément les </a:t>
                      </a:r>
                      <a:r>
                        <a:rPr lang="fr-FR" sz="1100" b="0" i="0" u="none" strike="noStrike" cap="none" spc="0" dirty="0" err="1">
                          <a:solidFill>
                            <a:schemeClr val="tx1"/>
                          </a:solidFill>
                          <a:effectLst/>
                          <a:latin typeface="+mj-lt"/>
                        </a:rPr>
                        <a:t>datsets</a:t>
                      </a:r>
                      <a:r>
                        <a:rPr lang="fr-FR" sz="1100" b="0" i="0" u="none" strike="noStrike" cap="none" spc="0" dirty="0">
                          <a:solidFill>
                            <a:schemeClr val="tx1"/>
                          </a:solidFill>
                          <a:effectLst/>
                          <a:latin typeface="+mj-lt"/>
                        </a:rPr>
                        <a:t> qui feront l’objet d’exploration, d’analyse et de pré-</a:t>
                      </a:r>
                      <a:r>
                        <a:rPr lang="fr-FR" sz="1100" b="0" i="0" u="none" strike="noStrike" cap="none" spc="0" dirty="0" err="1">
                          <a:solidFill>
                            <a:schemeClr val="tx1"/>
                          </a:solidFill>
                          <a:effectLst/>
                          <a:latin typeface="+mj-lt"/>
                        </a:rPr>
                        <a:t>processing</a:t>
                      </a:r>
                      <a:endParaRPr lang="fr-FR" sz="1100" b="0" i="0" u="none" strike="noStrike" cap="none" spc="0" dirty="0">
                        <a:solidFill>
                          <a:schemeClr val="tx1"/>
                        </a:solidFill>
                        <a:effectLs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42900" lvl="0" indent="-342900" algn="l" fontAlgn="b">
                        <a:lnSpc>
                          <a:spcPct val="100000"/>
                        </a:lnSpc>
                        <a:buFont typeface="+mj-lt"/>
                        <a:buAutoNum type="arabicPeriod"/>
                      </a:pPr>
                      <a:r>
                        <a:rPr lang="fr-FR" sz="1100" b="1" i="0" u="none" strike="noStrike" kern="1200" cap="none" spc="0" dirty="0">
                          <a:solidFill>
                            <a:schemeClr val="tx1"/>
                          </a:solidFill>
                          <a:effectLst/>
                          <a:latin typeface="+mj-lt"/>
                          <a:ea typeface="+mn-ea"/>
                          <a:cs typeface="+mn-cs"/>
                        </a:rPr>
                        <a:t>Concaténer</a:t>
                      </a:r>
                      <a:r>
                        <a:rPr lang="fr-FR" sz="1100" b="0" i="0" u="none" strike="noStrike" kern="1200" cap="none" spc="0" dirty="0">
                          <a:solidFill>
                            <a:schemeClr val="tx1"/>
                          </a:solidFill>
                          <a:effectLst/>
                          <a:latin typeface="+mj-lt"/>
                          <a:ea typeface="+mn-ea"/>
                          <a:cs typeface="+mn-cs"/>
                        </a:rPr>
                        <a:t> les sets train et test utilisés (X_train_update.csv et X_test_update.csv) dans un CSV unique</a:t>
                      </a:r>
                    </a:p>
                    <a:p>
                      <a:pPr marL="342900" lvl="0" indent="-342900" algn="l" fontAlgn="b">
                        <a:lnSpc>
                          <a:spcPct val="100000"/>
                        </a:lnSpc>
                        <a:buFont typeface="+mj-lt"/>
                        <a:buAutoNum type="arabicPeriod"/>
                      </a:pPr>
                      <a:endParaRPr lang="fr-FR" sz="1100" b="1" i="0" u="none" strike="noStrike" kern="1200" cap="none" spc="0" dirty="0">
                        <a:solidFill>
                          <a:schemeClr val="tx1"/>
                        </a:solidFill>
                        <a:effectLst/>
                        <a:latin typeface="+mj-lt"/>
                        <a:ea typeface="+mn-ea"/>
                        <a:cs typeface="+mn-cs"/>
                      </a:endParaRPr>
                    </a:p>
                    <a:p>
                      <a:pPr marL="342900" lvl="0" indent="-342900" algn="l" fontAlgn="b">
                        <a:lnSpc>
                          <a:spcPct val="100000"/>
                        </a:lnSpc>
                        <a:buFont typeface="+mj-lt"/>
                        <a:buAutoNum type="arabicPeriod"/>
                      </a:pPr>
                      <a:r>
                        <a:rPr lang="fr-FR" sz="1100" b="1" i="0" u="none" strike="noStrike" kern="1200" cap="none" spc="0" dirty="0">
                          <a:solidFill>
                            <a:schemeClr val="tx1"/>
                          </a:solidFill>
                          <a:effectLst/>
                          <a:latin typeface="+mj-lt"/>
                          <a:ea typeface="+mn-ea"/>
                          <a:cs typeface="+mn-cs"/>
                        </a:rPr>
                        <a:t>Fusionner</a:t>
                      </a:r>
                      <a:r>
                        <a:rPr lang="fr-FR" sz="1100" b="0" i="0" u="none" strike="noStrike" kern="1200" cap="none" spc="0" dirty="0">
                          <a:solidFill>
                            <a:schemeClr val="tx1"/>
                          </a:solidFill>
                          <a:effectLst/>
                          <a:latin typeface="+mj-lt"/>
                          <a:ea typeface="+mn-ea"/>
                          <a:cs typeface="+mn-cs"/>
                        </a:rPr>
                        <a:t> le </a:t>
                      </a:r>
                      <a:r>
                        <a:rPr lang="fr-FR" sz="1100" b="0" i="0" u="none" strike="noStrike" kern="1200" cap="none" spc="0" dirty="0" err="1">
                          <a:solidFill>
                            <a:schemeClr val="tx1"/>
                          </a:solidFill>
                          <a:effectLst/>
                          <a:latin typeface="+mj-lt"/>
                          <a:ea typeface="+mn-ea"/>
                          <a:cs typeface="+mn-cs"/>
                        </a:rPr>
                        <a:t>dataset</a:t>
                      </a:r>
                      <a:r>
                        <a:rPr lang="fr-FR" sz="1100" b="0" i="0" u="none" strike="noStrike" kern="1200" cap="none" spc="0" dirty="0">
                          <a:solidFill>
                            <a:schemeClr val="tx1"/>
                          </a:solidFill>
                          <a:effectLst/>
                          <a:latin typeface="+mj-lt"/>
                          <a:ea typeface="+mn-ea"/>
                          <a:cs typeface="+mn-cs"/>
                        </a:rPr>
                        <a:t> des classifications connues (Y_train_CVw08PX.csv). Remplacer les « </a:t>
                      </a:r>
                      <a:r>
                        <a:rPr lang="fr-FR" sz="1100" b="1" i="0" u="none" strike="noStrike" kern="1200" cap="none" spc="0" dirty="0" err="1">
                          <a:solidFill>
                            <a:schemeClr val="tx1"/>
                          </a:solidFill>
                          <a:effectLst/>
                          <a:latin typeface="+mj-lt"/>
                          <a:ea typeface="+mn-ea"/>
                          <a:cs typeface="+mn-cs"/>
                        </a:rPr>
                        <a:t>prdtypecode</a:t>
                      </a:r>
                      <a:r>
                        <a:rPr lang="fr-FR" sz="1100" b="0" i="0" u="none" strike="noStrike" kern="1200" cap="none" spc="0" dirty="0">
                          <a:solidFill>
                            <a:schemeClr val="tx1"/>
                          </a:solidFill>
                          <a:effectLst/>
                          <a:latin typeface="+mj-lt"/>
                          <a:ea typeface="+mn-ea"/>
                          <a:cs typeface="+mn-cs"/>
                        </a:rPr>
                        <a:t> » manquants.</a:t>
                      </a:r>
                    </a:p>
                    <a:p>
                      <a:pPr marL="342900" lvl="0" indent="-3429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342900" lvl="0" indent="-3429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Le résultat final, disons </a:t>
                      </a:r>
                      <a:r>
                        <a:rPr lang="fr-FR" sz="1100" b="1" i="0" u="none" strike="noStrike" kern="1200" cap="none" spc="0" dirty="0">
                          <a:solidFill>
                            <a:schemeClr val="tx1"/>
                          </a:solidFill>
                          <a:effectLst/>
                          <a:latin typeface="+mj-lt"/>
                          <a:ea typeface="+mn-ea"/>
                          <a:cs typeface="+mn-cs"/>
                        </a:rPr>
                        <a:t>rakuten.csv</a:t>
                      </a:r>
                      <a:r>
                        <a:rPr lang="fr-FR" sz="1100" b="0" i="0" u="none" strike="noStrike" kern="1200" cap="none" spc="0" dirty="0">
                          <a:solidFill>
                            <a:schemeClr val="tx1"/>
                          </a:solidFill>
                          <a:effectLst/>
                          <a:latin typeface="+mj-lt"/>
                          <a:ea typeface="+mn-ea"/>
                          <a:cs typeface="+mn-cs"/>
                        </a:rPr>
                        <a:t>,</a:t>
                      </a:r>
                      <a:r>
                        <a:rPr lang="fr-FR" sz="1100" b="1" i="0" u="none" strike="noStrike" kern="1200" cap="none" spc="0" dirty="0">
                          <a:solidFill>
                            <a:schemeClr val="tx1"/>
                          </a:solidFill>
                          <a:effectLst/>
                          <a:latin typeface="+mj-lt"/>
                          <a:ea typeface="+mn-ea"/>
                          <a:cs typeface="+mn-cs"/>
                        </a:rPr>
                        <a:t> </a:t>
                      </a:r>
                      <a:r>
                        <a:rPr lang="fr-FR" sz="1100" b="0" i="0" u="none" strike="noStrike" kern="1200" cap="none" spc="0" dirty="0">
                          <a:solidFill>
                            <a:schemeClr val="tx1"/>
                          </a:solidFill>
                          <a:effectLst/>
                          <a:latin typeface="+mj-lt"/>
                          <a:ea typeface="+mn-ea"/>
                          <a:cs typeface="+mn-cs"/>
                        </a:rPr>
                        <a:t>contiendra l’ensemble des données texte utilisées qui fera l’objet d’analyse, d’exploration, d’augmentation par des nouvelles variables et de pré-</a:t>
                      </a:r>
                      <a:r>
                        <a:rPr lang="fr-FR" sz="1100" b="0" i="0" u="none" strike="noStrike" kern="1200" cap="none" spc="0" dirty="0" err="1">
                          <a:solidFill>
                            <a:schemeClr val="tx1"/>
                          </a:solidFill>
                          <a:effectLst/>
                          <a:latin typeface="+mj-lt"/>
                          <a:ea typeface="+mn-ea"/>
                          <a:cs typeface="+mn-cs"/>
                        </a:rPr>
                        <a:t>processing</a:t>
                      </a:r>
                      <a:endParaRPr lang="fr-FR" sz="1100" b="0"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Garder </a:t>
                      </a:r>
                      <a:r>
                        <a:rPr lang="fr-FR" sz="1100" b="1" i="0" u="none" strike="noStrike" kern="1200" cap="none" spc="0" dirty="0" err="1">
                          <a:solidFill>
                            <a:schemeClr val="tx1"/>
                          </a:solidFill>
                          <a:effectLst/>
                          <a:latin typeface="+mj-lt"/>
                          <a:ea typeface="+mn-ea"/>
                          <a:cs typeface="+mn-cs"/>
                        </a:rPr>
                        <a:t>X_train_update,csv</a:t>
                      </a:r>
                      <a:r>
                        <a:rPr lang="fr-FR" sz="1100" b="1" i="0" u="none" strike="noStrike" kern="1200" cap="none" spc="0" dirty="0">
                          <a:solidFill>
                            <a:schemeClr val="tx1"/>
                          </a:solidFill>
                          <a:effectLst/>
                          <a:latin typeface="+mj-lt"/>
                          <a:ea typeface="+mn-ea"/>
                          <a:cs typeface="+mn-cs"/>
                        </a:rPr>
                        <a:t> </a:t>
                      </a:r>
                      <a:r>
                        <a:rPr lang="fr-FR" sz="1100" b="0" i="0" u="none" strike="noStrike" kern="1200" cap="none" spc="0" dirty="0">
                          <a:solidFill>
                            <a:schemeClr val="tx1"/>
                          </a:solidFill>
                          <a:effectLst/>
                          <a:latin typeface="+mj-lt"/>
                          <a:ea typeface="+mn-ea"/>
                          <a:cs typeface="+mn-cs"/>
                        </a:rPr>
                        <a:t>et </a:t>
                      </a:r>
                      <a:r>
                        <a:rPr lang="fr-FR" sz="1100" b="1" i="0" u="none" strike="noStrike" kern="1200" cap="none" spc="0" dirty="0">
                          <a:solidFill>
                            <a:schemeClr val="tx1"/>
                          </a:solidFill>
                          <a:effectLst/>
                          <a:latin typeface="+mj-lt"/>
                          <a:ea typeface="+mn-ea"/>
                          <a:cs typeface="+mn-cs"/>
                        </a:rPr>
                        <a:t>Y_train_CVw08PX</a:t>
                      </a:r>
                      <a:r>
                        <a:rPr lang="fr-FR" sz="1100" b="0" i="0" u="none" strike="noStrike" kern="1200" cap="none" spc="0" dirty="0">
                          <a:solidFill>
                            <a:schemeClr val="tx1"/>
                          </a:solidFill>
                          <a:effectLst/>
                          <a:latin typeface="+mj-lt"/>
                          <a:ea typeface="+mn-ea"/>
                          <a:cs typeface="+mn-cs"/>
                        </a:rPr>
                        <a:t>. </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1" i="0" u="none" strike="noStrike" kern="1200" cap="none" spc="0" dirty="0">
                          <a:solidFill>
                            <a:schemeClr val="tx1"/>
                          </a:solidFill>
                          <a:effectLst/>
                          <a:latin typeface="+mj-lt"/>
                          <a:ea typeface="+mn-ea"/>
                          <a:cs typeface="+mn-cs"/>
                        </a:rPr>
                        <a:t>X_test_update.csv</a:t>
                      </a:r>
                      <a:r>
                        <a:rPr lang="fr-FR" sz="1100" b="0" i="0" u="none" strike="noStrike" kern="1200" cap="none" spc="0" dirty="0">
                          <a:solidFill>
                            <a:schemeClr val="tx1"/>
                          </a:solidFill>
                          <a:effectLst/>
                          <a:latin typeface="+mj-lt"/>
                          <a:ea typeface="+mn-ea"/>
                          <a:cs typeface="+mn-cs"/>
                        </a:rPr>
                        <a:t> doit être écarté du fait qu’il ne possède pas d’infos sur les catégories de produits</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Les fusionner en </a:t>
                      </a:r>
                      <a:r>
                        <a:rPr lang="fr-FR" sz="1100" b="1" i="0" u="none" strike="noStrike" kern="1200" cap="none" spc="0" dirty="0">
                          <a:solidFill>
                            <a:schemeClr val="tx1"/>
                          </a:solidFill>
                          <a:effectLst/>
                          <a:latin typeface="+mj-lt"/>
                          <a:ea typeface="+mn-ea"/>
                          <a:cs typeface="+mn-cs"/>
                        </a:rPr>
                        <a:t>un seul </a:t>
                      </a:r>
                      <a:r>
                        <a:rPr lang="fr-FR" sz="1100" b="1" i="0" u="none" strike="noStrike" kern="1200" cap="none" spc="0" dirty="0" err="1">
                          <a:solidFill>
                            <a:schemeClr val="tx1"/>
                          </a:solidFill>
                          <a:effectLst/>
                          <a:latin typeface="+mj-lt"/>
                          <a:ea typeface="+mn-ea"/>
                          <a:cs typeface="+mn-cs"/>
                        </a:rPr>
                        <a:t>dataset</a:t>
                      </a:r>
                      <a:r>
                        <a:rPr lang="fr-FR" sz="1100" b="1" i="0" u="none" strike="noStrike" kern="1200" cap="none" spc="0" dirty="0">
                          <a:solidFill>
                            <a:schemeClr val="tx1"/>
                          </a:solidFill>
                          <a:effectLst/>
                          <a:latin typeface="+mj-lt"/>
                          <a:ea typeface="+mn-ea"/>
                          <a:cs typeface="+mn-cs"/>
                        </a:rPr>
                        <a:t> que l’on appellera </a:t>
                      </a:r>
                      <a:r>
                        <a:rPr lang="fr-FR" sz="1100" b="1" i="0" u="none" strike="noStrike" kern="1200" cap="none" spc="0" dirty="0">
                          <a:solidFill>
                            <a:srgbClr val="00B050"/>
                          </a:solidFill>
                          <a:effectLst/>
                          <a:latin typeface="+mj-lt"/>
                          <a:ea typeface="+mn-ea"/>
                          <a:cs typeface="+mn-cs"/>
                        </a:rPr>
                        <a:t>rakuten.csv</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Garder uniquement les images qui correspondent au </a:t>
                      </a:r>
                      <a:r>
                        <a:rPr lang="fr-FR" sz="1100" b="0" i="0" u="none" strike="noStrike" kern="1200" cap="none" spc="0" dirty="0" err="1">
                          <a:solidFill>
                            <a:schemeClr val="tx1"/>
                          </a:solidFill>
                          <a:effectLst/>
                          <a:latin typeface="+mj-lt"/>
                          <a:ea typeface="+mn-ea"/>
                          <a:cs typeface="+mn-cs"/>
                        </a:rPr>
                        <a:t>dataset</a:t>
                      </a:r>
                      <a:endParaRPr lang="fr-FR" sz="1100" b="0" i="0" u="none" strike="noStrike" kern="1200" cap="none" spc="0" dirty="0">
                        <a:solidFill>
                          <a:schemeClr val="tx1"/>
                        </a:solidFill>
                        <a:effectLst/>
                        <a:latin typeface="+mj-lt"/>
                        <a:ea typeface="+mn-ea"/>
                        <a:cs typeface="+mn-cs"/>
                      </a:endParaRPr>
                    </a:p>
                    <a:p>
                      <a:pPr marL="0" indent="0" algn="l" fontAlgn="b">
                        <a:lnSpc>
                          <a:spcPct val="100000"/>
                        </a:lnSpc>
                        <a:buFont typeface="+mj-lt"/>
                        <a:buNone/>
                      </a:pPr>
                      <a:endParaRPr lang="fr-FR" sz="1100" b="0"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Complétude des variables</a:t>
                      </a: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Disponibilité des variables manquantes afin de compléter les informations nécessaires aux modèles</a:t>
                      </a: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Cohérences des variables (texte/nombre/image) avec l’information véhiculée et inter-variables</a:t>
                      </a: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Remplacement possible des variables manquantes n’impactant pas l’existant</a:t>
                      </a: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1ères statistiques sur la base des variables satisfaisantes</a:t>
                      </a: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Les données sont actuelles pour rendre le classement approprié à l’état du marché d’e-commerce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4466600"/>
                  </a:ext>
                </a:extLst>
              </a:tr>
              <a:tr h="267977">
                <a:tc rowSpan="2">
                  <a:txBody>
                    <a:bodyPr/>
                    <a:lstStyle/>
                    <a:p>
                      <a:pPr marL="0" indent="0" algn="ctr" fontAlgn="b">
                        <a:lnSpc>
                          <a:spcPct val="100000"/>
                        </a:lnSpc>
                        <a:buFont typeface="+mj-lt"/>
                        <a:buNone/>
                      </a:pPr>
                      <a:r>
                        <a:rPr lang="fr-FR" sz="2000" b="1" i="0" u="none" strike="noStrike" kern="1200" cap="none" spc="0" dirty="0">
                          <a:solidFill>
                            <a:schemeClr val="tx1"/>
                          </a:solidFill>
                          <a:effectLst/>
                          <a:latin typeface="+mn-lt"/>
                          <a:ea typeface="+mn-ea"/>
                          <a:cs typeface="+mn-cs"/>
                        </a:rPr>
                        <a:t>2. IMAGES</a:t>
                      </a:r>
                      <a:endParaRPr lang="fr-FR" sz="2000" b="1" i="0" u="none" strike="noStrike" cap="none" spc="0" dirty="0">
                        <a:solidFill>
                          <a:schemeClr val="tx1"/>
                        </a:solidFill>
                        <a:effectLst/>
                        <a:latin typeface="+mj-lt"/>
                      </a:endParaRPr>
                    </a:p>
                  </a:txBody>
                  <a:tcPr vert="vert"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fr-FR" sz="1200" b="1" u="none" strike="noStrike" cap="none" spc="0" dirty="0">
                          <a:solidFill>
                            <a:schemeClr val="tx1"/>
                          </a:solidFill>
                          <a:effectLst/>
                          <a:latin typeface="+mj-lt"/>
                        </a:rPr>
                        <a:t>Option 2.1</a:t>
                      </a:r>
                      <a:endParaRPr lang="fr-FR" sz="1200" b="1" i="0" u="none" strike="noStrike" cap="none" spc="0" dirty="0">
                        <a:solidFill>
                          <a:schemeClr val="tx1"/>
                        </a:solidFill>
                        <a:effectLs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r>
                        <a:rPr lang="fr-FR" sz="1200" b="1" u="none" strike="noStrike" kern="1200" cap="none" spc="0" dirty="0">
                          <a:solidFill>
                            <a:schemeClr val="tx1"/>
                          </a:solidFill>
                          <a:effectLst/>
                          <a:latin typeface="+mj-lt"/>
                          <a:ea typeface="+mn-ea"/>
                          <a:cs typeface="+mn-cs"/>
                        </a:rPr>
                        <a:t>Option</a:t>
                      </a:r>
                      <a:r>
                        <a:rPr lang="fr-FR" sz="1200" b="1" u="none" strike="noStrike" cap="none" spc="0" dirty="0">
                          <a:solidFill>
                            <a:schemeClr val="tx1"/>
                          </a:solidFill>
                          <a:effectLst/>
                          <a:latin typeface="+mj-lt"/>
                        </a:rPr>
                        <a:t> 2.2</a:t>
                      </a:r>
                      <a:endParaRPr lang="fr-FR" sz="1200" b="1" i="0" u="none" strike="noStrike" cap="none" spc="0" dirty="0">
                        <a:solidFill>
                          <a:schemeClr val="tx1"/>
                        </a:solidFill>
                        <a:effectLs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200" b="1" u="none" strike="noStrike" kern="1200" cap="none" spc="0" dirty="0">
                          <a:solidFill>
                            <a:schemeClr val="tx1"/>
                          </a:solidFill>
                          <a:effectLst/>
                          <a:latin typeface="+mn-lt"/>
                          <a:ea typeface="+mn-ea"/>
                          <a:cs typeface="+mn-cs"/>
                        </a:rPr>
                        <a:t>Option 2.3</a:t>
                      </a:r>
                      <a:endParaRPr lang="fr-FR" sz="1200" b="1"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algn="l" fontAlgn="b"/>
                      <a:r>
                        <a:rPr lang="fr-FR" sz="1200" b="1" i="0" u="none" strike="noStrike" kern="1200" cap="none" spc="0" dirty="0">
                          <a:solidFill>
                            <a:schemeClr val="tx1"/>
                          </a:solidFill>
                          <a:effectLst/>
                          <a:latin typeface="+mn-lt"/>
                          <a:ea typeface="+mn-ea"/>
                          <a:cs typeface="+mn-cs"/>
                        </a:rPr>
                        <a:t>Facteurs des 1ers choix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3414610745"/>
                  </a:ext>
                </a:extLst>
              </a:tr>
              <a:tr h="1647295">
                <a:tc vMerge="1">
                  <a:txBody>
                    <a:bodyPr/>
                    <a:lstStyle/>
                    <a:p>
                      <a:pPr marL="0" indent="0" algn="ctr" fontAlgn="b">
                        <a:lnSpc>
                          <a:spcPct val="100000"/>
                        </a:lnSpc>
                        <a:buFont typeface="+mj-lt"/>
                        <a:buNone/>
                      </a:pPr>
                      <a:endParaRPr lang="fr-FR" sz="2000" b="0" i="0" u="none" strike="noStrike" cap="none" spc="0" dirty="0">
                        <a:solidFill>
                          <a:schemeClr val="tx1"/>
                        </a:solidFill>
                        <a:effectLst/>
                        <a:latin typeface="+mj-lt"/>
                      </a:endParaRPr>
                    </a:p>
                  </a:txBody>
                  <a:tcPr vert="vert"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marL="228600" indent="-228600" algn="l" fontAlgn="b">
                        <a:lnSpc>
                          <a:spcPct val="100000"/>
                        </a:lnSpc>
                        <a:buFont typeface="+mj-lt"/>
                        <a:buAutoNum type="arabicPeriod"/>
                      </a:pPr>
                      <a:r>
                        <a:rPr lang="fr-FR" sz="1100" b="0" i="0" u="none" strike="noStrike" cap="none" spc="0" dirty="0">
                          <a:solidFill>
                            <a:schemeClr val="tx1"/>
                          </a:solidFill>
                          <a:effectLst/>
                          <a:latin typeface="+mj-lt"/>
                        </a:rPr>
                        <a:t>Garder les images telles quelles en couleurs</a:t>
                      </a:r>
                    </a:p>
                    <a:p>
                      <a:pPr marL="228600" indent="-228600" algn="l" fontAlgn="b">
                        <a:lnSpc>
                          <a:spcPct val="100000"/>
                        </a:lnSpc>
                        <a:buFont typeface="+mj-lt"/>
                        <a:buAutoNum type="arabicPeriod"/>
                      </a:pPr>
                      <a:endParaRPr lang="fr-FR" sz="1100" b="0" i="0" u="none" strike="noStrike" cap="none" spc="0" dirty="0">
                        <a:solidFill>
                          <a:schemeClr val="tx1"/>
                        </a:solidFill>
                        <a:effectLst/>
                        <a:latin typeface="+mj-lt"/>
                      </a:endParaRPr>
                    </a:p>
                    <a:p>
                      <a:pPr marL="228600" indent="-228600" algn="l" fontAlgn="b">
                        <a:lnSpc>
                          <a:spcPct val="100000"/>
                        </a:lnSpc>
                        <a:buFont typeface="+mj-lt"/>
                        <a:buAutoNum type="arabicPeriod"/>
                      </a:pPr>
                      <a:r>
                        <a:rPr lang="fr-FR" sz="1100" b="0" i="0" u="none" strike="noStrike" cap="none" spc="0" dirty="0">
                          <a:solidFill>
                            <a:schemeClr val="tx1"/>
                          </a:solidFill>
                          <a:effectLst/>
                          <a:latin typeface="+mj-lt"/>
                        </a:rPr>
                        <a:t>Préserver leurs dimensions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Faire passer les images au mode « </a:t>
                      </a:r>
                      <a:r>
                        <a:rPr lang="fr-FR" sz="1100" b="1" i="0" u="none" strike="noStrike" kern="1200" cap="none" spc="0" dirty="0" err="1">
                          <a:solidFill>
                            <a:schemeClr val="tx1"/>
                          </a:solidFill>
                          <a:effectLst/>
                          <a:latin typeface="+mj-lt"/>
                          <a:ea typeface="+mn-ea"/>
                          <a:cs typeface="+mn-cs"/>
                        </a:rPr>
                        <a:t>grayscale</a:t>
                      </a:r>
                      <a:r>
                        <a:rPr lang="fr-FR" sz="1100" b="0" i="0" u="none" strike="noStrike" kern="1200" cap="none" spc="0" dirty="0">
                          <a:solidFill>
                            <a:schemeClr val="tx1"/>
                          </a:solidFill>
                          <a:effectLst/>
                          <a:latin typeface="+mj-lt"/>
                          <a:ea typeface="+mn-ea"/>
                          <a:cs typeface="+mn-cs"/>
                        </a:rPr>
                        <a:t> »</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Et/ou Réduire la taille des images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Numériser les images et les faire passer à un </a:t>
                      </a:r>
                      <a:r>
                        <a:rPr lang="fr-FR" sz="1100" b="0" i="0" u="none" strike="noStrike" kern="1200" cap="none" spc="0" dirty="0" err="1">
                          <a:solidFill>
                            <a:schemeClr val="tx1"/>
                          </a:solidFill>
                          <a:effectLst/>
                          <a:latin typeface="+mj-lt"/>
                          <a:ea typeface="+mn-ea"/>
                          <a:cs typeface="+mn-cs"/>
                        </a:rPr>
                        <a:t>dataset</a:t>
                      </a:r>
                      <a:r>
                        <a:rPr lang="fr-FR" sz="1100" b="0" i="0" u="none" strike="noStrike" kern="1200" cap="none" spc="0" dirty="0">
                          <a:solidFill>
                            <a:schemeClr val="tx1"/>
                          </a:solidFill>
                          <a:effectLst/>
                          <a:latin typeface="+mj-lt"/>
                          <a:ea typeface="+mn-ea"/>
                          <a:cs typeface="+mn-cs"/>
                        </a:rPr>
                        <a:t>. Chaque image occupera 500*500 = 250 000 éléments x [R, G, B] !</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Numériser les images après le « </a:t>
                      </a:r>
                      <a:r>
                        <a:rPr lang="fr-FR" sz="1100" b="1" i="0" u="none" strike="noStrike" kern="1200" cap="none" spc="0" dirty="0" err="1">
                          <a:solidFill>
                            <a:schemeClr val="tx1"/>
                          </a:solidFill>
                          <a:effectLst/>
                          <a:latin typeface="+mj-lt"/>
                          <a:ea typeface="+mn-ea"/>
                          <a:cs typeface="+mn-cs"/>
                        </a:rPr>
                        <a:t>grayscaling</a:t>
                      </a:r>
                      <a:r>
                        <a:rPr lang="fr-FR" sz="1100" b="0" i="0" u="none" strike="noStrike" kern="1200" cap="none" spc="0" dirty="0">
                          <a:solidFill>
                            <a:schemeClr val="tx1"/>
                          </a:solidFill>
                          <a:effectLst/>
                          <a:latin typeface="+mj-lt"/>
                          <a:ea typeface="+mn-ea"/>
                          <a:cs typeface="+mn-cs"/>
                        </a:rPr>
                        <a:t> » réduisant ainsi les 3 canaux RGB à un seul</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En plus du « </a:t>
                      </a:r>
                      <a:r>
                        <a:rPr lang="fr-FR" sz="1100" b="1" i="0" u="none" strike="noStrike" kern="1200" cap="none" spc="0" dirty="0" err="1">
                          <a:solidFill>
                            <a:schemeClr val="tx1"/>
                          </a:solidFill>
                          <a:effectLst/>
                          <a:latin typeface="+mj-lt"/>
                          <a:ea typeface="+mn-ea"/>
                          <a:cs typeface="+mn-cs"/>
                        </a:rPr>
                        <a:t>grayscaling</a:t>
                      </a:r>
                      <a:r>
                        <a:rPr lang="fr-FR" sz="1100" b="0" i="0" u="none" strike="noStrike" kern="1200" cap="none" spc="0" dirty="0">
                          <a:solidFill>
                            <a:schemeClr val="tx1"/>
                          </a:solidFill>
                          <a:effectLst/>
                          <a:latin typeface="+mj-lt"/>
                          <a:ea typeface="+mn-ea"/>
                          <a:cs typeface="+mn-cs"/>
                        </a:rPr>
                        <a:t> » réduire la taille des images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Les images sont exploitables</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Si on opte pour un « </a:t>
                      </a:r>
                      <a:r>
                        <a:rPr lang="fr-FR" sz="1100" b="1" i="0" u="none" strike="noStrike" kern="1200" cap="none" spc="0" dirty="0" err="1">
                          <a:solidFill>
                            <a:schemeClr val="tx1"/>
                          </a:solidFill>
                          <a:effectLst/>
                          <a:latin typeface="+mj-lt"/>
                          <a:ea typeface="+mn-ea"/>
                          <a:cs typeface="+mn-cs"/>
                        </a:rPr>
                        <a:t>grasacling</a:t>
                      </a:r>
                      <a:r>
                        <a:rPr lang="fr-FR" sz="1100" b="0" i="0" u="none" strike="noStrike" kern="1200" cap="none" spc="0" dirty="0">
                          <a:solidFill>
                            <a:schemeClr val="tx1"/>
                          </a:solidFill>
                          <a:effectLst/>
                          <a:latin typeface="+mj-lt"/>
                          <a:ea typeface="+mn-ea"/>
                          <a:cs typeface="+mn-cs"/>
                        </a:rPr>
                        <a:t> », les images demeurent utilisables et fourniront des résultats presque à l’identique au cas des images en couleurs</a:t>
                      </a:r>
                    </a:p>
                    <a:p>
                      <a:pPr marL="228600" indent="-228600" algn="l" fontAlgn="b">
                        <a:lnSpc>
                          <a:spcPct val="100000"/>
                        </a:lnSpc>
                        <a:buFont typeface="+mj-lt"/>
                        <a:buAutoNum type="arabicPeriod"/>
                      </a:pPr>
                      <a:endParaRPr lang="fr-FR" sz="1100" b="0" i="0" u="none" strike="noStrike" kern="1200" cap="none" spc="0" dirty="0">
                        <a:solidFill>
                          <a:schemeClr val="tx1"/>
                        </a:solidFill>
                        <a:effectLst/>
                        <a:latin typeface="+mj-lt"/>
                        <a:ea typeface="+mn-ea"/>
                        <a:cs typeface="+mn-cs"/>
                      </a:endParaRPr>
                    </a:p>
                    <a:p>
                      <a:pPr marL="228600" indent="-228600" algn="l" fontAlgn="b">
                        <a:lnSpc>
                          <a:spcPct val="100000"/>
                        </a:lnSpc>
                        <a:buFont typeface="+mj-lt"/>
                        <a:buAutoNum type="arabicPeriod"/>
                      </a:pPr>
                      <a:r>
                        <a:rPr lang="fr-FR" sz="1100" b="0" i="0" u="none" strike="noStrike" kern="1200" cap="none" spc="0" dirty="0">
                          <a:solidFill>
                            <a:schemeClr val="tx1"/>
                          </a:solidFill>
                          <a:effectLst/>
                          <a:latin typeface="+mj-lt"/>
                          <a:ea typeface="+mn-ea"/>
                          <a:cs typeface="+mn-cs"/>
                        </a:rPr>
                        <a:t>Si on opte pour une numérisation des images, cela peut être couteux en traitement et maintenance </a:t>
                      </a:r>
                      <a:r>
                        <a:rPr lang="fr-FR" sz="1100" b="0" i="0" u="none" strike="noStrike" kern="1200" cap="none" spc="0" dirty="0">
                          <a:solidFill>
                            <a:schemeClr val="tx1"/>
                          </a:solidFill>
                          <a:effectLst/>
                          <a:latin typeface="+mj-lt"/>
                          <a:ea typeface="+mn-ea"/>
                          <a:cs typeface="+mn-cs"/>
                          <a:sym typeface="Wingdings" panose="05000000000000000000" pitchFamily="2" charset="2"/>
                        </a:rPr>
                        <a:t> écarté</a:t>
                      </a:r>
                      <a:endParaRPr lang="fr-FR" sz="1100" b="0" i="0" u="none" strike="noStrike" kern="1200" cap="none" spc="0" dirty="0">
                        <a:solidFill>
                          <a:schemeClr val="tx1"/>
                        </a:solidFill>
                        <a:effectLst/>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911706"/>
                  </a:ext>
                </a:extLst>
              </a:tr>
            </a:tbl>
          </a:graphicData>
        </a:graphic>
      </p:graphicFrame>
      <p:graphicFrame>
        <p:nvGraphicFramePr>
          <p:cNvPr id="8" name="Tableau 7">
            <a:extLst>
              <a:ext uri="{FF2B5EF4-FFF2-40B4-BE49-F238E27FC236}">
                <a16:creationId xmlns:a16="http://schemas.microsoft.com/office/drawing/2014/main" id="{69631214-6A71-C474-940A-59FAA35847C5}"/>
              </a:ext>
            </a:extLst>
          </p:cNvPr>
          <p:cNvGraphicFramePr>
            <a:graphicFrameLocks noGrp="1"/>
          </p:cNvGraphicFramePr>
          <p:nvPr>
            <p:extLst>
              <p:ext uri="{D42A27DB-BD31-4B8C-83A1-F6EECF244321}">
                <p14:modId xmlns:p14="http://schemas.microsoft.com/office/powerpoint/2010/main" val="807733152"/>
              </p:ext>
            </p:extLst>
          </p:nvPr>
        </p:nvGraphicFramePr>
        <p:xfrm>
          <a:off x="1" y="4934529"/>
          <a:ext cx="12192001" cy="1919048"/>
        </p:xfrm>
        <a:graphic>
          <a:graphicData uri="http://schemas.openxmlformats.org/drawingml/2006/table">
            <a:tbl>
              <a:tblPr firstRow="1" bandRow="1">
                <a:tableStyleId>{7DF18680-E054-41AD-8BC1-D1AEF772440D}</a:tableStyleId>
              </a:tblPr>
              <a:tblGrid>
                <a:gridCol w="392763">
                  <a:extLst>
                    <a:ext uri="{9D8B030D-6E8A-4147-A177-3AD203B41FA5}">
                      <a16:colId xmlns:a16="http://schemas.microsoft.com/office/drawing/2014/main" val="1165504765"/>
                    </a:ext>
                  </a:extLst>
                </a:gridCol>
                <a:gridCol w="5688919">
                  <a:extLst>
                    <a:ext uri="{9D8B030D-6E8A-4147-A177-3AD203B41FA5}">
                      <a16:colId xmlns:a16="http://schemas.microsoft.com/office/drawing/2014/main" val="507849360"/>
                    </a:ext>
                  </a:extLst>
                </a:gridCol>
                <a:gridCol w="6110319">
                  <a:extLst>
                    <a:ext uri="{9D8B030D-6E8A-4147-A177-3AD203B41FA5}">
                      <a16:colId xmlns:a16="http://schemas.microsoft.com/office/drawing/2014/main" val="2182539209"/>
                    </a:ext>
                  </a:extLst>
                </a:gridCol>
              </a:tblGrid>
              <a:tr h="346480">
                <a:tc rowSpan="2">
                  <a:txBody>
                    <a:bodyPr/>
                    <a:lstStyle/>
                    <a:p>
                      <a:pPr marL="0" indent="0" algn="ctr" fontAlgn="b">
                        <a:lnSpc>
                          <a:spcPct val="100000"/>
                        </a:lnSpc>
                        <a:buFont typeface="+mj-lt"/>
                        <a:buNone/>
                      </a:pPr>
                      <a:r>
                        <a:rPr lang="fr-FR" sz="2000" b="1" i="0" u="none" strike="noStrike" cap="none" spc="0" dirty="0">
                          <a:solidFill>
                            <a:schemeClr val="tx1"/>
                          </a:solidFill>
                          <a:effectLst/>
                          <a:latin typeface="+mj-lt"/>
                        </a:rPr>
                        <a:t>Options retenues</a:t>
                      </a:r>
                    </a:p>
                  </a:txBody>
                  <a:tcPr vert="vert"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200" b="1" i="0" u="none" strike="noStrike" kern="1200" cap="none" spc="0" dirty="0">
                          <a:solidFill>
                            <a:schemeClr val="tx1"/>
                          </a:solidFill>
                          <a:effectLst/>
                          <a:latin typeface="+mn-lt"/>
                          <a:ea typeface="+mn-ea"/>
                          <a:cs typeface="+mn-cs"/>
                        </a:rPr>
                        <a:t>DATASETS textuels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DEDE"/>
                    </a:solidFill>
                  </a:tcPr>
                </a:tc>
                <a:tc>
                  <a:txBody>
                    <a:bodyPr/>
                    <a:lstStyle/>
                    <a:p>
                      <a:pPr algn="ctr" fontAlgn="b"/>
                      <a:r>
                        <a:rPr lang="fr-FR" sz="1200" b="1" i="0" u="none" strike="noStrike" kern="1200" cap="none" spc="0" dirty="0">
                          <a:solidFill>
                            <a:schemeClr val="tx1"/>
                          </a:solidFill>
                          <a:effectLst/>
                          <a:latin typeface="+mn-lt"/>
                          <a:ea typeface="+mn-ea"/>
                          <a:cs typeface="+mn-cs"/>
                        </a:rPr>
                        <a:t>IMAGES</a:t>
                      </a:r>
                      <a:endParaRPr lang="fr-FR" sz="12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747832534"/>
                  </a:ext>
                </a:extLst>
              </a:tr>
              <a:tr h="1572568">
                <a:tc vMerge="1">
                  <a:txBody>
                    <a:bodyPr/>
                    <a:lstStyle/>
                    <a:p>
                      <a:endParaRPr dirty="0"/>
                    </a:p>
                  </a:txBody>
                  <a:tcPr vert="vert"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B050"/>
                    </a:solidFill>
                  </a:tcPr>
                </a:tc>
                <a:tc>
                  <a:txBody>
                    <a:bodyPr/>
                    <a:lstStyle/>
                    <a:p>
                      <a:pPr marL="228600" indent="-228600" algn="l" fontAlgn="b">
                        <a:lnSpc>
                          <a:spcPct val="100000"/>
                        </a:lnSpc>
                        <a:buFont typeface="+mj-lt"/>
                        <a:buAutoNum type="arabicPeriod"/>
                      </a:pPr>
                      <a:r>
                        <a:rPr lang="fr-FR" sz="1200" b="0" i="0" u="none" strike="noStrike" cap="none" spc="0" dirty="0">
                          <a:solidFill>
                            <a:schemeClr val="tx1"/>
                          </a:solidFill>
                          <a:effectLst/>
                          <a:latin typeface="+mj-lt"/>
                        </a:rPr>
                        <a:t>…</a:t>
                      </a:r>
                    </a:p>
                    <a:p>
                      <a:pPr marL="0" indent="0" algn="l" fontAlgn="b">
                        <a:lnSpc>
                          <a:spcPct val="100000"/>
                        </a:lnSpc>
                        <a:buFont typeface="+mj-lt"/>
                        <a:buNone/>
                      </a:pPr>
                      <a:endParaRPr lang="fr-FR" sz="1200" b="0" i="0" u="none" strike="noStrike" cap="none" spc="0" dirty="0">
                        <a:solidFill>
                          <a:schemeClr val="tx1"/>
                        </a:solidFill>
                        <a:effectLs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8DEDE"/>
                    </a:solidFill>
                  </a:tcPr>
                </a:tc>
                <a:tc>
                  <a:txBody>
                    <a:bodyPr/>
                    <a:lstStyle/>
                    <a:p>
                      <a:pPr marL="228600" indent="-228600" algn="l" fontAlgn="b">
                        <a:lnSpc>
                          <a:spcPct val="100000"/>
                        </a:lnSpc>
                        <a:buFont typeface="+mj-lt"/>
                        <a:buAutoNum type="arabicPeriod"/>
                      </a:pPr>
                      <a:r>
                        <a:rPr lang="fr-FR" sz="1200" b="0" i="0" u="none" strike="noStrike" kern="1200" cap="none" spc="0" dirty="0">
                          <a:solidFill>
                            <a:schemeClr val="tx1"/>
                          </a:solidFill>
                          <a:effectLst/>
                          <a:latin typeface="+mj-lt"/>
                          <a:ea typeface="+mn-ea"/>
                          <a:cs typeface="+mn-cs"/>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974466600"/>
                  </a:ext>
                </a:extLst>
              </a:tr>
            </a:tbl>
          </a:graphicData>
        </a:graphic>
      </p:graphicFrame>
      <p:pic>
        <p:nvPicPr>
          <p:cNvPr id="10" name="Graphique 9" descr="Flèche : droite avec un remplissage uni">
            <a:extLst>
              <a:ext uri="{FF2B5EF4-FFF2-40B4-BE49-F238E27FC236}">
                <a16:creationId xmlns:a16="http://schemas.microsoft.com/office/drawing/2014/main" id="{EC3D94D6-4143-49C9-88BA-45E3D5F968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202151" y="4490283"/>
            <a:ext cx="295480" cy="576107"/>
          </a:xfrm>
          <a:prstGeom prst="rect">
            <a:avLst/>
          </a:prstGeom>
        </p:spPr>
      </p:pic>
      <p:pic>
        <p:nvPicPr>
          <p:cNvPr id="11" name="Graphique 10" descr="Flèche : droite avec un remplissage uni">
            <a:extLst>
              <a:ext uri="{FF2B5EF4-FFF2-40B4-BE49-F238E27FC236}">
                <a16:creationId xmlns:a16="http://schemas.microsoft.com/office/drawing/2014/main" id="{7A99CD4E-0C01-A06D-CDAA-4CFF13BC3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9012785" y="4490284"/>
            <a:ext cx="295477" cy="576107"/>
          </a:xfrm>
          <a:prstGeom prst="rect">
            <a:avLst/>
          </a:prstGeom>
        </p:spPr>
      </p:pic>
      <p:pic>
        <p:nvPicPr>
          <p:cNvPr id="6" name="Graphique 5" descr="Case cochée avec un remplissage uni">
            <a:extLst>
              <a:ext uri="{FF2B5EF4-FFF2-40B4-BE49-F238E27FC236}">
                <a16:creationId xmlns:a16="http://schemas.microsoft.com/office/drawing/2014/main" id="{E69D8DBA-5038-63A9-96AF-1A341B9D6B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1008" y="323612"/>
            <a:ext cx="512064" cy="512064"/>
          </a:xfrm>
          <a:prstGeom prst="rect">
            <a:avLst/>
          </a:prstGeom>
        </p:spPr>
      </p:pic>
      <p:pic>
        <p:nvPicPr>
          <p:cNvPr id="9" name="Graphique 8" descr="Badge croix avec un remplissage uni">
            <a:extLst>
              <a:ext uri="{FF2B5EF4-FFF2-40B4-BE49-F238E27FC236}">
                <a16:creationId xmlns:a16="http://schemas.microsoft.com/office/drawing/2014/main" id="{9EE96FD9-8907-A1E3-F35C-4193A25CA4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1320" y="391509"/>
            <a:ext cx="376271" cy="376271"/>
          </a:xfrm>
          <a:prstGeom prst="rect">
            <a:avLst/>
          </a:prstGeom>
        </p:spPr>
      </p:pic>
      <p:pic>
        <p:nvPicPr>
          <p:cNvPr id="12" name="Graphique 11" descr="Badge croix avec un remplissage uni">
            <a:extLst>
              <a:ext uri="{FF2B5EF4-FFF2-40B4-BE49-F238E27FC236}">
                <a16:creationId xmlns:a16="http://schemas.microsoft.com/office/drawing/2014/main" id="{DFF05FF9-1753-5AA3-011D-2E3EBC21DC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7396" y="391509"/>
            <a:ext cx="376271" cy="376271"/>
          </a:xfrm>
          <a:prstGeom prst="rect">
            <a:avLst/>
          </a:prstGeom>
        </p:spPr>
      </p:pic>
      <p:pic>
        <p:nvPicPr>
          <p:cNvPr id="13" name="Graphique 12" descr="Badge croix avec un remplissage uni">
            <a:extLst>
              <a:ext uri="{FF2B5EF4-FFF2-40B4-BE49-F238E27FC236}">
                <a16:creationId xmlns:a16="http://schemas.microsoft.com/office/drawing/2014/main" id="{2FCB2121-F49B-9DA1-F878-6444BFD8BF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08904" y="2933541"/>
            <a:ext cx="376271" cy="376271"/>
          </a:xfrm>
          <a:prstGeom prst="rect">
            <a:avLst/>
          </a:prstGeom>
        </p:spPr>
      </p:pic>
      <p:pic>
        <p:nvPicPr>
          <p:cNvPr id="16" name="Graphique 15" descr="Case cochée avec un remplissage uni">
            <a:extLst>
              <a:ext uri="{FF2B5EF4-FFF2-40B4-BE49-F238E27FC236}">
                <a16:creationId xmlns:a16="http://schemas.microsoft.com/office/drawing/2014/main" id="{93460935-6FB6-148E-BE94-10AA3919D1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423" y="2865644"/>
            <a:ext cx="512064" cy="512064"/>
          </a:xfrm>
          <a:prstGeom prst="rect">
            <a:avLst/>
          </a:prstGeom>
        </p:spPr>
      </p:pic>
      <p:pic>
        <p:nvPicPr>
          <p:cNvPr id="17" name="Graphique 16" descr="Case cochée avec un remplissage uni">
            <a:extLst>
              <a:ext uri="{FF2B5EF4-FFF2-40B4-BE49-F238E27FC236}">
                <a16:creationId xmlns:a16="http://schemas.microsoft.com/office/drawing/2014/main" id="{ECC6EA7D-6501-64C9-CDAF-4ED75B63EE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87396" y="2865644"/>
            <a:ext cx="512064" cy="512064"/>
          </a:xfrm>
          <a:prstGeom prst="rect">
            <a:avLst/>
          </a:prstGeom>
        </p:spPr>
      </p:pic>
    </p:spTree>
    <p:extLst>
      <p:ext uri="{BB962C8B-B14F-4D97-AF65-F5344CB8AC3E}">
        <p14:creationId xmlns:p14="http://schemas.microsoft.com/office/powerpoint/2010/main" val="241586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2976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92500" lnSpcReduction="20000"/>
          </a:bodyPr>
          <a:lstStyle/>
          <a:p>
            <a:pPr defTabSz="914400">
              <a:lnSpc>
                <a:spcPct val="80000"/>
              </a:lnSpc>
              <a:spcBef>
                <a:spcPct val="0"/>
              </a:spcBef>
              <a:spcAft>
                <a:spcPts val="600"/>
              </a:spcAft>
            </a:pPr>
            <a:r>
              <a:rPr lang="en-US" sz="2000" b="1" cap="all" dirty="0">
                <a:blipFill dpi="0" rotWithShape="1">
                  <a:blip r:embed="rId2"/>
                  <a:srcRect/>
                  <a:tile tx="6350" ty="-127000" sx="65000" sy="64000" flip="none" algn="tl"/>
                </a:blipFill>
                <a:effectLst/>
                <a:latin typeface="+mj-lt"/>
                <a:ea typeface="+mj-ea"/>
                <a:cs typeface="+mj-cs"/>
              </a:rPr>
              <a:t>Remarques </a:t>
            </a:r>
            <a:r>
              <a:rPr lang="en-US" sz="2000" b="1" cap="all" dirty="0" err="1">
                <a:blipFill dpi="0" rotWithShape="1">
                  <a:blip r:embed="rId2"/>
                  <a:srcRect/>
                  <a:tile tx="6350" ty="-127000" sx="65000" sy="64000" flip="none" algn="tl"/>
                </a:blipFill>
                <a:effectLst/>
                <a:latin typeface="+mj-lt"/>
                <a:ea typeface="+mj-ea"/>
                <a:cs typeface="+mj-cs"/>
              </a:rPr>
              <a:t>globales</a:t>
            </a:r>
            <a:endParaRPr lang="en-US" sz="2000" b="1" cap="all" dirty="0">
              <a:blipFill dpi="0" rotWithShape="1">
                <a:blip r:embed="rId2"/>
                <a:srcRect/>
                <a:tile tx="6350" ty="-127000" sx="65000" sy="64000" flip="none" algn="tl"/>
              </a:blipFill>
              <a:effectLst/>
              <a:latin typeface="+mj-lt"/>
              <a:ea typeface="+mj-ea"/>
              <a:cs typeface="+mj-cs"/>
            </a:endParaRPr>
          </a:p>
        </p:txBody>
      </p:sp>
      <p:sp>
        <p:nvSpPr>
          <p:cNvPr id="3" name="Bulle narrative : rectangle à coins arrondis 2">
            <a:extLst>
              <a:ext uri="{FF2B5EF4-FFF2-40B4-BE49-F238E27FC236}">
                <a16:creationId xmlns:a16="http://schemas.microsoft.com/office/drawing/2014/main" id="{279AD215-7561-336A-5780-459F2FCF6805}"/>
              </a:ext>
            </a:extLst>
          </p:cNvPr>
          <p:cNvSpPr/>
          <p:nvPr/>
        </p:nvSpPr>
        <p:spPr>
          <a:xfrm>
            <a:off x="0" y="376169"/>
            <a:ext cx="12106656" cy="4315425"/>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t"/>
          <a:lstStyle/>
          <a:p>
            <a:pPr marL="457200" indent="-457200">
              <a:buAutoNum type="arabicPeriod"/>
            </a:pPr>
            <a:endParaRPr lang="fr-FR" sz="2400" b="1" dirty="0">
              <a:solidFill>
                <a:srgbClr val="000000"/>
              </a:solidFill>
              <a:effectLst/>
              <a:latin typeface="+mj-lt"/>
              <a:ea typeface="Times New Roman" panose="02020603050405020304" pitchFamily="18" charset="0"/>
            </a:endParaRPr>
          </a:p>
        </p:txBody>
      </p:sp>
      <p:graphicFrame>
        <p:nvGraphicFramePr>
          <p:cNvPr id="8" name="Tableau 7">
            <a:extLst>
              <a:ext uri="{FF2B5EF4-FFF2-40B4-BE49-F238E27FC236}">
                <a16:creationId xmlns:a16="http://schemas.microsoft.com/office/drawing/2014/main" id="{69631214-6A71-C474-940A-59FAA35847C5}"/>
              </a:ext>
            </a:extLst>
          </p:cNvPr>
          <p:cNvGraphicFramePr>
            <a:graphicFrameLocks noGrp="1"/>
          </p:cNvGraphicFramePr>
          <p:nvPr>
            <p:extLst>
              <p:ext uri="{D42A27DB-BD31-4B8C-83A1-F6EECF244321}">
                <p14:modId xmlns:p14="http://schemas.microsoft.com/office/powerpoint/2010/main" val="3443285304"/>
              </p:ext>
            </p:extLst>
          </p:nvPr>
        </p:nvGraphicFramePr>
        <p:xfrm>
          <a:off x="194857" y="443211"/>
          <a:ext cx="11799238" cy="3059747"/>
        </p:xfrm>
        <a:graphic>
          <a:graphicData uri="http://schemas.openxmlformats.org/drawingml/2006/table">
            <a:tbl>
              <a:tblPr firstRow="1" bandRow="1">
                <a:tableStyleId>{7DF18680-E054-41AD-8BC1-D1AEF772440D}</a:tableStyleId>
              </a:tblPr>
              <a:tblGrid>
                <a:gridCol w="5896534">
                  <a:extLst>
                    <a:ext uri="{9D8B030D-6E8A-4147-A177-3AD203B41FA5}">
                      <a16:colId xmlns:a16="http://schemas.microsoft.com/office/drawing/2014/main" val="507849360"/>
                    </a:ext>
                  </a:extLst>
                </a:gridCol>
                <a:gridCol w="5902704">
                  <a:extLst>
                    <a:ext uri="{9D8B030D-6E8A-4147-A177-3AD203B41FA5}">
                      <a16:colId xmlns:a16="http://schemas.microsoft.com/office/drawing/2014/main" val="2182539209"/>
                    </a:ext>
                  </a:extLst>
                </a:gridCol>
              </a:tblGrid>
              <a:tr h="31654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200" b="1" i="0" u="none" strike="noStrike" kern="1200" cap="none" spc="0" dirty="0">
                          <a:solidFill>
                            <a:schemeClr val="tx1"/>
                          </a:solidFill>
                          <a:effectLst/>
                          <a:latin typeface="+mn-lt"/>
                          <a:ea typeface="+mn-ea"/>
                          <a:cs typeface="+mn-cs"/>
                        </a:rPr>
                        <a:t>DATASETS textuels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DEDE"/>
                    </a:solidFill>
                  </a:tcPr>
                </a:tc>
                <a:tc>
                  <a:txBody>
                    <a:bodyPr/>
                    <a:lstStyle/>
                    <a:p>
                      <a:pPr algn="ctr" fontAlgn="b"/>
                      <a:r>
                        <a:rPr lang="fr-FR" sz="1200" b="1" i="0" u="none" strike="noStrike" kern="1200" cap="none" spc="0" dirty="0">
                          <a:solidFill>
                            <a:schemeClr val="tx1"/>
                          </a:solidFill>
                          <a:effectLst/>
                          <a:latin typeface="+mn-lt"/>
                          <a:ea typeface="+mn-ea"/>
                          <a:cs typeface="+mn-cs"/>
                        </a:rPr>
                        <a:t>IMAGES</a:t>
                      </a:r>
                      <a:endParaRPr lang="fr-FR" sz="1200" b="1" i="0" u="none" strike="noStrike" cap="none" spc="0" dirty="0">
                        <a:solidFill>
                          <a:schemeClr val="tx1"/>
                        </a:solidFill>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747832534"/>
                  </a:ext>
                </a:extLst>
              </a:tr>
              <a:tr h="1572568">
                <a:tc>
                  <a:txBody>
                    <a:bodyPr/>
                    <a:lstStyle/>
                    <a:p>
                      <a:pPr marL="228600" indent="-228600" algn="l" fontAlgn="b">
                        <a:lnSpc>
                          <a:spcPct val="150000"/>
                        </a:lnSpc>
                        <a:buFont typeface="+mj-lt"/>
                        <a:buAutoNum type="arabicPeriod"/>
                      </a:pPr>
                      <a:r>
                        <a:rPr lang="fr-FR" sz="1200" b="0" i="0" u="none" strike="noStrike" cap="none" spc="0" dirty="0">
                          <a:solidFill>
                            <a:schemeClr val="tx1"/>
                          </a:solidFill>
                          <a:effectLst/>
                          <a:latin typeface="+mj-lt"/>
                        </a:rPr>
                        <a:t>Les variables présentes sont loin d’être suffisantes</a:t>
                      </a:r>
                    </a:p>
                    <a:p>
                      <a:pPr marL="228600" indent="-228600" algn="l" fontAlgn="b">
                        <a:lnSpc>
                          <a:spcPct val="150000"/>
                        </a:lnSpc>
                        <a:buFont typeface="+mj-lt"/>
                        <a:buAutoNum type="arabicPeriod"/>
                      </a:pPr>
                      <a:r>
                        <a:rPr lang="fr-FR" sz="1200" b="0" i="0" u="none" strike="noStrike" cap="none" spc="0" dirty="0">
                          <a:solidFill>
                            <a:schemeClr val="tx1"/>
                          </a:solidFill>
                          <a:effectLst/>
                          <a:latin typeface="+mj-lt"/>
                        </a:rPr>
                        <a:t>Les données relatives à la désignation des produits ne sont pas nécessairement toutes d’actualité, voire même obsolètes</a:t>
                      </a:r>
                    </a:p>
                    <a:p>
                      <a:pPr marL="228600" indent="-228600" algn="l" fontAlgn="b">
                        <a:lnSpc>
                          <a:spcPct val="150000"/>
                        </a:lnSpc>
                        <a:buFont typeface="+mj-lt"/>
                        <a:buAutoNum type="arabicPeriod"/>
                      </a:pPr>
                      <a:r>
                        <a:rPr lang="fr-FR" sz="1200" b="0" i="0" u="none" strike="noStrike" cap="none" spc="0" dirty="0">
                          <a:solidFill>
                            <a:schemeClr val="tx1"/>
                          </a:solidFill>
                          <a:effectLst/>
                          <a:latin typeface="+mj-lt"/>
                        </a:rPr>
                        <a:t>Quant aux descriptifs, ils peuvent être toujours valables s’ils n’ont pas d’adhérence forte avec la désignation du produit, autrement dit s’ils sont toujours d’actualité</a:t>
                      </a:r>
                    </a:p>
                    <a:p>
                      <a:pPr marL="228600" indent="-228600" algn="l" fontAlgn="b">
                        <a:lnSpc>
                          <a:spcPct val="150000"/>
                        </a:lnSpc>
                        <a:buFont typeface="+mj-lt"/>
                        <a:buAutoNum type="arabicPeriod"/>
                      </a:pPr>
                      <a:r>
                        <a:rPr lang="fr-FR" sz="1200" b="0" i="0" u="none" strike="sngStrike" cap="none" spc="0" dirty="0">
                          <a:solidFill>
                            <a:schemeClr val="tx1"/>
                          </a:solidFill>
                          <a:effectLst/>
                          <a:latin typeface="+mj-lt"/>
                        </a:rPr>
                        <a:t>Le nombre de catégories de produits de 27 n’est pas suffisant pour entrainer le </a:t>
                      </a:r>
                      <a:r>
                        <a:rPr lang="fr-FR" sz="1200" b="0" i="0" u="none" strike="sngStrike" cap="none" spc="0" dirty="0" err="1">
                          <a:solidFill>
                            <a:schemeClr val="tx1"/>
                          </a:solidFill>
                          <a:effectLst/>
                          <a:latin typeface="+mj-lt"/>
                        </a:rPr>
                        <a:t>dataset</a:t>
                      </a:r>
                      <a:r>
                        <a:rPr lang="fr-FR" sz="1200" b="0" i="0" u="none" strike="sngStrike" cap="none" spc="0" dirty="0">
                          <a:solidFill>
                            <a:schemeClr val="tx1"/>
                          </a:solidFill>
                          <a:effectLst/>
                          <a:latin typeface="+mj-lt"/>
                        </a:rPr>
                        <a:t>, il y a un véritable déséquilibre réel entre la taille du </a:t>
                      </a:r>
                      <a:r>
                        <a:rPr lang="fr-FR" sz="1200" b="0" i="0" u="none" strike="sngStrike" cap="none" spc="0" dirty="0" err="1">
                          <a:solidFill>
                            <a:schemeClr val="tx1"/>
                          </a:solidFill>
                          <a:effectLst/>
                          <a:latin typeface="+mj-lt"/>
                        </a:rPr>
                        <a:t>dataset</a:t>
                      </a:r>
                      <a:r>
                        <a:rPr lang="fr-FR" sz="1200" b="0" i="0" u="none" strike="sngStrike" cap="none" spc="0" dirty="0">
                          <a:solidFill>
                            <a:schemeClr val="tx1"/>
                          </a:solidFill>
                          <a:effectLst/>
                          <a:latin typeface="+mj-lt"/>
                        </a:rPr>
                        <a:t> et les catégories uniques identifiées </a:t>
                      </a:r>
                    </a:p>
                    <a:p>
                      <a:pPr marL="228600" indent="-228600" algn="l" fontAlgn="b">
                        <a:lnSpc>
                          <a:spcPct val="150000"/>
                        </a:lnSpc>
                        <a:buFont typeface="+mj-lt"/>
                        <a:buAutoNum type="arabicPeriod"/>
                      </a:pPr>
                      <a:r>
                        <a:rPr lang="fr-FR" sz="1200" b="0" i="0" u="none" strike="noStrike" cap="none" spc="0" dirty="0">
                          <a:solidFill>
                            <a:srgbClr val="00B050"/>
                          </a:solidFill>
                          <a:effectLst/>
                          <a:latin typeface="+mj-lt"/>
                        </a:rPr>
                        <a:t>Rajouter une variable descriptive qui représente le nom de chacune des 27 catégories déjà connues par son ID en s’appuyant sur les images qui leurs sont associées (travail manuel !)</a:t>
                      </a:r>
                    </a:p>
                    <a:p>
                      <a:pPr marL="0" indent="0" algn="l" fontAlgn="b">
                        <a:lnSpc>
                          <a:spcPct val="100000"/>
                        </a:lnSpc>
                        <a:buFont typeface="+mj-lt"/>
                        <a:buNone/>
                      </a:pPr>
                      <a:endParaRPr lang="fr-FR" sz="1200" b="0" i="0" u="none" strike="noStrike" cap="none" spc="0" dirty="0">
                        <a:solidFill>
                          <a:schemeClr val="tx1"/>
                        </a:solidFill>
                        <a:effectLst/>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8DEDE"/>
                    </a:solidFill>
                  </a:tcPr>
                </a:tc>
                <a:tc>
                  <a:txBody>
                    <a:bodyPr/>
                    <a:lstStyle/>
                    <a:p>
                      <a:pPr marL="228600" indent="-228600" algn="l" fontAlgn="b">
                        <a:lnSpc>
                          <a:spcPct val="100000"/>
                        </a:lnSpc>
                        <a:buFont typeface="+mj-lt"/>
                        <a:buAutoNum type="arabicPeriod"/>
                      </a:pPr>
                      <a:r>
                        <a:rPr lang="fr-FR" sz="1200" b="0" i="0" u="none" strike="noStrike" kern="1200" cap="none" spc="0" dirty="0">
                          <a:solidFill>
                            <a:schemeClr val="tx1"/>
                          </a:solidFill>
                          <a:effectLst/>
                          <a:latin typeface="+mj-lt"/>
                          <a:ea typeface="+mn-ea"/>
                          <a:cs typeface="+mn-cs"/>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974466600"/>
                  </a:ext>
                </a:extLst>
              </a:tr>
            </a:tbl>
          </a:graphicData>
        </a:graphic>
      </p:graphicFrame>
      <p:pic>
        <p:nvPicPr>
          <p:cNvPr id="5" name="Image 4">
            <a:extLst>
              <a:ext uri="{FF2B5EF4-FFF2-40B4-BE49-F238E27FC236}">
                <a16:creationId xmlns:a16="http://schemas.microsoft.com/office/drawing/2014/main" id="{E671FFBC-AEED-BC46-6B03-FE0CB90BDA69}"/>
              </a:ext>
            </a:extLst>
          </p:cNvPr>
          <p:cNvPicPr>
            <a:picLocks noChangeAspect="1"/>
          </p:cNvPicPr>
          <p:nvPr/>
        </p:nvPicPr>
        <p:blipFill>
          <a:blip r:embed="rId3"/>
          <a:stretch>
            <a:fillRect/>
          </a:stretch>
        </p:blipFill>
        <p:spPr>
          <a:xfrm>
            <a:off x="-3048" y="3953457"/>
            <a:ext cx="12192000" cy="1156402"/>
          </a:xfrm>
          <a:prstGeom prst="rect">
            <a:avLst/>
          </a:prstGeom>
        </p:spPr>
      </p:pic>
      <p:sp>
        <p:nvSpPr>
          <p:cNvPr id="2" name="ZoneTexte 1">
            <a:extLst>
              <a:ext uri="{FF2B5EF4-FFF2-40B4-BE49-F238E27FC236}">
                <a16:creationId xmlns:a16="http://schemas.microsoft.com/office/drawing/2014/main" id="{7C9C87A7-AF68-4EA4-7A49-31451E083F8F}"/>
              </a:ext>
            </a:extLst>
          </p:cNvPr>
          <p:cNvSpPr txBox="1"/>
          <p:nvPr/>
        </p:nvSpPr>
        <p:spPr>
          <a:xfrm>
            <a:off x="-82296" y="3690290"/>
            <a:ext cx="5363229" cy="369332"/>
          </a:xfrm>
          <a:prstGeom prst="rect">
            <a:avLst/>
          </a:prstGeom>
          <a:noFill/>
        </p:spPr>
        <p:txBody>
          <a:bodyPr wrap="square" rtlCol="0">
            <a:spAutoFit/>
          </a:bodyPr>
          <a:lstStyle/>
          <a:p>
            <a:r>
              <a:rPr lang="fr-FR" dirty="0"/>
              <a:t>Rakuten.csv</a:t>
            </a:r>
          </a:p>
        </p:txBody>
      </p:sp>
    </p:spTree>
    <p:extLst>
      <p:ext uri="{BB962C8B-B14F-4D97-AF65-F5344CB8AC3E}">
        <p14:creationId xmlns:p14="http://schemas.microsoft.com/office/powerpoint/2010/main" val="1192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dd-in_Banner">
            <a:extLst>
              <a:ext uri="{FF2B5EF4-FFF2-40B4-BE49-F238E27FC236}">
                <a16:creationId xmlns:a16="http://schemas.microsoft.com/office/drawing/2014/main" id="{0986976C-6DF7-3096-1FDF-A3A8EB4A1B5F}"/>
              </a:ext>
            </a:extLst>
          </p:cNvPr>
          <p:cNvSpPr txBox="1"/>
          <p:nvPr/>
        </p:nvSpPr>
        <p:spPr>
          <a:xfrm>
            <a:off x="0" y="0"/>
            <a:ext cx="12188952" cy="29766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lIns="91440" tIns="45720" rIns="91440" bIns="45720" numCol="1" spcCol="0" rtlCol="0" fromWordArt="0" anchor="b" anchorCtr="0" forceAA="0" compatLnSpc="1">
            <a:prstTxWarp prst="textNoShape">
              <a:avLst/>
            </a:prstTxWarp>
            <a:normAutofit fontScale="92500" lnSpcReduction="20000"/>
          </a:bodyPr>
          <a:lstStyle/>
          <a:p>
            <a:pPr defTabSz="914400">
              <a:lnSpc>
                <a:spcPct val="80000"/>
              </a:lnSpc>
              <a:spcBef>
                <a:spcPct val="0"/>
              </a:spcBef>
              <a:spcAft>
                <a:spcPts val="600"/>
              </a:spcAft>
            </a:pPr>
            <a:r>
              <a:rPr lang="en-US" sz="2000" b="1" cap="all" dirty="0" err="1">
                <a:blipFill dpi="0" rotWithShape="1">
                  <a:blip r:embed="rId2"/>
                  <a:srcRect/>
                  <a:tile tx="6350" ty="-127000" sx="65000" sy="64000" flip="none" algn="tl"/>
                </a:blipFill>
                <a:effectLst/>
                <a:latin typeface="+mj-lt"/>
                <a:ea typeface="+mj-ea"/>
                <a:cs typeface="+mj-cs"/>
              </a:rPr>
              <a:t>Cartographie</a:t>
            </a:r>
            <a:r>
              <a:rPr lang="en-US" sz="2000" b="1" cap="all" dirty="0">
                <a:blipFill dpi="0" rotWithShape="1">
                  <a:blip r:embed="rId2"/>
                  <a:srcRect/>
                  <a:tile tx="6350" ty="-127000" sx="65000" sy="64000" flip="none" algn="tl"/>
                </a:blipFill>
                <a:effectLst/>
                <a:latin typeface="+mj-lt"/>
                <a:ea typeface="+mj-ea"/>
                <a:cs typeface="+mj-cs"/>
              </a:rPr>
              <a:t> des mots </a:t>
            </a:r>
            <a:r>
              <a:rPr lang="en-US" sz="2000" b="1" cap="all" dirty="0" err="1">
                <a:blipFill dpi="0" rotWithShape="1">
                  <a:blip r:embed="rId2"/>
                  <a:srcRect/>
                  <a:tile tx="6350" ty="-127000" sx="65000" sy="64000" flip="none" algn="tl"/>
                </a:blipFill>
                <a:effectLst/>
                <a:latin typeface="+mj-lt"/>
                <a:ea typeface="+mj-ea"/>
                <a:cs typeface="+mj-cs"/>
              </a:rPr>
              <a:t>utilisés</a:t>
            </a:r>
            <a:endParaRPr lang="en-US" sz="2000" b="1" cap="all" dirty="0">
              <a:blipFill dpi="0" rotWithShape="1">
                <a:blip r:embed="rId2"/>
                <a:srcRect/>
                <a:tile tx="6350" ty="-127000" sx="65000" sy="64000" flip="none" algn="tl"/>
              </a:blipFill>
              <a:effectLst/>
              <a:latin typeface="+mj-lt"/>
              <a:ea typeface="+mj-ea"/>
              <a:cs typeface="+mj-cs"/>
            </a:endParaRPr>
          </a:p>
        </p:txBody>
      </p:sp>
      <p:sp>
        <p:nvSpPr>
          <p:cNvPr id="3" name="Bulle narrative : rectangle à coins arrondis 2">
            <a:extLst>
              <a:ext uri="{FF2B5EF4-FFF2-40B4-BE49-F238E27FC236}">
                <a16:creationId xmlns:a16="http://schemas.microsoft.com/office/drawing/2014/main" id="{279AD215-7561-336A-5780-459F2FCF6805}"/>
              </a:ext>
            </a:extLst>
          </p:cNvPr>
          <p:cNvSpPr/>
          <p:nvPr/>
        </p:nvSpPr>
        <p:spPr>
          <a:xfrm>
            <a:off x="0" y="376169"/>
            <a:ext cx="12106656" cy="4315425"/>
          </a:xfrm>
          <a:prstGeom prst="wedgeRoundRectCallout">
            <a:avLst>
              <a:gd name="adj1" fmla="val -19987"/>
              <a:gd name="adj2" fmla="val 44519"/>
              <a:gd name="adj3" fmla="val 16667"/>
            </a:avLst>
          </a:prstGeom>
          <a:noFill/>
          <a:ln>
            <a:noFill/>
          </a:ln>
        </p:spPr>
        <p:style>
          <a:lnRef idx="3">
            <a:schemeClr val="lt1"/>
          </a:lnRef>
          <a:fillRef idx="1">
            <a:schemeClr val="accent3"/>
          </a:fillRef>
          <a:effectRef idx="1">
            <a:schemeClr val="accent3"/>
          </a:effectRef>
          <a:fontRef idx="minor">
            <a:schemeClr val="lt1"/>
          </a:fontRef>
        </p:style>
        <p:txBody>
          <a:bodyPr rtlCol="0" anchor="t"/>
          <a:lstStyle/>
          <a:p>
            <a:pPr marL="457200" indent="-457200">
              <a:buAutoNum type="arabicPeriod"/>
            </a:pPr>
            <a:endParaRPr lang="fr-FR" sz="2400" b="1" dirty="0">
              <a:solidFill>
                <a:srgbClr val="000000"/>
              </a:solidFill>
              <a:effectLst/>
              <a:latin typeface="+mj-lt"/>
              <a:ea typeface="Times New Roman" panose="02020603050405020304" pitchFamily="18" charset="0"/>
            </a:endParaRPr>
          </a:p>
        </p:txBody>
      </p:sp>
      <p:sp>
        <p:nvSpPr>
          <p:cNvPr id="6" name="Flèche : gauche 5">
            <a:extLst>
              <a:ext uri="{FF2B5EF4-FFF2-40B4-BE49-F238E27FC236}">
                <a16:creationId xmlns:a16="http://schemas.microsoft.com/office/drawing/2014/main" id="{12D3727A-B97A-2AE4-0E77-E42600D11939}"/>
              </a:ext>
            </a:extLst>
          </p:cNvPr>
          <p:cNvSpPr/>
          <p:nvPr/>
        </p:nvSpPr>
        <p:spPr>
          <a:xfrm>
            <a:off x="6112302" y="539715"/>
            <a:ext cx="1257300" cy="766483"/>
          </a:xfrm>
          <a:prstGeom prst="lef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sz="1200" dirty="0" err="1">
                <a:latin typeface="+mj-lt"/>
              </a:rPr>
              <a:t>Designation</a:t>
            </a:r>
            <a:endParaRPr lang="fr-FR" sz="1200" dirty="0">
              <a:latin typeface="+mj-lt"/>
            </a:endParaRPr>
          </a:p>
        </p:txBody>
      </p:sp>
      <p:sp>
        <p:nvSpPr>
          <p:cNvPr id="10" name="Flèche : droite 9">
            <a:extLst>
              <a:ext uri="{FF2B5EF4-FFF2-40B4-BE49-F238E27FC236}">
                <a16:creationId xmlns:a16="http://schemas.microsoft.com/office/drawing/2014/main" id="{27D9BB75-E502-665C-925E-5F3D94A0AF97}"/>
              </a:ext>
            </a:extLst>
          </p:cNvPr>
          <p:cNvSpPr/>
          <p:nvPr/>
        </p:nvSpPr>
        <p:spPr>
          <a:xfrm>
            <a:off x="4726641" y="4475694"/>
            <a:ext cx="1346142" cy="89111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mj-lt"/>
              </a:rPr>
              <a:t>Description</a:t>
            </a:r>
          </a:p>
        </p:txBody>
      </p:sp>
      <p:pic>
        <p:nvPicPr>
          <p:cNvPr id="20" name="Image 19">
            <a:extLst>
              <a:ext uri="{FF2B5EF4-FFF2-40B4-BE49-F238E27FC236}">
                <a16:creationId xmlns:a16="http://schemas.microsoft.com/office/drawing/2014/main" id="{BC04C7A2-ED2B-91B4-C5D8-C71148A66987}"/>
              </a:ext>
            </a:extLst>
          </p:cNvPr>
          <p:cNvPicPr>
            <a:picLocks noChangeAspect="1"/>
          </p:cNvPicPr>
          <p:nvPr/>
        </p:nvPicPr>
        <p:blipFill>
          <a:blip r:embed="rId3"/>
          <a:stretch>
            <a:fillRect/>
          </a:stretch>
        </p:blipFill>
        <p:spPr>
          <a:xfrm>
            <a:off x="0" y="297668"/>
            <a:ext cx="6112302" cy="4099525"/>
          </a:xfrm>
          <a:prstGeom prst="rect">
            <a:avLst/>
          </a:prstGeom>
        </p:spPr>
      </p:pic>
      <p:sp>
        <p:nvSpPr>
          <p:cNvPr id="21" name="Bulle narrative : rectangle à coins arrondis 20">
            <a:extLst>
              <a:ext uri="{FF2B5EF4-FFF2-40B4-BE49-F238E27FC236}">
                <a16:creationId xmlns:a16="http://schemas.microsoft.com/office/drawing/2014/main" id="{9772B34C-E1E8-7E47-66EA-707A7BB95C8A}"/>
              </a:ext>
            </a:extLst>
          </p:cNvPr>
          <p:cNvSpPr/>
          <p:nvPr/>
        </p:nvSpPr>
        <p:spPr>
          <a:xfrm>
            <a:off x="2534770" y="5447611"/>
            <a:ext cx="3406409" cy="1175814"/>
          </a:xfrm>
          <a:prstGeom prst="wedgeRoundRectCallout">
            <a:avLst>
              <a:gd name="adj1" fmla="val 55355"/>
              <a:gd name="adj2" fmla="val -6690"/>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dirty="0"/>
              <a:t>- Tout le code HTML exclu</a:t>
            </a:r>
          </a:p>
          <a:p>
            <a:r>
              <a:rPr lang="fr-FR" sz="1400" dirty="0"/>
              <a:t>- Les mots les plus répétés révèlent l’importance accordée aux critères les plus recherchées/mis en avant par les clients/e-commerçants</a:t>
            </a:r>
          </a:p>
        </p:txBody>
      </p:sp>
      <p:pic>
        <p:nvPicPr>
          <p:cNvPr id="25" name="Image 24">
            <a:extLst>
              <a:ext uri="{FF2B5EF4-FFF2-40B4-BE49-F238E27FC236}">
                <a16:creationId xmlns:a16="http://schemas.microsoft.com/office/drawing/2014/main" id="{73881D84-3E9E-A710-4BE0-E76FE791ED4F}"/>
              </a:ext>
            </a:extLst>
          </p:cNvPr>
          <p:cNvPicPr>
            <a:picLocks noChangeAspect="1"/>
          </p:cNvPicPr>
          <p:nvPr/>
        </p:nvPicPr>
        <p:blipFill>
          <a:blip r:embed="rId4"/>
          <a:stretch>
            <a:fillRect/>
          </a:stretch>
        </p:blipFill>
        <p:spPr>
          <a:xfrm>
            <a:off x="6119218" y="2787026"/>
            <a:ext cx="6069733" cy="4070974"/>
          </a:xfrm>
          <a:prstGeom prst="rect">
            <a:avLst/>
          </a:prstGeom>
        </p:spPr>
      </p:pic>
      <p:sp>
        <p:nvSpPr>
          <p:cNvPr id="26" name="Bulle narrative : rectangle à coins arrondis 25">
            <a:extLst>
              <a:ext uri="{FF2B5EF4-FFF2-40B4-BE49-F238E27FC236}">
                <a16:creationId xmlns:a16="http://schemas.microsoft.com/office/drawing/2014/main" id="{594B51AB-62CE-A7A9-6EA5-6314D35FDB8B}"/>
              </a:ext>
            </a:extLst>
          </p:cNvPr>
          <p:cNvSpPr/>
          <p:nvPr/>
        </p:nvSpPr>
        <p:spPr>
          <a:xfrm>
            <a:off x="6277537" y="1515093"/>
            <a:ext cx="1817594" cy="878484"/>
          </a:xfrm>
          <a:prstGeom prst="wedgeRoundRectCallout">
            <a:avLst>
              <a:gd name="adj1" fmla="val -59944"/>
              <a:gd name="adj2" fmla="val -7359"/>
              <a:gd name="adj3" fmla="val 1666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dirty="0"/>
              <a:t>Les mots les plus fréquents révèlent en partie les catégories de la majorité  des articles du </a:t>
            </a:r>
            <a:r>
              <a:rPr lang="fr-FR" sz="1200" dirty="0" err="1"/>
              <a:t>dataset</a:t>
            </a:r>
            <a:endParaRPr lang="fr-FR" sz="1200" dirty="0"/>
          </a:p>
        </p:txBody>
      </p:sp>
    </p:spTree>
    <p:extLst>
      <p:ext uri="{BB962C8B-B14F-4D97-AF65-F5344CB8AC3E}">
        <p14:creationId xmlns:p14="http://schemas.microsoft.com/office/powerpoint/2010/main" val="2950072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f577acbf-5b0b-4b4f-9948-268e97f8d3a4"/>
    <ds:schemaRef ds:uri="http://purl.org/dc/dcmitype/"/>
    <ds:schemaRef ds:uri="http://purl.org/dc/terms/"/>
    <ds:schemaRef ds:uri="b1e4d6ee-9f6f-43f8-a618-24f3d84da28f"/>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TM03090434[[fn=Type de bois]]</Template>
  <TotalTime>6619</TotalTime>
  <Words>2441</Words>
  <Application>Microsoft Office PowerPoint</Application>
  <PresentationFormat>Grand écran</PresentationFormat>
  <Paragraphs>287</Paragraphs>
  <Slides>14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Aptos</vt:lpstr>
      <vt:lpstr>Aptos Narrow</vt:lpstr>
      <vt:lpstr>Arial</vt:lpstr>
      <vt:lpstr>Consolas</vt:lpstr>
      <vt:lpstr>Rockwell</vt:lpstr>
      <vt:lpstr>Rockwell Condensed</vt:lpstr>
      <vt:lpstr>Rockwell Condensed (En-têtes)</vt:lpstr>
      <vt:lpstr>Wingdings</vt:lpstr>
      <vt:lpstr>Type de bois</vt:lpstr>
      <vt:lpstr>projet RAKUTEN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Abdel YEZZA</cp:lastModifiedBy>
  <cp:revision>76</cp:revision>
  <dcterms:created xsi:type="dcterms:W3CDTF">2018-06-07T21:39:02Z</dcterms:created>
  <dcterms:modified xsi:type="dcterms:W3CDTF">2024-08-15T14:13:54Z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