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2"/>
  </p:notes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258" r:id="rId13"/>
    <p:sldId id="316" r:id="rId14"/>
    <p:sldId id="317" r:id="rId15"/>
    <p:sldId id="318" r:id="rId16"/>
    <p:sldId id="261" r:id="rId17"/>
    <p:sldId id="319" r:id="rId18"/>
    <p:sldId id="320" r:id="rId19"/>
    <p:sldId id="321" r:id="rId20"/>
    <p:sldId id="322" r:id="rId21"/>
  </p:sldIdLst>
  <p:sldSz cx="9144000" cy="5143500" type="screen16x9"/>
  <p:notesSz cx="6858000" cy="9144000"/>
  <p:embeddedFontLst>
    <p:embeddedFont>
      <p:font typeface="Baloo Thambi 2" panose="020B0604020202020204" charset="0"/>
      <p:regular r:id="rId23"/>
      <p:bold r:id="rId24"/>
    </p:embeddedFont>
    <p:embeddedFont>
      <p:font typeface="Bebas Neue" panose="020B0604020202020204" charset="0"/>
      <p:regular r:id="rId25"/>
    </p:embeddedFont>
    <p:embeddedFont>
      <p:font typeface="Gochi Hand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748E38-4482-4135-94F2-C9F2632385A8}">
  <a:tblStyle styleId="{B1748E38-4482-4135-94F2-C9F2632385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16a667866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16a667866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g1866f1d899f_0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0" name="Google Shape;2220;g1866f1d899f_0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331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g1866f1d899f_0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0" name="Google Shape;2220;g1866f1d899f_0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550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16a66786611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4" name="Google Shape;1734;g16a66786611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16a66786611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4" name="Google Shape;1734;g16a66786611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223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1866f1d899f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1866f1d899f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52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1866f1d899f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1866f1d899f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451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g1866f1d899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5" name="Google Shape;1915;g1866f1d899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g1866f1d899f_0_1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4" name="Google Shape;2524;g1866f1d899f_0_1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348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1866f1d899f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1866f1d899f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063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1866f1d899f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1866f1d899f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998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1866f1d899f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1866f1d899f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1253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1866f1d899f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1866f1d899f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088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16a66786611_0_1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3" name="Google Shape;1763;g16a66786611_0_1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742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16a66786611_0_1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3" name="Google Shape;1763;g16a66786611_0_1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155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16a66786611_0_1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3" name="Google Shape;1763;g16a66786611_0_1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411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1866f1d899f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1866f1d899f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353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1866f1d899f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1866f1d899f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597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g1866f1d899f_0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0" name="Google Shape;2220;g1866f1d899f_0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658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g1866f1d899f_0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0" name="Google Shape;2220;g1866f1d899f_0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971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2135178">
            <a:off x="-898391" y="-733168"/>
            <a:ext cx="2663319" cy="1937930"/>
          </a:xfrm>
          <a:custGeom>
            <a:avLst/>
            <a:gdLst/>
            <a:ahLst/>
            <a:cxnLst/>
            <a:rect l="l" t="t" r="r" b="b"/>
            <a:pathLst>
              <a:path w="106538" h="77521" extrusionOk="0">
                <a:moveTo>
                  <a:pt x="54500" y="1"/>
                </a:moveTo>
                <a:cubicBezTo>
                  <a:pt x="52219" y="1"/>
                  <a:pt x="49937" y="176"/>
                  <a:pt x="47673" y="540"/>
                </a:cubicBezTo>
                <a:cubicBezTo>
                  <a:pt x="43160" y="1266"/>
                  <a:pt x="38791" y="2718"/>
                  <a:pt x="34540" y="4409"/>
                </a:cubicBezTo>
                <a:cubicBezTo>
                  <a:pt x="23229" y="8898"/>
                  <a:pt x="8656" y="16732"/>
                  <a:pt x="4405" y="29043"/>
                </a:cubicBezTo>
                <a:cubicBezTo>
                  <a:pt x="0" y="41783"/>
                  <a:pt x="1310" y="58547"/>
                  <a:pt x="15740" y="64071"/>
                </a:cubicBezTo>
                <a:cubicBezTo>
                  <a:pt x="19472" y="65501"/>
                  <a:pt x="23442" y="65753"/>
                  <a:pt x="27464" y="65753"/>
                </a:cubicBezTo>
                <a:cubicBezTo>
                  <a:pt x="29654" y="65753"/>
                  <a:pt x="31859" y="65679"/>
                  <a:pt x="34051" y="65679"/>
                </a:cubicBezTo>
                <a:cubicBezTo>
                  <a:pt x="35039" y="65679"/>
                  <a:pt x="36025" y="65694"/>
                  <a:pt x="37005" y="65738"/>
                </a:cubicBezTo>
                <a:cubicBezTo>
                  <a:pt x="42886" y="66000"/>
                  <a:pt x="48732" y="67333"/>
                  <a:pt x="54150" y="69655"/>
                </a:cubicBezTo>
                <a:cubicBezTo>
                  <a:pt x="59829" y="72084"/>
                  <a:pt x="65115" y="75620"/>
                  <a:pt x="71152" y="76966"/>
                </a:cubicBezTo>
                <a:cubicBezTo>
                  <a:pt x="72850" y="77341"/>
                  <a:pt x="74572" y="77520"/>
                  <a:pt x="76292" y="77520"/>
                </a:cubicBezTo>
                <a:cubicBezTo>
                  <a:pt x="85272" y="77520"/>
                  <a:pt x="94202" y="72631"/>
                  <a:pt x="99358" y="65167"/>
                </a:cubicBezTo>
                <a:cubicBezTo>
                  <a:pt x="105513" y="56284"/>
                  <a:pt x="106537" y="44378"/>
                  <a:pt x="103156" y="34115"/>
                </a:cubicBezTo>
                <a:cubicBezTo>
                  <a:pt x="99774" y="23852"/>
                  <a:pt x="92333" y="15196"/>
                  <a:pt x="83356" y="9183"/>
                </a:cubicBezTo>
                <a:cubicBezTo>
                  <a:pt x="74845" y="3484"/>
                  <a:pt x="64681" y="1"/>
                  <a:pt x="545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450" y="1673150"/>
            <a:ext cx="4352700" cy="15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8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429" y="3277625"/>
            <a:ext cx="4352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loo Thambi 2"/>
                <a:ea typeface="Baloo Thambi 2"/>
                <a:cs typeface="Baloo Thambi 2"/>
                <a:sym typeface="Baloo Thambi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-9986998">
            <a:off x="1810166" y="4326321"/>
            <a:ext cx="3326246" cy="2549505"/>
          </a:xfrm>
          <a:custGeom>
            <a:avLst/>
            <a:gdLst/>
            <a:ahLst/>
            <a:cxnLst/>
            <a:rect l="l" t="t" r="r" b="b"/>
            <a:pathLst>
              <a:path w="114944" h="95045" extrusionOk="0">
                <a:moveTo>
                  <a:pt x="94568" y="1"/>
                </a:moveTo>
                <a:cubicBezTo>
                  <a:pt x="93408" y="1"/>
                  <a:pt x="92248" y="108"/>
                  <a:pt x="91107" y="328"/>
                </a:cubicBezTo>
                <a:cubicBezTo>
                  <a:pt x="85535" y="1399"/>
                  <a:pt x="80546" y="5066"/>
                  <a:pt x="77737" y="9983"/>
                </a:cubicBezTo>
                <a:cubicBezTo>
                  <a:pt x="74379" y="15889"/>
                  <a:pt x="74141" y="23080"/>
                  <a:pt x="71486" y="29331"/>
                </a:cubicBezTo>
                <a:cubicBezTo>
                  <a:pt x="68128" y="37261"/>
                  <a:pt x="60723" y="43333"/>
                  <a:pt x="52293" y="45071"/>
                </a:cubicBezTo>
                <a:cubicBezTo>
                  <a:pt x="42339" y="47119"/>
                  <a:pt x="31576" y="47893"/>
                  <a:pt x="22325" y="52405"/>
                </a:cubicBezTo>
                <a:cubicBezTo>
                  <a:pt x="8978" y="58918"/>
                  <a:pt x="1" y="79635"/>
                  <a:pt x="15812" y="89458"/>
                </a:cubicBezTo>
                <a:cubicBezTo>
                  <a:pt x="22589" y="93660"/>
                  <a:pt x="31327" y="95044"/>
                  <a:pt x="40262" y="95044"/>
                </a:cubicBezTo>
                <a:cubicBezTo>
                  <a:pt x="45300" y="95044"/>
                  <a:pt x="50400" y="94604"/>
                  <a:pt x="55246" y="93982"/>
                </a:cubicBezTo>
                <a:cubicBezTo>
                  <a:pt x="59282" y="93470"/>
                  <a:pt x="63140" y="92827"/>
                  <a:pt x="66640" y="92208"/>
                </a:cubicBezTo>
                <a:cubicBezTo>
                  <a:pt x="82713" y="89362"/>
                  <a:pt x="96929" y="81516"/>
                  <a:pt x="105050" y="66919"/>
                </a:cubicBezTo>
                <a:cubicBezTo>
                  <a:pt x="111157" y="55918"/>
                  <a:pt x="113789" y="43249"/>
                  <a:pt x="114444" y="30676"/>
                </a:cubicBezTo>
                <a:cubicBezTo>
                  <a:pt x="114944" y="21342"/>
                  <a:pt x="113920" y="10876"/>
                  <a:pt x="106955" y="4638"/>
                </a:cubicBezTo>
                <a:cubicBezTo>
                  <a:pt x="103593" y="1626"/>
                  <a:pt x="99079" y="1"/>
                  <a:pt x="945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53975" y="266013"/>
            <a:ext cx="481075" cy="537975"/>
            <a:chOff x="4678525" y="4254125"/>
            <a:chExt cx="481075" cy="537975"/>
          </a:xfrm>
        </p:grpSpPr>
        <p:sp>
          <p:nvSpPr>
            <p:cNvPr id="14" name="Google Shape;14;p2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427450" y="68438"/>
            <a:ext cx="286975" cy="591500"/>
            <a:chOff x="4340125" y="3915375"/>
            <a:chExt cx="286975" cy="591500"/>
          </a:xfrm>
        </p:grpSpPr>
        <p:sp>
          <p:nvSpPr>
            <p:cNvPr id="19" name="Google Shape;19;p2"/>
            <p:cNvSpPr/>
            <p:nvPr/>
          </p:nvSpPr>
          <p:spPr>
            <a:xfrm>
              <a:off x="4340125" y="3915375"/>
              <a:ext cx="286975" cy="559250"/>
            </a:xfrm>
            <a:custGeom>
              <a:avLst/>
              <a:gdLst/>
              <a:ahLst/>
              <a:cxnLst/>
              <a:rect l="l" t="t" r="r" b="b"/>
              <a:pathLst>
                <a:path w="11479" h="22370" extrusionOk="0">
                  <a:moveTo>
                    <a:pt x="7157" y="789"/>
                  </a:moveTo>
                  <a:lnTo>
                    <a:pt x="7157" y="789"/>
                  </a:lnTo>
                  <a:cubicBezTo>
                    <a:pt x="7772" y="2286"/>
                    <a:pt x="8382" y="3776"/>
                    <a:pt x="8954" y="5275"/>
                  </a:cubicBezTo>
                  <a:cubicBezTo>
                    <a:pt x="9550" y="6823"/>
                    <a:pt x="10240" y="8347"/>
                    <a:pt x="10526" y="9990"/>
                  </a:cubicBezTo>
                  <a:cubicBezTo>
                    <a:pt x="10788" y="11467"/>
                    <a:pt x="10633" y="13026"/>
                    <a:pt x="10145" y="14443"/>
                  </a:cubicBezTo>
                  <a:cubicBezTo>
                    <a:pt x="9645" y="15884"/>
                    <a:pt x="8752" y="17122"/>
                    <a:pt x="7692" y="18206"/>
                  </a:cubicBezTo>
                  <a:cubicBezTo>
                    <a:pt x="7097" y="18813"/>
                    <a:pt x="6442" y="19372"/>
                    <a:pt x="5811" y="19944"/>
                  </a:cubicBezTo>
                  <a:cubicBezTo>
                    <a:pt x="5314" y="20381"/>
                    <a:pt x="4833" y="20869"/>
                    <a:pt x="4612" y="21489"/>
                  </a:cubicBezTo>
                  <a:lnTo>
                    <a:pt x="4612" y="21489"/>
                  </a:lnTo>
                  <a:cubicBezTo>
                    <a:pt x="2621" y="19351"/>
                    <a:pt x="966" y="16698"/>
                    <a:pt x="787" y="13729"/>
                  </a:cubicBezTo>
                  <a:cubicBezTo>
                    <a:pt x="596" y="10514"/>
                    <a:pt x="2394" y="7800"/>
                    <a:pt x="4132" y="5264"/>
                  </a:cubicBezTo>
                  <a:cubicBezTo>
                    <a:pt x="5148" y="3768"/>
                    <a:pt x="6113" y="2252"/>
                    <a:pt x="7157" y="789"/>
                  </a:cubicBezTo>
                  <a:close/>
                  <a:moveTo>
                    <a:pt x="7205" y="1"/>
                  </a:moveTo>
                  <a:cubicBezTo>
                    <a:pt x="7126" y="1"/>
                    <a:pt x="7046" y="39"/>
                    <a:pt x="6990" y="120"/>
                  </a:cubicBezTo>
                  <a:cubicBezTo>
                    <a:pt x="5930" y="1596"/>
                    <a:pt x="4847" y="3049"/>
                    <a:pt x="3787" y="4513"/>
                  </a:cubicBezTo>
                  <a:cubicBezTo>
                    <a:pt x="2822" y="5847"/>
                    <a:pt x="1870" y="7204"/>
                    <a:pt x="1156" y="8693"/>
                  </a:cubicBezTo>
                  <a:cubicBezTo>
                    <a:pt x="453" y="10145"/>
                    <a:pt x="1" y="11717"/>
                    <a:pt x="25" y="13336"/>
                  </a:cubicBezTo>
                  <a:cubicBezTo>
                    <a:pt x="60" y="14991"/>
                    <a:pt x="525" y="16622"/>
                    <a:pt x="1275" y="18087"/>
                  </a:cubicBezTo>
                  <a:cubicBezTo>
                    <a:pt x="2096" y="19682"/>
                    <a:pt x="3287" y="21075"/>
                    <a:pt x="4585" y="22289"/>
                  </a:cubicBezTo>
                  <a:cubicBezTo>
                    <a:pt x="4646" y="22346"/>
                    <a:pt x="4713" y="22369"/>
                    <a:pt x="4777" y="22369"/>
                  </a:cubicBezTo>
                  <a:cubicBezTo>
                    <a:pt x="4997" y="22369"/>
                    <a:pt x="5182" y="22090"/>
                    <a:pt x="4991" y="21887"/>
                  </a:cubicBezTo>
                  <a:lnTo>
                    <a:pt x="4991" y="21887"/>
                  </a:lnTo>
                  <a:cubicBezTo>
                    <a:pt x="5323" y="21325"/>
                    <a:pt x="5795" y="20857"/>
                    <a:pt x="6287" y="20420"/>
                  </a:cubicBezTo>
                  <a:cubicBezTo>
                    <a:pt x="6883" y="19920"/>
                    <a:pt x="7478" y="19420"/>
                    <a:pt x="8026" y="18872"/>
                  </a:cubicBezTo>
                  <a:cubicBezTo>
                    <a:pt x="9133" y="17777"/>
                    <a:pt x="10073" y="16551"/>
                    <a:pt x="10657" y="15110"/>
                  </a:cubicBezTo>
                  <a:cubicBezTo>
                    <a:pt x="11252" y="13681"/>
                    <a:pt x="11478" y="12086"/>
                    <a:pt x="11312" y="10550"/>
                  </a:cubicBezTo>
                  <a:cubicBezTo>
                    <a:pt x="11133" y="8895"/>
                    <a:pt x="10514" y="7335"/>
                    <a:pt x="9859" y="5823"/>
                  </a:cubicBezTo>
                  <a:cubicBezTo>
                    <a:pt x="9049" y="3954"/>
                    <a:pt x="8240" y="2073"/>
                    <a:pt x="7466" y="192"/>
                  </a:cubicBezTo>
                  <a:cubicBezTo>
                    <a:pt x="7418" y="69"/>
                    <a:pt x="7312" y="1"/>
                    <a:pt x="7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421700" y="4035025"/>
              <a:ext cx="87525" cy="471850"/>
            </a:xfrm>
            <a:custGeom>
              <a:avLst/>
              <a:gdLst/>
              <a:ahLst/>
              <a:cxnLst/>
              <a:rect l="l" t="t" r="r" b="b"/>
              <a:pathLst>
                <a:path w="3501" h="18874" extrusionOk="0">
                  <a:moveTo>
                    <a:pt x="3169" y="1"/>
                  </a:moveTo>
                  <a:cubicBezTo>
                    <a:pt x="3087" y="1"/>
                    <a:pt x="3009" y="37"/>
                    <a:pt x="2965" y="120"/>
                  </a:cubicBezTo>
                  <a:cubicBezTo>
                    <a:pt x="1691" y="2466"/>
                    <a:pt x="988" y="5133"/>
                    <a:pt x="572" y="7740"/>
                  </a:cubicBezTo>
                  <a:cubicBezTo>
                    <a:pt x="191" y="10181"/>
                    <a:pt x="0" y="12681"/>
                    <a:pt x="488" y="15110"/>
                  </a:cubicBezTo>
                  <a:cubicBezTo>
                    <a:pt x="619" y="15777"/>
                    <a:pt x="810" y="16432"/>
                    <a:pt x="1072" y="17051"/>
                  </a:cubicBezTo>
                  <a:cubicBezTo>
                    <a:pt x="1191" y="17349"/>
                    <a:pt x="1322" y="17646"/>
                    <a:pt x="1476" y="17932"/>
                  </a:cubicBezTo>
                  <a:cubicBezTo>
                    <a:pt x="1655" y="18242"/>
                    <a:pt x="1905" y="18504"/>
                    <a:pt x="2107" y="18789"/>
                  </a:cubicBezTo>
                  <a:cubicBezTo>
                    <a:pt x="2148" y="18848"/>
                    <a:pt x="2206" y="18873"/>
                    <a:pt x="2263" y="18873"/>
                  </a:cubicBezTo>
                  <a:cubicBezTo>
                    <a:pt x="2389" y="18873"/>
                    <a:pt x="2511" y="18750"/>
                    <a:pt x="2429" y="18611"/>
                  </a:cubicBezTo>
                  <a:cubicBezTo>
                    <a:pt x="2274" y="18349"/>
                    <a:pt x="2191" y="18063"/>
                    <a:pt x="2072" y="17789"/>
                  </a:cubicBezTo>
                  <a:cubicBezTo>
                    <a:pt x="1965" y="17515"/>
                    <a:pt x="1834" y="17242"/>
                    <a:pt x="1738" y="16968"/>
                  </a:cubicBezTo>
                  <a:cubicBezTo>
                    <a:pt x="1536" y="16444"/>
                    <a:pt x="1393" y="15896"/>
                    <a:pt x="1262" y="15360"/>
                  </a:cubicBezTo>
                  <a:cubicBezTo>
                    <a:pt x="1000" y="14205"/>
                    <a:pt x="917" y="13027"/>
                    <a:pt x="929" y="11848"/>
                  </a:cubicBezTo>
                  <a:cubicBezTo>
                    <a:pt x="953" y="9360"/>
                    <a:pt x="1381" y="6847"/>
                    <a:pt x="2024" y="4442"/>
                  </a:cubicBezTo>
                  <a:cubicBezTo>
                    <a:pt x="2405" y="3037"/>
                    <a:pt x="2893" y="1668"/>
                    <a:pt x="3429" y="323"/>
                  </a:cubicBezTo>
                  <a:cubicBezTo>
                    <a:pt x="3500" y="141"/>
                    <a:pt x="3330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396400" y="4105150"/>
              <a:ext cx="165400" cy="136325"/>
            </a:xfrm>
            <a:custGeom>
              <a:avLst/>
              <a:gdLst/>
              <a:ahLst/>
              <a:cxnLst/>
              <a:rect l="l" t="t" r="r" b="b"/>
              <a:pathLst>
                <a:path w="6616" h="5453" extrusionOk="0">
                  <a:moveTo>
                    <a:pt x="6393" y="0"/>
                  </a:moveTo>
                  <a:cubicBezTo>
                    <a:pt x="6369" y="0"/>
                    <a:pt x="6345" y="6"/>
                    <a:pt x="6322" y="18"/>
                  </a:cubicBezTo>
                  <a:cubicBezTo>
                    <a:pt x="5334" y="590"/>
                    <a:pt x="4512" y="1483"/>
                    <a:pt x="3739" y="2292"/>
                  </a:cubicBezTo>
                  <a:cubicBezTo>
                    <a:pt x="3080" y="2981"/>
                    <a:pt x="2437" y="3709"/>
                    <a:pt x="1905" y="4499"/>
                  </a:cubicBezTo>
                  <a:lnTo>
                    <a:pt x="1905" y="4499"/>
                  </a:lnTo>
                  <a:cubicBezTo>
                    <a:pt x="1452" y="3317"/>
                    <a:pt x="1049" y="2122"/>
                    <a:pt x="619" y="935"/>
                  </a:cubicBezTo>
                  <a:cubicBezTo>
                    <a:pt x="567" y="797"/>
                    <a:pt x="449" y="737"/>
                    <a:pt x="335" y="737"/>
                  </a:cubicBezTo>
                  <a:cubicBezTo>
                    <a:pt x="164" y="737"/>
                    <a:pt x="0" y="871"/>
                    <a:pt x="71" y="1078"/>
                  </a:cubicBezTo>
                  <a:cubicBezTo>
                    <a:pt x="571" y="2459"/>
                    <a:pt x="1107" y="3840"/>
                    <a:pt x="1560" y="5245"/>
                  </a:cubicBezTo>
                  <a:cubicBezTo>
                    <a:pt x="1606" y="5383"/>
                    <a:pt x="1721" y="5452"/>
                    <a:pt x="1839" y="5452"/>
                  </a:cubicBezTo>
                  <a:cubicBezTo>
                    <a:pt x="1934" y="5452"/>
                    <a:pt x="2032" y="5407"/>
                    <a:pt x="2095" y="5316"/>
                  </a:cubicBezTo>
                  <a:cubicBezTo>
                    <a:pt x="2762" y="4388"/>
                    <a:pt x="3477" y="3519"/>
                    <a:pt x="4262" y="2685"/>
                  </a:cubicBezTo>
                  <a:cubicBezTo>
                    <a:pt x="5024" y="1887"/>
                    <a:pt x="5917" y="1161"/>
                    <a:pt x="6537" y="244"/>
                  </a:cubicBezTo>
                  <a:cubicBezTo>
                    <a:pt x="6615" y="126"/>
                    <a:pt x="6507" y="0"/>
                    <a:pt x="6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382000" y="4248850"/>
              <a:ext cx="170425" cy="144850"/>
            </a:xfrm>
            <a:custGeom>
              <a:avLst/>
              <a:gdLst/>
              <a:ahLst/>
              <a:cxnLst/>
              <a:rect l="l" t="t" r="r" b="b"/>
              <a:pathLst>
                <a:path w="6817" h="5794" extrusionOk="0">
                  <a:moveTo>
                    <a:pt x="6595" y="0"/>
                  </a:moveTo>
                  <a:cubicBezTo>
                    <a:pt x="6560" y="0"/>
                    <a:pt x="6524" y="10"/>
                    <a:pt x="6493" y="33"/>
                  </a:cubicBezTo>
                  <a:cubicBezTo>
                    <a:pt x="5577" y="747"/>
                    <a:pt x="4815" y="1688"/>
                    <a:pt x="4088" y="2569"/>
                  </a:cubicBezTo>
                  <a:cubicBezTo>
                    <a:pt x="3468" y="3329"/>
                    <a:pt x="2865" y="4097"/>
                    <a:pt x="2293" y="4881"/>
                  </a:cubicBezTo>
                  <a:lnTo>
                    <a:pt x="2293" y="4881"/>
                  </a:lnTo>
                  <a:cubicBezTo>
                    <a:pt x="2026" y="4281"/>
                    <a:pt x="1759" y="3681"/>
                    <a:pt x="1493" y="3081"/>
                  </a:cubicBezTo>
                  <a:cubicBezTo>
                    <a:pt x="1326" y="2712"/>
                    <a:pt x="1171" y="2354"/>
                    <a:pt x="1005" y="1997"/>
                  </a:cubicBezTo>
                  <a:cubicBezTo>
                    <a:pt x="838" y="1628"/>
                    <a:pt x="719" y="1176"/>
                    <a:pt x="457" y="878"/>
                  </a:cubicBezTo>
                  <a:cubicBezTo>
                    <a:pt x="412" y="829"/>
                    <a:pt x="349" y="808"/>
                    <a:pt x="285" y="808"/>
                  </a:cubicBezTo>
                  <a:cubicBezTo>
                    <a:pt x="146" y="808"/>
                    <a:pt x="0" y="910"/>
                    <a:pt x="16" y="1057"/>
                  </a:cubicBezTo>
                  <a:cubicBezTo>
                    <a:pt x="64" y="1450"/>
                    <a:pt x="302" y="1831"/>
                    <a:pt x="457" y="2188"/>
                  </a:cubicBezTo>
                  <a:cubicBezTo>
                    <a:pt x="624" y="2569"/>
                    <a:pt x="790" y="2950"/>
                    <a:pt x="957" y="3331"/>
                  </a:cubicBezTo>
                  <a:cubicBezTo>
                    <a:pt x="1290" y="4105"/>
                    <a:pt x="1636" y="4867"/>
                    <a:pt x="1969" y="5641"/>
                  </a:cubicBezTo>
                  <a:cubicBezTo>
                    <a:pt x="2018" y="5749"/>
                    <a:pt x="2109" y="5794"/>
                    <a:pt x="2205" y="5794"/>
                  </a:cubicBezTo>
                  <a:cubicBezTo>
                    <a:pt x="2319" y="5794"/>
                    <a:pt x="2440" y="5731"/>
                    <a:pt x="2505" y="5641"/>
                  </a:cubicBezTo>
                  <a:cubicBezTo>
                    <a:pt x="3183" y="4712"/>
                    <a:pt x="3874" y="3783"/>
                    <a:pt x="4612" y="2878"/>
                  </a:cubicBezTo>
                  <a:cubicBezTo>
                    <a:pt x="5327" y="2009"/>
                    <a:pt x="6112" y="1164"/>
                    <a:pt x="6743" y="223"/>
                  </a:cubicBezTo>
                  <a:cubicBezTo>
                    <a:pt x="6816" y="105"/>
                    <a:pt x="6708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flipH="1">
            <a:off x="3602425" y="4339500"/>
            <a:ext cx="481075" cy="537975"/>
            <a:chOff x="4678525" y="4254125"/>
            <a:chExt cx="481075" cy="537975"/>
          </a:xfrm>
        </p:grpSpPr>
        <p:sp>
          <p:nvSpPr>
            <p:cNvPr id="24" name="Google Shape;24;p2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 flipH="1">
            <a:off x="4083500" y="4016988"/>
            <a:ext cx="286975" cy="591500"/>
            <a:chOff x="4340125" y="3915375"/>
            <a:chExt cx="286975" cy="591500"/>
          </a:xfrm>
        </p:grpSpPr>
        <p:sp>
          <p:nvSpPr>
            <p:cNvPr id="29" name="Google Shape;29;p2"/>
            <p:cNvSpPr/>
            <p:nvPr/>
          </p:nvSpPr>
          <p:spPr>
            <a:xfrm>
              <a:off x="4340125" y="3915375"/>
              <a:ext cx="286975" cy="559250"/>
            </a:xfrm>
            <a:custGeom>
              <a:avLst/>
              <a:gdLst/>
              <a:ahLst/>
              <a:cxnLst/>
              <a:rect l="l" t="t" r="r" b="b"/>
              <a:pathLst>
                <a:path w="11479" h="22370" extrusionOk="0">
                  <a:moveTo>
                    <a:pt x="7157" y="789"/>
                  </a:moveTo>
                  <a:lnTo>
                    <a:pt x="7157" y="789"/>
                  </a:lnTo>
                  <a:cubicBezTo>
                    <a:pt x="7772" y="2286"/>
                    <a:pt x="8382" y="3776"/>
                    <a:pt x="8954" y="5275"/>
                  </a:cubicBezTo>
                  <a:cubicBezTo>
                    <a:pt x="9550" y="6823"/>
                    <a:pt x="10240" y="8347"/>
                    <a:pt x="10526" y="9990"/>
                  </a:cubicBezTo>
                  <a:cubicBezTo>
                    <a:pt x="10788" y="11467"/>
                    <a:pt x="10633" y="13026"/>
                    <a:pt x="10145" y="14443"/>
                  </a:cubicBezTo>
                  <a:cubicBezTo>
                    <a:pt x="9645" y="15884"/>
                    <a:pt x="8752" y="17122"/>
                    <a:pt x="7692" y="18206"/>
                  </a:cubicBezTo>
                  <a:cubicBezTo>
                    <a:pt x="7097" y="18813"/>
                    <a:pt x="6442" y="19372"/>
                    <a:pt x="5811" y="19944"/>
                  </a:cubicBezTo>
                  <a:cubicBezTo>
                    <a:pt x="5314" y="20381"/>
                    <a:pt x="4833" y="20869"/>
                    <a:pt x="4612" y="21489"/>
                  </a:cubicBezTo>
                  <a:lnTo>
                    <a:pt x="4612" y="21489"/>
                  </a:lnTo>
                  <a:cubicBezTo>
                    <a:pt x="2621" y="19351"/>
                    <a:pt x="966" y="16698"/>
                    <a:pt x="787" y="13729"/>
                  </a:cubicBezTo>
                  <a:cubicBezTo>
                    <a:pt x="596" y="10514"/>
                    <a:pt x="2394" y="7800"/>
                    <a:pt x="4132" y="5264"/>
                  </a:cubicBezTo>
                  <a:cubicBezTo>
                    <a:pt x="5148" y="3768"/>
                    <a:pt x="6113" y="2252"/>
                    <a:pt x="7157" y="789"/>
                  </a:cubicBezTo>
                  <a:close/>
                  <a:moveTo>
                    <a:pt x="7205" y="1"/>
                  </a:moveTo>
                  <a:cubicBezTo>
                    <a:pt x="7126" y="1"/>
                    <a:pt x="7046" y="39"/>
                    <a:pt x="6990" y="120"/>
                  </a:cubicBezTo>
                  <a:cubicBezTo>
                    <a:pt x="5930" y="1596"/>
                    <a:pt x="4847" y="3049"/>
                    <a:pt x="3787" y="4513"/>
                  </a:cubicBezTo>
                  <a:cubicBezTo>
                    <a:pt x="2822" y="5847"/>
                    <a:pt x="1870" y="7204"/>
                    <a:pt x="1156" y="8693"/>
                  </a:cubicBezTo>
                  <a:cubicBezTo>
                    <a:pt x="453" y="10145"/>
                    <a:pt x="1" y="11717"/>
                    <a:pt x="25" y="13336"/>
                  </a:cubicBezTo>
                  <a:cubicBezTo>
                    <a:pt x="60" y="14991"/>
                    <a:pt x="525" y="16622"/>
                    <a:pt x="1275" y="18087"/>
                  </a:cubicBezTo>
                  <a:cubicBezTo>
                    <a:pt x="2096" y="19682"/>
                    <a:pt x="3287" y="21075"/>
                    <a:pt x="4585" y="22289"/>
                  </a:cubicBezTo>
                  <a:cubicBezTo>
                    <a:pt x="4646" y="22346"/>
                    <a:pt x="4713" y="22369"/>
                    <a:pt x="4777" y="22369"/>
                  </a:cubicBezTo>
                  <a:cubicBezTo>
                    <a:pt x="4997" y="22369"/>
                    <a:pt x="5182" y="22090"/>
                    <a:pt x="4991" y="21887"/>
                  </a:cubicBezTo>
                  <a:lnTo>
                    <a:pt x="4991" y="21887"/>
                  </a:lnTo>
                  <a:cubicBezTo>
                    <a:pt x="5323" y="21325"/>
                    <a:pt x="5795" y="20857"/>
                    <a:pt x="6287" y="20420"/>
                  </a:cubicBezTo>
                  <a:cubicBezTo>
                    <a:pt x="6883" y="19920"/>
                    <a:pt x="7478" y="19420"/>
                    <a:pt x="8026" y="18872"/>
                  </a:cubicBezTo>
                  <a:cubicBezTo>
                    <a:pt x="9133" y="17777"/>
                    <a:pt x="10073" y="16551"/>
                    <a:pt x="10657" y="15110"/>
                  </a:cubicBezTo>
                  <a:cubicBezTo>
                    <a:pt x="11252" y="13681"/>
                    <a:pt x="11478" y="12086"/>
                    <a:pt x="11312" y="10550"/>
                  </a:cubicBezTo>
                  <a:cubicBezTo>
                    <a:pt x="11133" y="8895"/>
                    <a:pt x="10514" y="7335"/>
                    <a:pt x="9859" y="5823"/>
                  </a:cubicBezTo>
                  <a:cubicBezTo>
                    <a:pt x="9049" y="3954"/>
                    <a:pt x="8240" y="2073"/>
                    <a:pt x="7466" y="192"/>
                  </a:cubicBezTo>
                  <a:cubicBezTo>
                    <a:pt x="7418" y="69"/>
                    <a:pt x="7312" y="1"/>
                    <a:pt x="7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21700" y="4035025"/>
              <a:ext cx="87525" cy="471850"/>
            </a:xfrm>
            <a:custGeom>
              <a:avLst/>
              <a:gdLst/>
              <a:ahLst/>
              <a:cxnLst/>
              <a:rect l="l" t="t" r="r" b="b"/>
              <a:pathLst>
                <a:path w="3501" h="18874" extrusionOk="0">
                  <a:moveTo>
                    <a:pt x="3169" y="1"/>
                  </a:moveTo>
                  <a:cubicBezTo>
                    <a:pt x="3087" y="1"/>
                    <a:pt x="3009" y="37"/>
                    <a:pt x="2965" y="120"/>
                  </a:cubicBezTo>
                  <a:cubicBezTo>
                    <a:pt x="1691" y="2466"/>
                    <a:pt x="988" y="5133"/>
                    <a:pt x="572" y="7740"/>
                  </a:cubicBezTo>
                  <a:cubicBezTo>
                    <a:pt x="191" y="10181"/>
                    <a:pt x="0" y="12681"/>
                    <a:pt x="488" y="15110"/>
                  </a:cubicBezTo>
                  <a:cubicBezTo>
                    <a:pt x="619" y="15777"/>
                    <a:pt x="810" y="16432"/>
                    <a:pt x="1072" y="17051"/>
                  </a:cubicBezTo>
                  <a:cubicBezTo>
                    <a:pt x="1191" y="17349"/>
                    <a:pt x="1322" y="17646"/>
                    <a:pt x="1476" y="17932"/>
                  </a:cubicBezTo>
                  <a:cubicBezTo>
                    <a:pt x="1655" y="18242"/>
                    <a:pt x="1905" y="18504"/>
                    <a:pt x="2107" y="18789"/>
                  </a:cubicBezTo>
                  <a:cubicBezTo>
                    <a:pt x="2148" y="18848"/>
                    <a:pt x="2206" y="18873"/>
                    <a:pt x="2263" y="18873"/>
                  </a:cubicBezTo>
                  <a:cubicBezTo>
                    <a:pt x="2389" y="18873"/>
                    <a:pt x="2511" y="18750"/>
                    <a:pt x="2429" y="18611"/>
                  </a:cubicBezTo>
                  <a:cubicBezTo>
                    <a:pt x="2274" y="18349"/>
                    <a:pt x="2191" y="18063"/>
                    <a:pt x="2072" y="17789"/>
                  </a:cubicBezTo>
                  <a:cubicBezTo>
                    <a:pt x="1965" y="17515"/>
                    <a:pt x="1834" y="17242"/>
                    <a:pt x="1738" y="16968"/>
                  </a:cubicBezTo>
                  <a:cubicBezTo>
                    <a:pt x="1536" y="16444"/>
                    <a:pt x="1393" y="15896"/>
                    <a:pt x="1262" y="15360"/>
                  </a:cubicBezTo>
                  <a:cubicBezTo>
                    <a:pt x="1000" y="14205"/>
                    <a:pt x="917" y="13027"/>
                    <a:pt x="929" y="11848"/>
                  </a:cubicBezTo>
                  <a:cubicBezTo>
                    <a:pt x="953" y="9360"/>
                    <a:pt x="1381" y="6847"/>
                    <a:pt x="2024" y="4442"/>
                  </a:cubicBezTo>
                  <a:cubicBezTo>
                    <a:pt x="2405" y="3037"/>
                    <a:pt x="2893" y="1668"/>
                    <a:pt x="3429" y="323"/>
                  </a:cubicBezTo>
                  <a:cubicBezTo>
                    <a:pt x="3500" y="141"/>
                    <a:pt x="3330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396400" y="4105150"/>
              <a:ext cx="165400" cy="136325"/>
            </a:xfrm>
            <a:custGeom>
              <a:avLst/>
              <a:gdLst/>
              <a:ahLst/>
              <a:cxnLst/>
              <a:rect l="l" t="t" r="r" b="b"/>
              <a:pathLst>
                <a:path w="6616" h="5453" extrusionOk="0">
                  <a:moveTo>
                    <a:pt x="6393" y="0"/>
                  </a:moveTo>
                  <a:cubicBezTo>
                    <a:pt x="6369" y="0"/>
                    <a:pt x="6345" y="6"/>
                    <a:pt x="6322" y="18"/>
                  </a:cubicBezTo>
                  <a:cubicBezTo>
                    <a:pt x="5334" y="590"/>
                    <a:pt x="4512" y="1483"/>
                    <a:pt x="3739" y="2292"/>
                  </a:cubicBezTo>
                  <a:cubicBezTo>
                    <a:pt x="3080" y="2981"/>
                    <a:pt x="2437" y="3709"/>
                    <a:pt x="1905" y="4499"/>
                  </a:cubicBezTo>
                  <a:lnTo>
                    <a:pt x="1905" y="4499"/>
                  </a:lnTo>
                  <a:cubicBezTo>
                    <a:pt x="1452" y="3317"/>
                    <a:pt x="1049" y="2122"/>
                    <a:pt x="619" y="935"/>
                  </a:cubicBezTo>
                  <a:cubicBezTo>
                    <a:pt x="567" y="797"/>
                    <a:pt x="449" y="737"/>
                    <a:pt x="335" y="737"/>
                  </a:cubicBezTo>
                  <a:cubicBezTo>
                    <a:pt x="164" y="737"/>
                    <a:pt x="0" y="871"/>
                    <a:pt x="71" y="1078"/>
                  </a:cubicBezTo>
                  <a:cubicBezTo>
                    <a:pt x="571" y="2459"/>
                    <a:pt x="1107" y="3840"/>
                    <a:pt x="1560" y="5245"/>
                  </a:cubicBezTo>
                  <a:cubicBezTo>
                    <a:pt x="1606" y="5383"/>
                    <a:pt x="1721" y="5452"/>
                    <a:pt x="1839" y="5452"/>
                  </a:cubicBezTo>
                  <a:cubicBezTo>
                    <a:pt x="1934" y="5452"/>
                    <a:pt x="2032" y="5407"/>
                    <a:pt x="2095" y="5316"/>
                  </a:cubicBezTo>
                  <a:cubicBezTo>
                    <a:pt x="2762" y="4388"/>
                    <a:pt x="3477" y="3519"/>
                    <a:pt x="4262" y="2685"/>
                  </a:cubicBezTo>
                  <a:cubicBezTo>
                    <a:pt x="5024" y="1887"/>
                    <a:pt x="5917" y="1161"/>
                    <a:pt x="6537" y="244"/>
                  </a:cubicBezTo>
                  <a:cubicBezTo>
                    <a:pt x="6615" y="126"/>
                    <a:pt x="6507" y="0"/>
                    <a:pt x="6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382000" y="4248850"/>
              <a:ext cx="170425" cy="144850"/>
            </a:xfrm>
            <a:custGeom>
              <a:avLst/>
              <a:gdLst/>
              <a:ahLst/>
              <a:cxnLst/>
              <a:rect l="l" t="t" r="r" b="b"/>
              <a:pathLst>
                <a:path w="6817" h="5794" extrusionOk="0">
                  <a:moveTo>
                    <a:pt x="6595" y="0"/>
                  </a:moveTo>
                  <a:cubicBezTo>
                    <a:pt x="6560" y="0"/>
                    <a:pt x="6524" y="10"/>
                    <a:pt x="6493" y="33"/>
                  </a:cubicBezTo>
                  <a:cubicBezTo>
                    <a:pt x="5577" y="747"/>
                    <a:pt x="4815" y="1688"/>
                    <a:pt x="4088" y="2569"/>
                  </a:cubicBezTo>
                  <a:cubicBezTo>
                    <a:pt x="3468" y="3329"/>
                    <a:pt x="2865" y="4097"/>
                    <a:pt x="2293" y="4881"/>
                  </a:cubicBezTo>
                  <a:lnTo>
                    <a:pt x="2293" y="4881"/>
                  </a:lnTo>
                  <a:cubicBezTo>
                    <a:pt x="2026" y="4281"/>
                    <a:pt x="1759" y="3681"/>
                    <a:pt x="1493" y="3081"/>
                  </a:cubicBezTo>
                  <a:cubicBezTo>
                    <a:pt x="1326" y="2712"/>
                    <a:pt x="1171" y="2354"/>
                    <a:pt x="1005" y="1997"/>
                  </a:cubicBezTo>
                  <a:cubicBezTo>
                    <a:pt x="838" y="1628"/>
                    <a:pt x="719" y="1176"/>
                    <a:pt x="457" y="878"/>
                  </a:cubicBezTo>
                  <a:cubicBezTo>
                    <a:pt x="412" y="829"/>
                    <a:pt x="349" y="808"/>
                    <a:pt x="285" y="808"/>
                  </a:cubicBezTo>
                  <a:cubicBezTo>
                    <a:pt x="146" y="808"/>
                    <a:pt x="0" y="910"/>
                    <a:pt x="16" y="1057"/>
                  </a:cubicBezTo>
                  <a:cubicBezTo>
                    <a:pt x="64" y="1450"/>
                    <a:pt x="302" y="1831"/>
                    <a:pt x="457" y="2188"/>
                  </a:cubicBezTo>
                  <a:cubicBezTo>
                    <a:pt x="624" y="2569"/>
                    <a:pt x="790" y="2950"/>
                    <a:pt x="957" y="3331"/>
                  </a:cubicBezTo>
                  <a:cubicBezTo>
                    <a:pt x="1290" y="4105"/>
                    <a:pt x="1636" y="4867"/>
                    <a:pt x="1969" y="5641"/>
                  </a:cubicBezTo>
                  <a:cubicBezTo>
                    <a:pt x="2018" y="5749"/>
                    <a:pt x="2109" y="5794"/>
                    <a:pt x="2205" y="5794"/>
                  </a:cubicBezTo>
                  <a:cubicBezTo>
                    <a:pt x="2319" y="5794"/>
                    <a:pt x="2440" y="5731"/>
                    <a:pt x="2505" y="5641"/>
                  </a:cubicBezTo>
                  <a:cubicBezTo>
                    <a:pt x="3183" y="4712"/>
                    <a:pt x="3874" y="3783"/>
                    <a:pt x="4612" y="2878"/>
                  </a:cubicBezTo>
                  <a:cubicBezTo>
                    <a:pt x="5327" y="2009"/>
                    <a:pt x="6112" y="1164"/>
                    <a:pt x="6743" y="223"/>
                  </a:cubicBezTo>
                  <a:cubicBezTo>
                    <a:pt x="6816" y="105"/>
                    <a:pt x="6708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4197000" y="4520625"/>
            <a:ext cx="481075" cy="537975"/>
            <a:chOff x="4678525" y="4254125"/>
            <a:chExt cx="481075" cy="537975"/>
          </a:xfrm>
        </p:grpSpPr>
        <p:sp>
          <p:nvSpPr>
            <p:cNvPr id="34" name="Google Shape;34;p2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42575" y="3816275"/>
            <a:ext cx="735825" cy="1187788"/>
            <a:chOff x="42575" y="3816275"/>
            <a:chExt cx="735825" cy="1187788"/>
          </a:xfrm>
        </p:grpSpPr>
        <p:sp>
          <p:nvSpPr>
            <p:cNvPr id="39" name="Google Shape;39;p2"/>
            <p:cNvSpPr/>
            <p:nvPr/>
          </p:nvSpPr>
          <p:spPr>
            <a:xfrm>
              <a:off x="197375" y="43940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97375" y="40170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87600" y="4249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27450" y="39785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27450" y="45203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51800" y="42129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1800" y="44454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61000" y="46829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2575" y="46085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54038" y="47263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2575" y="4249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34400" y="38162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6013" y="48774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87588" y="48774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8175700" y="52125"/>
            <a:ext cx="958650" cy="734425"/>
            <a:chOff x="8175700" y="52125"/>
            <a:chExt cx="958650" cy="734425"/>
          </a:xfrm>
        </p:grpSpPr>
        <p:sp>
          <p:nvSpPr>
            <p:cNvPr id="54" name="Google Shape;54;p2"/>
            <p:cNvSpPr/>
            <p:nvPr/>
          </p:nvSpPr>
          <p:spPr>
            <a:xfrm>
              <a:off x="8247250" y="68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515000" y="68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373850" y="2375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761375" y="68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641600" y="2375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515000" y="4066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909350" y="2375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761375" y="4066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007750" y="521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641600" y="5757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302300" y="47171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6500" y="6599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887975" y="6084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175700" y="2375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007750" y="4229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30"/>
          <p:cNvSpPr/>
          <p:nvPr/>
        </p:nvSpPr>
        <p:spPr>
          <a:xfrm rot="5400000">
            <a:off x="-2305757" y="2291317"/>
            <a:ext cx="5158430" cy="560874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30"/>
          <p:cNvSpPr/>
          <p:nvPr/>
        </p:nvSpPr>
        <p:spPr>
          <a:xfrm rot="-5400000" flipH="1">
            <a:off x="6291328" y="2249417"/>
            <a:ext cx="5158430" cy="560874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0" name="Google Shape;1500;p30"/>
          <p:cNvGrpSpPr/>
          <p:nvPr/>
        </p:nvGrpSpPr>
        <p:grpSpPr>
          <a:xfrm rot="-1506102" flipH="1">
            <a:off x="8540803" y="3777517"/>
            <a:ext cx="286957" cy="591463"/>
            <a:chOff x="4340125" y="3915375"/>
            <a:chExt cx="286975" cy="591500"/>
          </a:xfrm>
        </p:grpSpPr>
        <p:sp>
          <p:nvSpPr>
            <p:cNvPr id="1501" name="Google Shape;1501;p30"/>
            <p:cNvSpPr/>
            <p:nvPr/>
          </p:nvSpPr>
          <p:spPr>
            <a:xfrm>
              <a:off x="4340125" y="3915375"/>
              <a:ext cx="286975" cy="559250"/>
            </a:xfrm>
            <a:custGeom>
              <a:avLst/>
              <a:gdLst/>
              <a:ahLst/>
              <a:cxnLst/>
              <a:rect l="l" t="t" r="r" b="b"/>
              <a:pathLst>
                <a:path w="11479" h="22370" extrusionOk="0">
                  <a:moveTo>
                    <a:pt x="7157" y="789"/>
                  </a:moveTo>
                  <a:lnTo>
                    <a:pt x="7157" y="789"/>
                  </a:lnTo>
                  <a:cubicBezTo>
                    <a:pt x="7772" y="2286"/>
                    <a:pt x="8382" y="3776"/>
                    <a:pt x="8954" y="5275"/>
                  </a:cubicBezTo>
                  <a:cubicBezTo>
                    <a:pt x="9550" y="6823"/>
                    <a:pt x="10240" y="8347"/>
                    <a:pt x="10526" y="9990"/>
                  </a:cubicBezTo>
                  <a:cubicBezTo>
                    <a:pt x="10788" y="11467"/>
                    <a:pt x="10633" y="13026"/>
                    <a:pt x="10145" y="14443"/>
                  </a:cubicBezTo>
                  <a:cubicBezTo>
                    <a:pt x="9645" y="15884"/>
                    <a:pt x="8752" y="17122"/>
                    <a:pt x="7692" y="18206"/>
                  </a:cubicBezTo>
                  <a:cubicBezTo>
                    <a:pt x="7097" y="18813"/>
                    <a:pt x="6442" y="19372"/>
                    <a:pt x="5811" y="19944"/>
                  </a:cubicBezTo>
                  <a:cubicBezTo>
                    <a:pt x="5314" y="20381"/>
                    <a:pt x="4833" y="20869"/>
                    <a:pt x="4612" y="21489"/>
                  </a:cubicBezTo>
                  <a:lnTo>
                    <a:pt x="4612" y="21489"/>
                  </a:lnTo>
                  <a:cubicBezTo>
                    <a:pt x="2621" y="19351"/>
                    <a:pt x="966" y="16698"/>
                    <a:pt x="787" y="13729"/>
                  </a:cubicBezTo>
                  <a:cubicBezTo>
                    <a:pt x="596" y="10514"/>
                    <a:pt x="2394" y="7800"/>
                    <a:pt x="4132" y="5264"/>
                  </a:cubicBezTo>
                  <a:cubicBezTo>
                    <a:pt x="5148" y="3768"/>
                    <a:pt x="6113" y="2252"/>
                    <a:pt x="7157" y="789"/>
                  </a:cubicBezTo>
                  <a:close/>
                  <a:moveTo>
                    <a:pt x="7205" y="1"/>
                  </a:moveTo>
                  <a:cubicBezTo>
                    <a:pt x="7126" y="1"/>
                    <a:pt x="7046" y="39"/>
                    <a:pt x="6990" y="120"/>
                  </a:cubicBezTo>
                  <a:cubicBezTo>
                    <a:pt x="5930" y="1596"/>
                    <a:pt x="4847" y="3049"/>
                    <a:pt x="3787" y="4513"/>
                  </a:cubicBezTo>
                  <a:cubicBezTo>
                    <a:pt x="2822" y="5847"/>
                    <a:pt x="1870" y="7204"/>
                    <a:pt x="1156" y="8693"/>
                  </a:cubicBezTo>
                  <a:cubicBezTo>
                    <a:pt x="453" y="10145"/>
                    <a:pt x="1" y="11717"/>
                    <a:pt x="25" y="13336"/>
                  </a:cubicBezTo>
                  <a:cubicBezTo>
                    <a:pt x="60" y="14991"/>
                    <a:pt x="525" y="16622"/>
                    <a:pt x="1275" y="18087"/>
                  </a:cubicBezTo>
                  <a:cubicBezTo>
                    <a:pt x="2096" y="19682"/>
                    <a:pt x="3287" y="21075"/>
                    <a:pt x="4585" y="22289"/>
                  </a:cubicBezTo>
                  <a:cubicBezTo>
                    <a:pt x="4646" y="22346"/>
                    <a:pt x="4713" y="22369"/>
                    <a:pt x="4777" y="22369"/>
                  </a:cubicBezTo>
                  <a:cubicBezTo>
                    <a:pt x="4997" y="22369"/>
                    <a:pt x="5182" y="22090"/>
                    <a:pt x="4991" y="21887"/>
                  </a:cubicBezTo>
                  <a:lnTo>
                    <a:pt x="4991" y="21887"/>
                  </a:lnTo>
                  <a:cubicBezTo>
                    <a:pt x="5323" y="21325"/>
                    <a:pt x="5795" y="20857"/>
                    <a:pt x="6287" y="20420"/>
                  </a:cubicBezTo>
                  <a:cubicBezTo>
                    <a:pt x="6883" y="19920"/>
                    <a:pt x="7478" y="19420"/>
                    <a:pt x="8026" y="18872"/>
                  </a:cubicBezTo>
                  <a:cubicBezTo>
                    <a:pt x="9133" y="17777"/>
                    <a:pt x="10073" y="16551"/>
                    <a:pt x="10657" y="15110"/>
                  </a:cubicBezTo>
                  <a:cubicBezTo>
                    <a:pt x="11252" y="13681"/>
                    <a:pt x="11478" y="12086"/>
                    <a:pt x="11312" y="10550"/>
                  </a:cubicBezTo>
                  <a:cubicBezTo>
                    <a:pt x="11133" y="8895"/>
                    <a:pt x="10514" y="7335"/>
                    <a:pt x="9859" y="5823"/>
                  </a:cubicBezTo>
                  <a:cubicBezTo>
                    <a:pt x="9049" y="3954"/>
                    <a:pt x="8240" y="2073"/>
                    <a:pt x="7466" y="192"/>
                  </a:cubicBezTo>
                  <a:cubicBezTo>
                    <a:pt x="7418" y="69"/>
                    <a:pt x="7312" y="1"/>
                    <a:pt x="7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0"/>
            <p:cNvSpPr/>
            <p:nvPr/>
          </p:nvSpPr>
          <p:spPr>
            <a:xfrm>
              <a:off x="4421700" y="4035025"/>
              <a:ext cx="87525" cy="471850"/>
            </a:xfrm>
            <a:custGeom>
              <a:avLst/>
              <a:gdLst/>
              <a:ahLst/>
              <a:cxnLst/>
              <a:rect l="l" t="t" r="r" b="b"/>
              <a:pathLst>
                <a:path w="3501" h="18874" extrusionOk="0">
                  <a:moveTo>
                    <a:pt x="3169" y="1"/>
                  </a:moveTo>
                  <a:cubicBezTo>
                    <a:pt x="3087" y="1"/>
                    <a:pt x="3009" y="37"/>
                    <a:pt x="2965" y="120"/>
                  </a:cubicBezTo>
                  <a:cubicBezTo>
                    <a:pt x="1691" y="2466"/>
                    <a:pt x="988" y="5133"/>
                    <a:pt x="572" y="7740"/>
                  </a:cubicBezTo>
                  <a:cubicBezTo>
                    <a:pt x="191" y="10181"/>
                    <a:pt x="0" y="12681"/>
                    <a:pt x="488" y="15110"/>
                  </a:cubicBezTo>
                  <a:cubicBezTo>
                    <a:pt x="619" y="15777"/>
                    <a:pt x="810" y="16432"/>
                    <a:pt x="1072" y="17051"/>
                  </a:cubicBezTo>
                  <a:cubicBezTo>
                    <a:pt x="1191" y="17349"/>
                    <a:pt x="1322" y="17646"/>
                    <a:pt x="1476" y="17932"/>
                  </a:cubicBezTo>
                  <a:cubicBezTo>
                    <a:pt x="1655" y="18242"/>
                    <a:pt x="1905" y="18504"/>
                    <a:pt x="2107" y="18789"/>
                  </a:cubicBezTo>
                  <a:cubicBezTo>
                    <a:pt x="2148" y="18848"/>
                    <a:pt x="2206" y="18873"/>
                    <a:pt x="2263" y="18873"/>
                  </a:cubicBezTo>
                  <a:cubicBezTo>
                    <a:pt x="2389" y="18873"/>
                    <a:pt x="2511" y="18750"/>
                    <a:pt x="2429" y="18611"/>
                  </a:cubicBezTo>
                  <a:cubicBezTo>
                    <a:pt x="2274" y="18349"/>
                    <a:pt x="2191" y="18063"/>
                    <a:pt x="2072" y="17789"/>
                  </a:cubicBezTo>
                  <a:cubicBezTo>
                    <a:pt x="1965" y="17515"/>
                    <a:pt x="1834" y="17242"/>
                    <a:pt x="1738" y="16968"/>
                  </a:cubicBezTo>
                  <a:cubicBezTo>
                    <a:pt x="1536" y="16444"/>
                    <a:pt x="1393" y="15896"/>
                    <a:pt x="1262" y="15360"/>
                  </a:cubicBezTo>
                  <a:cubicBezTo>
                    <a:pt x="1000" y="14205"/>
                    <a:pt x="917" y="13027"/>
                    <a:pt x="929" y="11848"/>
                  </a:cubicBezTo>
                  <a:cubicBezTo>
                    <a:pt x="953" y="9360"/>
                    <a:pt x="1381" y="6847"/>
                    <a:pt x="2024" y="4442"/>
                  </a:cubicBezTo>
                  <a:cubicBezTo>
                    <a:pt x="2405" y="3037"/>
                    <a:pt x="2893" y="1668"/>
                    <a:pt x="3429" y="323"/>
                  </a:cubicBezTo>
                  <a:cubicBezTo>
                    <a:pt x="3500" y="141"/>
                    <a:pt x="3330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0"/>
            <p:cNvSpPr/>
            <p:nvPr/>
          </p:nvSpPr>
          <p:spPr>
            <a:xfrm>
              <a:off x="4396400" y="4105150"/>
              <a:ext cx="165400" cy="136325"/>
            </a:xfrm>
            <a:custGeom>
              <a:avLst/>
              <a:gdLst/>
              <a:ahLst/>
              <a:cxnLst/>
              <a:rect l="l" t="t" r="r" b="b"/>
              <a:pathLst>
                <a:path w="6616" h="5453" extrusionOk="0">
                  <a:moveTo>
                    <a:pt x="6393" y="0"/>
                  </a:moveTo>
                  <a:cubicBezTo>
                    <a:pt x="6369" y="0"/>
                    <a:pt x="6345" y="6"/>
                    <a:pt x="6322" y="18"/>
                  </a:cubicBezTo>
                  <a:cubicBezTo>
                    <a:pt x="5334" y="590"/>
                    <a:pt x="4512" y="1483"/>
                    <a:pt x="3739" y="2292"/>
                  </a:cubicBezTo>
                  <a:cubicBezTo>
                    <a:pt x="3080" y="2981"/>
                    <a:pt x="2437" y="3709"/>
                    <a:pt x="1905" y="4499"/>
                  </a:cubicBezTo>
                  <a:lnTo>
                    <a:pt x="1905" y="4499"/>
                  </a:lnTo>
                  <a:cubicBezTo>
                    <a:pt x="1452" y="3317"/>
                    <a:pt x="1049" y="2122"/>
                    <a:pt x="619" y="935"/>
                  </a:cubicBezTo>
                  <a:cubicBezTo>
                    <a:pt x="567" y="797"/>
                    <a:pt x="449" y="737"/>
                    <a:pt x="335" y="737"/>
                  </a:cubicBezTo>
                  <a:cubicBezTo>
                    <a:pt x="164" y="737"/>
                    <a:pt x="0" y="871"/>
                    <a:pt x="71" y="1078"/>
                  </a:cubicBezTo>
                  <a:cubicBezTo>
                    <a:pt x="571" y="2459"/>
                    <a:pt x="1107" y="3840"/>
                    <a:pt x="1560" y="5245"/>
                  </a:cubicBezTo>
                  <a:cubicBezTo>
                    <a:pt x="1606" y="5383"/>
                    <a:pt x="1721" y="5452"/>
                    <a:pt x="1839" y="5452"/>
                  </a:cubicBezTo>
                  <a:cubicBezTo>
                    <a:pt x="1934" y="5452"/>
                    <a:pt x="2032" y="5407"/>
                    <a:pt x="2095" y="5316"/>
                  </a:cubicBezTo>
                  <a:cubicBezTo>
                    <a:pt x="2762" y="4388"/>
                    <a:pt x="3477" y="3519"/>
                    <a:pt x="4262" y="2685"/>
                  </a:cubicBezTo>
                  <a:cubicBezTo>
                    <a:pt x="5024" y="1887"/>
                    <a:pt x="5917" y="1161"/>
                    <a:pt x="6537" y="244"/>
                  </a:cubicBezTo>
                  <a:cubicBezTo>
                    <a:pt x="6615" y="126"/>
                    <a:pt x="6507" y="0"/>
                    <a:pt x="6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0"/>
            <p:cNvSpPr/>
            <p:nvPr/>
          </p:nvSpPr>
          <p:spPr>
            <a:xfrm>
              <a:off x="4382000" y="4248850"/>
              <a:ext cx="170425" cy="144850"/>
            </a:xfrm>
            <a:custGeom>
              <a:avLst/>
              <a:gdLst/>
              <a:ahLst/>
              <a:cxnLst/>
              <a:rect l="l" t="t" r="r" b="b"/>
              <a:pathLst>
                <a:path w="6817" h="5794" extrusionOk="0">
                  <a:moveTo>
                    <a:pt x="6595" y="0"/>
                  </a:moveTo>
                  <a:cubicBezTo>
                    <a:pt x="6560" y="0"/>
                    <a:pt x="6524" y="10"/>
                    <a:pt x="6493" y="33"/>
                  </a:cubicBezTo>
                  <a:cubicBezTo>
                    <a:pt x="5577" y="747"/>
                    <a:pt x="4815" y="1688"/>
                    <a:pt x="4088" y="2569"/>
                  </a:cubicBezTo>
                  <a:cubicBezTo>
                    <a:pt x="3468" y="3329"/>
                    <a:pt x="2865" y="4097"/>
                    <a:pt x="2293" y="4881"/>
                  </a:cubicBezTo>
                  <a:lnTo>
                    <a:pt x="2293" y="4881"/>
                  </a:lnTo>
                  <a:cubicBezTo>
                    <a:pt x="2026" y="4281"/>
                    <a:pt x="1759" y="3681"/>
                    <a:pt x="1493" y="3081"/>
                  </a:cubicBezTo>
                  <a:cubicBezTo>
                    <a:pt x="1326" y="2712"/>
                    <a:pt x="1171" y="2354"/>
                    <a:pt x="1005" y="1997"/>
                  </a:cubicBezTo>
                  <a:cubicBezTo>
                    <a:pt x="838" y="1628"/>
                    <a:pt x="719" y="1176"/>
                    <a:pt x="457" y="878"/>
                  </a:cubicBezTo>
                  <a:cubicBezTo>
                    <a:pt x="412" y="829"/>
                    <a:pt x="349" y="808"/>
                    <a:pt x="285" y="808"/>
                  </a:cubicBezTo>
                  <a:cubicBezTo>
                    <a:pt x="146" y="808"/>
                    <a:pt x="0" y="910"/>
                    <a:pt x="16" y="1057"/>
                  </a:cubicBezTo>
                  <a:cubicBezTo>
                    <a:pt x="64" y="1450"/>
                    <a:pt x="302" y="1831"/>
                    <a:pt x="457" y="2188"/>
                  </a:cubicBezTo>
                  <a:cubicBezTo>
                    <a:pt x="624" y="2569"/>
                    <a:pt x="790" y="2950"/>
                    <a:pt x="957" y="3331"/>
                  </a:cubicBezTo>
                  <a:cubicBezTo>
                    <a:pt x="1290" y="4105"/>
                    <a:pt x="1636" y="4867"/>
                    <a:pt x="1969" y="5641"/>
                  </a:cubicBezTo>
                  <a:cubicBezTo>
                    <a:pt x="2018" y="5749"/>
                    <a:pt x="2109" y="5794"/>
                    <a:pt x="2205" y="5794"/>
                  </a:cubicBezTo>
                  <a:cubicBezTo>
                    <a:pt x="2319" y="5794"/>
                    <a:pt x="2440" y="5731"/>
                    <a:pt x="2505" y="5641"/>
                  </a:cubicBezTo>
                  <a:cubicBezTo>
                    <a:pt x="3183" y="4712"/>
                    <a:pt x="3874" y="3783"/>
                    <a:pt x="4612" y="2878"/>
                  </a:cubicBezTo>
                  <a:cubicBezTo>
                    <a:pt x="5327" y="2009"/>
                    <a:pt x="6112" y="1164"/>
                    <a:pt x="6743" y="223"/>
                  </a:cubicBezTo>
                  <a:cubicBezTo>
                    <a:pt x="6816" y="105"/>
                    <a:pt x="6708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5" name="Google Shape;1505;p30"/>
          <p:cNvGrpSpPr/>
          <p:nvPr/>
        </p:nvGrpSpPr>
        <p:grpSpPr>
          <a:xfrm rot="1506102">
            <a:off x="217853" y="147817"/>
            <a:ext cx="286957" cy="591463"/>
            <a:chOff x="4340125" y="3915375"/>
            <a:chExt cx="286975" cy="591500"/>
          </a:xfrm>
        </p:grpSpPr>
        <p:sp>
          <p:nvSpPr>
            <p:cNvPr id="1506" name="Google Shape;1506;p30"/>
            <p:cNvSpPr/>
            <p:nvPr/>
          </p:nvSpPr>
          <p:spPr>
            <a:xfrm>
              <a:off x="4340125" y="3915375"/>
              <a:ext cx="286975" cy="559250"/>
            </a:xfrm>
            <a:custGeom>
              <a:avLst/>
              <a:gdLst/>
              <a:ahLst/>
              <a:cxnLst/>
              <a:rect l="l" t="t" r="r" b="b"/>
              <a:pathLst>
                <a:path w="11479" h="22370" extrusionOk="0">
                  <a:moveTo>
                    <a:pt x="7157" y="789"/>
                  </a:moveTo>
                  <a:lnTo>
                    <a:pt x="7157" y="789"/>
                  </a:lnTo>
                  <a:cubicBezTo>
                    <a:pt x="7772" y="2286"/>
                    <a:pt x="8382" y="3776"/>
                    <a:pt x="8954" y="5275"/>
                  </a:cubicBezTo>
                  <a:cubicBezTo>
                    <a:pt x="9550" y="6823"/>
                    <a:pt x="10240" y="8347"/>
                    <a:pt x="10526" y="9990"/>
                  </a:cubicBezTo>
                  <a:cubicBezTo>
                    <a:pt x="10788" y="11467"/>
                    <a:pt x="10633" y="13026"/>
                    <a:pt x="10145" y="14443"/>
                  </a:cubicBezTo>
                  <a:cubicBezTo>
                    <a:pt x="9645" y="15884"/>
                    <a:pt x="8752" y="17122"/>
                    <a:pt x="7692" y="18206"/>
                  </a:cubicBezTo>
                  <a:cubicBezTo>
                    <a:pt x="7097" y="18813"/>
                    <a:pt x="6442" y="19372"/>
                    <a:pt x="5811" y="19944"/>
                  </a:cubicBezTo>
                  <a:cubicBezTo>
                    <a:pt x="5314" y="20381"/>
                    <a:pt x="4833" y="20869"/>
                    <a:pt x="4612" y="21489"/>
                  </a:cubicBezTo>
                  <a:lnTo>
                    <a:pt x="4612" y="21489"/>
                  </a:lnTo>
                  <a:cubicBezTo>
                    <a:pt x="2621" y="19351"/>
                    <a:pt x="966" y="16698"/>
                    <a:pt x="787" y="13729"/>
                  </a:cubicBezTo>
                  <a:cubicBezTo>
                    <a:pt x="596" y="10514"/>
                    <a:pt x="2394" y="7800"/>
                    <a:pt x="4132" y="5264"/>
                  </a:cubicBezTo>
                  <a:cubicBezTo>
                    <a:pt x="5148" y="3768"/>
                    <a:pt x="6113" y="2252"/>
                    <a:pt x="7157" y="789"/>
                  </a:cubicBezTo>
                  <a:close/>
                  <a:moveTo>
                    <a:pt x="7205" y="1"/>
                  </a:moveTo>
                  <a:cubicBezTo>
                    <a:pt x="7126" y="1"/>
                    <a:pt x="7046" y="39"/>
                    <a:pt x="6990" y="120"/>
                  </a:cubicBezTo>
                  <a:cubicBezTo>
                    <a:pt x="5930" y="1596"/>
                    <a:pt x="4847" y="3049"/>
                    <a:pt x="3787" y="4513"/>
                  </a:cubicBezTo>
                  <a:cubicBezTo>
                    <a:pt x="2822" y="5847"/>
                    <a:pt x="1870" y="7204"/>
                    <a:pt x="1156" y="8693"/>
                  </a:cubicBezTo>
                  <a:cubicBezTo>
                    <a:pt x="453" y="10145"/>
                    <a:pt x="1" y="11717"/>
                    <a:pt x="25" y="13336"/>
                  </a:cubicBezTo>
                  <a:cubicBezTo>
                    <a:pt x="60" y="14991"/>
                    <a:pt x="525" y="16622"/>
                    <a:pt x="1275" y="18087"/>
                  </a:cubicBezTo>
                  <a:cubicBezTo>
                    <a:pt x="2096" y="19682"/>
                    <a:pt x="3287" y="21075"/>
                    <a:pt x="4585" y="22289"/>
                  </a:cubicBezTo>
                  <a:cubicBezTo>
                    <a:pt x="4646" y="22346"/>
                    <a:pt x="4713" y="22369"/>
                    <a:pt x="4777" y="22369"/>
                  </a:cubicBezTo>
                  <a:cubicBezTo>
                    <a:pt x="4997" y="22369"/>
                    <a:pt x="5182" y="22090"/>
                    <a:pt x="4991" y="21887"/>
                  </a:cubicBezTo>
                  <a:lnTo>
                    <a:pt x="4991" y="21887"/>
                  </a:lnTo>
                  <a:cubicBezTo>
                    <a:pt x="5323" y="21325"/>
                    <a:pt x="5795" y="20857"/>
                    <a:pt x="6287" y="20420"/>
                  </a:cubicBezTo>
                  <a:cubicBezTo>
                    <a:pt x="6883" y="19920"/>
                    <a:pt x="7478" y="19420"/>
                    <a:pt x="8026" y="18872"/>
                  </a:cubicBezTo>
                  <a:cubicBezTo>
                    <a:pt x="9133" y="17777"/>
                    <a:pt x="10073" y="16551"/>
                    <a:pt x="10657" y="15110"/>
                  </a:cubicBezTo>
                  <a:cubicBezTo>
                    <a:pt x="11252" y="13681"/>
                    <a:pt x="11478" y="12086"/>
                    <a:pt x="11312" y="10550"/>
                  </a:cubicBezTo>
                  <a:cubicBezTo>
                    <a:pt x="11133" y="8895"/>
                    <a:pt x="10514" y="7335"/>
                    <a:pt x="9859" y="5823"/>
                  </a:cubicBezTo>
                  <a:cubicBezTo>
                    <a:pt x="9049" y="3954"/>
                    <a:pt x="8240" y="2073"/>
                    <a:pt x="7466" y="192"/>
                  </a:cubicBezTo>
                  <a:cubicBezTo>
                    <a:pt x="7418" y="69"/>
                    <a:pt x="7312" y="1"/>
                    <a:pt x="7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0"/>
            <p:cNvSpPr/>
            <p:nvPr/>
          </p:nvSpPr>
          <p:spPr>
            <a:xfrm>
              <a:off x="4421700" y="4035025"/>
              <a:ext cx="87525" cy="471850"/>
            </a:xfrm>
            <a:custGeom>
              <a:avLst/>
              <a:gdLst/>
              <a:ahLst/>
              <a:cxnLst/>
              <a:rect l="l" t="t" r="r" b="b"/>
              <a:pathLst>
                <a:path w="3501" h="18874" extrusionOk="0">
                  <a:moveTo>
                    <a:pt x="3169" y="1"/>
                  </a:moveTo>
                  <a:cubicBezTo>
                    <a:pt x="3087" y="1"/>
                    <a:pt x="3009" y="37"/>
                    <a:pt x="2965" y="120"/>
                  </a:cubicBezTo>
                  <a:cubicBezTo>
                    <a:pt x="1691" y="2466"/>
                    <a:pt x="988" y="5133"/>
                    <a:pt x="572" y="7740"/>
                  </a:cubicBezTo>
                  <a:cubicBezTo>
                    <a:pt x="191" y="10181"/>
                    <a:pt x="0" y="12681"/>
                    <a:pt x="488" y="15110"/>
                  </a:cubicBezTo>
                  <a:cubicBezTo>
                    <a:pt x="619" y="15777"/>
                    <a:pt x="810" y="16432"/>
                    <a:pt x="1072" y="17051"/>
                  </a:cubicBezTo>
                  <a:cubicBezTo>
                    <a:pt x="1191" y="17349"/>
                    <a:pt x="1322" y="17646"/>
                    <a:pt x="1476" y="17932"/>
                  </a:cubicBezTo>
                  <a:cubicBezTo>
                    <a:pt x="1655" y="18242"/>
                    <a:pt x="1905" y="18504"/>
                    <a:pt x="2107" y="18789"/>
                  </a:cubicBezTo>
                  <a:cubicBezTo>
                    <a:pt x="2148" y="18848"/>
                    <a:pt x="2206" y="18873"/>
                    <a:pt x="2263" y="18873"/>
                  </a:cubicBezTo>
                  <a:cubicBezTo>
                    <a:pt x="2389" y="18873"/>
                    <a:pt x="2511" y="18750"/>
                    <a:pt x="2429" y="18611"/>
                  </a:cubicBezTo>
                  <a:cubicBezTo>
                    <a:pt x="2274" y="18349"/>
                    <a:pt x="2191" y="18063"/>
                    <a:pt x="2072" y="17789"/>
                  </a:cubicBezTo>
                  <a:cubicBezTo>
                    <a:pt x="1965" y="17515"/>
                    <a:pt x="1834" y="17242"/>
                    <a:pt x="1738" y="16968"/>
                  </a:cubicBezTo>
                  <a:cubicBezTo>
                    <a:pt x="1536" y="16444"/>
                    <a:pt x="1393" y="15896"/>
                    <a:pt x="1262" y="15360"/>
                  </a:cubicBezTo>
                  <a:cubicBezTo>
                    <a:pt x="1000" y="14205"/>
                    <a:pt x="917" y="13027"/>
                    <a:pt x="929" y="11848"/>
                  </a:cubicBezTo>
                  <a:cubicBezTo>
                    <a:pt x="953" y="9360"/>
                    <a:pt x="1381" y="6847"/>
                    <a:pt x="2024" y="4442"/>
                  </a:cubicBezTo>
                  <a:cubicBezTo>
                    <a:pt x="2405" y="3037"/>
                    <a:pt x="2893" y="1668"/>
                    <a:pt x="3429" y="323"/>
                  </a:cubicBezTo>
                  <a:cubicBezTo>
                    <a:pt x="3500" y="141"/>
                    <a:pt x="3330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0"/>
            <p:cNvSpPr/>
            <p:nvPr/>
          </p:nvSpPr>
          <p:spPr>
            <a:xfrm>
              <a:off x="4396400" y="4105150"/>
              <a:ext cx="165400" cy="136325"/>
            </a:xfrm>
            <a:custGeom>
              <a:avLst/>
              <a:gdLst/>
              <a:ahLst/>
              <a:cxnLst/>
              <a:rect l="l" t="t" r="r" b="b"/>
              <a:pathLst>
                <a:path w="6616" h="5453" extrusionOk="0">
                  <a:moveTo>
                    <a:pt x="6393" y="0"/>
                  </a:moveTo>
                  <a:cubicBezTo>
                    <a:pt x="6369" y="0"/>
                    <a:pt x="6345" y="6"/>
                    <a:pt x="6322" y="18"/>
                  </a:cubicBezTo>
                  <a:cubicBezTo>
                    <a:pt x="5334" y="590"/>
                    <a:pt x="4512" y="1483"/>
                    <a:pt x="3739" y="2292"/>
                  </a:cubicBezTo>
                  <a:cubicBezTo>
                    <a:pt x="3080" y="2981"/>
                    <a:pt x="2437" y="3709"/>
                    <a:pt x="1905" y="4499"/>
                  </a:cubicBezTo>
                  <a:lnTo>
                    <a:pt x="1905" y="4499"/>
                  </a:lnTo>
                  <a:cubicBezTo>
                    <a:pt x="1452" y="3317"/>
                    <a:pt x="1049" y="2122"/>
                    <a:pt x="619" y="935"/>
                  </a:cubicBezTo>
                  <a:cubicBezTo>
                    <a:pt x="567" y="797"/>
                    <a:pt x="449" y="737"/>
                    <a:pt x="335" y="737"/>
                  </a:cubicBezTo>
                  <a:cubicBezTo>
                    <a:pt x="164" y="737"/>
                    <a:pt x="0" y="871"/>
                    <a:pt x="71" y="1078"/>
                  </a:cubicBezTo>
                  <a:cubicBezTo>
                    <a:pt x="571" y="2459"/>
                    <a:pt x="1107" y="3840"/>
                    <a:pt x="1560" y="5245"/>
                  </a:cubicBezTo>
                  <a:cubicBezTo>
                    <a:pt x="1606" y="5383"/>
                    <a:pt x="1721" y="5452"/>
                    <a:pt x="1839" y="5452"/>
                  </a:cubicBezTo>
                  <a:cubicBezTo>
                    <a:pt x="1934" y="5452"/>
                    <a:pt x="2032" y="5407"/>
                    <a:pt x="2095" y="5316"/>
                  </a:cubicBezTo>
                  <a:cubicBezTo>
                    <a:pt x="2762" y="4388"/>
                    <a:pt x="3477" y="3519"/>
                    <a:pt x="4262" y="2685"/>
                  </a:cubicBezTo>
                  <a:cubicBezTo>
                    <a:pt x="5024" y="1887"/>
                    <a:pt x="5917" y="1161"/>
                    <a:pt x="6537" y="244"/>
                  </a:cubicBezTo>
                  <a:cubicBezTo>
                    <a:pt x="6615" y="126"/>
                    <a:pt x="6507" y="0"/>
                    <a:pt x="6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0"/>
            <p:cNvSpPr/>
            <p:nvPr/>
          </p:nvSpPr>
          <p:spPr>
            <a:xfrm>
              <a:off x="4382000" y="4248850"/>
              <a:ext cx="170425" cy="144850"/>
            </a:xfrm>
            <a:custGeom>
              <a:avLst/>
              <a:gdLst/>
              <a:ahLst/>
              <a:cxnLst/>
              <a:rect l="l" t="t" r="r" b="b"/>
              <a:pathLst>
                <a:path w="6817" h="5794" extrusionOk="0">
                  <a:moveTo>
                    <a:pt x="6595" y="0"/>
                  </a:moveTo>
                  <a:cubicBezTo>
                    <a:pt x="6560" y="0"/>
                    <a:pt x="6524" y="10"/>
                    <a:pt x="6493" y="33"/>
                  </a:cubicBezTo>
                  <a:cubicBezTo>
                    <a:pt x="5577" y="747"/>
                    <a:pt x="4815" y="1688"/>
                    <a:pt x="4088" y="2569"/>
                  </a:cubicBezTo>
                  <a:cubicBezTo>
                    <a:pt x="3468" y="3329"/>
                    <a:pt x="2865" y="4097"/>
                    <a:pt x="2293" y="4881"/>
                  </a:cubicBezTo>
                  <a:lnTo>
                    <a:pt x="2293" y="4881"/>
                  </a:lnTo>
                  <a:cubicBezTo>
                    <a:pt x="2026" y="4281"/>
                    <a:pt x="1759" y="3681"/>
                    <a:pt x="1493" y="3081"/>
                  </a:cubicBezTo>
                  <a:cubicBezTo>
                    <a:pt x="1326" y="2712"/>
                    <a:pt x="1171" y="2354"/>
                    <a:pt x="1005" y="1997"/>
                  </a:cubicBezTo>
                  <a:cubicBezTo>
                    <a:pt x="838" y="1628"/>
                    <a:pt x="719" y="1176"/>
                    <a:pt x="457" y="878"/>
                  </a:cubicBezTo>
                  <a:cubicBezTo>
                    <a:pt x="412" y="829"/>
                    <a:pt x="349" y="808"/>
                    <a:pt x="285" y="808"/>
                  </a:cubicBezTo>
                  <a:cubicBezTo>
                    <a:pt x="146" y="808"/>
                    <a:pt x="0" y="910"/>
                    <a:pt x="16" y="1057"/>
                  </a:cubicBezTo>
                  <a:cubicBezTo>
                    <a:pt x="64" y="1450"/>
                    <a:pt x="302" y="1831"/>
                    <a:pt x="457" y="2188"/>
                  </a:cubicBezTo>
                  <a:cubicBezTo>
                    <a:pt x="624" y="2569"/>
                    <a:pt x="790" y="2950"/>
                    <a:pt x="957" y="3331"/>
                  </a:cubicBezTo>
                  <a:cubicBezTo>
                    <a:pt x="1290" y="4105"/>
                    <a:pt x="1636" y="4867"/>
                    <a:pt x="1969" y="5641"/>
                  </a:cubicBezTo>
                  <a:cubicBezTo>
                    <a:pt x="2018" y="5749"/>
                    <a:pt x="2109" y="5794"/>
                    <a:pt x="2205" y="5794"/>
                  </a:cubicBezTo>
                  <a:cubicBezTo>
                    <a:pt x="2319" y="5794"/>
                    <a:pt x="2440" y="5731"/>
                    <a:pt x="2505" y="5641"/>
                  </a:cubicBezTo>
                  <a:cubicBezTo>
                    <a:pt x="3183" y="4712"/>
                    <a:pt x="3874" y="3783"/>
                    <a:pt x="4612" y="2878"/>
                  </a:cubicBezTo>
                  <a:cubicBezTo>
                    <a:pt x="5327" y="2009"/>
                    <a:pt x="6112" y="1164"/>
                    <a:pt x="6743" y="223"/>
                  </a:cubicBezTo>
                  <a:cubicBezTo>
                    <a:pt x="6816" y="105"/>
                    <a:pt x="6708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0" name="Google Shape;1510;p30"/>
          <p:cNvGrpSpPr/>
          <p:nvPr/>
        </p:nvGrpSpPr>
        <p:grpSpPr>
          <a:xfrm>
            <a:off x="8527500" y="4401913"/>
            <a:ext cx="481075" cy="537975"/>
            <a:chOff x="4678525" y="4254125"/>
            <a:chExt cx="481075" cy="537975"/>
          </a:xfrm>
        </p:grpSpPr>
        <p:sp>
          <p:nvSpPr>
            <p:cNvPr id="1511" name="Google Shape;1511;p30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0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0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0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5" name="Google Shape;1515;p30"/>
          <p:cNvGrpSpPr/>
          <p:nvPr/>
        </p:nvGrpSpPr>
        <p:grpSpPr>
          <a:xfrm flipH="1">
            <a:off x="72825" y="772213"/>
            <a:ext cx="481075" cy="537975"/>
            <a:chOff x="4678525" y="4254125"/>
            <a:chExt cx="481075" cy="537975"/>
          </a:xfrm>
        </p:grpSpPr>
        <p:sp>
          <p:nvSpPr>
            <p:cNvPr id="1516" name="Google Shape;1516;p30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0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0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0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6"/>
          <p:cNvSpPr/>
          <p:nvPr/>
        </p:nvSpPr>
        <p:spPr>
          <a:xfrm>
            <a:off x="7764700" y="4139950"/>
            <a:ext cx="2453300" cy="1834100"/>
          </a:xfrm>
          <a:custGeom>
            <a:avLst/>
            <a:gdLst/>
            <a:ahLst/>
            <a:cxnLst/>
            <a:rect l="l" t="t" r="r" b="b"/>
            <a:pathLst>
              <a:path w="98132" h="73364" extrusionOk="0">
                <a:moveTo>
                  <a:pt x="63582" y="0"/>
                </a:moveTo>
                <a:cubicBezTo>
                  <a:pt x="60185" y="0"/>
                  <a:pt x="56856" y="742"/>
                  <a:pt x="53828" y="2437"/>
                </a:cubicBezTo>
                <a:cubicBezTo>
                  <a:pt x="45173" y="7295"/>
                  <a:pt x="41339" y="18475"/>
                  <a:pt x="32373" y="22714"/>
                </a:cubicBezTo>
                <a:cubicBezTo>
                  <a:pt x="26444" y="25523"/>
                  <a:pt x="19300" y="24726"/>
                  <a:pt x="13347" y="27512"/>
                </a:cubicBezTo>
                <a:cubicBezTo>
                  <a:pt x="8680" y="29691"/>
                  <a:pt x="5108" y="34084"/>
                  <a:pt x="3929" y="39108"/>
                </a:cubicBezTo>
                <a:cubicBezTo>
                  <a:pt x="0" y="55849"/>
                  <a:pt x="20408" y="69457"/>
                  <a:pt x="34243" y="72327"/>
                </a:cubicBezTo>
                <a:cubicBezTo>
                  <a:pt x="37651" y="73034"/>
                  <a:pt x="41111" y="73364"/>
                  <a:pt x="44578" y="73364"/>
                </a:cubicBezTo>
                <a:cubicBezTo>
                  <a:pt x="52896" y="73364"/>
                  <a:pt x="61249" y="71468"/>
                  <a:pt x="68997" y="68350"/>
                </a:cubicBezTo>
                <a:cubicBezTo>
                  <a:pt x="76105" y="65493"/>
                  <a:pt x="82892" y="61540"/>
                  <a:pt x="88178" y="55991"/>
                </a:cubicBezTo>
                <a:cubicBezTo>
                  <a:pt x="93464" y="50443"/>
                  <a:pt x="97167" y="43180"/>
                  <a:pt x="97560" y="35513"/>
                </a:cubicBezTo>
                <a:cubicBezTo>
                  <a:pt x="98132" y="24297"/>
                  <a:pt x="91476" y="13617"/>
                  <a:pt x="82487" y="6878"/>
                </a:cubicBezTo>
                <a:cubicBezTo>
                  <a:pt x="77081" y="2818"/>
                  <a:pt x="70203" y="0"/>
                  <a:pt x="635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6"/>
          <p:cNvSpPr/>
          <p:nvPr/>
        </p:nvSpPr>
        <p:spPr>
          <a:xfrm>
            <a:off x="-1449025" y="-1155075"/>
            <a:ext cx="2873600" cy="2376125"/>
          </a:xfrm>
          <a:custGeom>
            <a:avLst/>
            <a:gdLst/>
            <a:ahLst/>
            <a:cxnLst/>
            <a:rect l="l" t="t" r="r" b="b"/>
            <a:pathLst>
              <a:path w="114944" h="95045" extrusionOk="0">
                <a:moveTo>
                  <a:pt x="94568" y="1"/>
                </a:moveTo>
                <a:cubicBezTo>
                  <a:pt x="93408" y="1"/>
                  <a:pt x="92248" y="108"/>
                  <a:pt x="91107" y="328"/>
                </a:cubicBezTo>
                <a:cubicBezTo>
                  <a:pt x="85535" y="1399"/>
                  <a:pt x="80546" y="5066"/>
                  <a:pt x="77737" y="9983"/>
                </a:cubicBezTo>
                <a:cubicBezTo>
                  <a:pt x="74379" y="15889"/>
                  <a:pt x="74141" y="23080"/>
                  <a:pt x="71486" y="29331"/>
                </a:cubicBezTo>
                <a:cubicBezTo>
                  <a:pt x="68128" y="37261"/>
                  <a:pt x="60723" y="43333"/>
                  <a:pt x="52293" y="45071"/>
                </a:cubicBezTo>
                <a:cubicBezTo>
                  <a:pt x="42339" y="47119"/>
                  <a:pt x="31576" y="47893"/>
                  <a:pt x="22325" y="52405"/>
                </a:cubicBezTo>
                <a:cubicBezTo>
                  <a:pt x="8978" y="58918"/>
                  <a:pt x="1" y="79635"/>
                  <a:pt x="15812" y="89458"/>
                </a:cubicBezTo>
                <a:cubicBezTo>
                  <a:pt x="22589" y="93660"/>
                  <a:pt x="31327" y="95044"/>
                  <a:pt x="40262" y="95044"/>
                </a:cubicBezTo>
                <a:cubicBezTo>
                  <a:pt x="45300" y="95044"/>
                  <a:pt x="50400" y="94604"/>
                  <a:pt x="55246" y="93982"/>
                </a:cubicBezTo>
                <a:cubicBezTo>
                  <a:pt x="59282" y="93470"/>
                  <a:pt x="63140" y="92827"/>
                  <a:pt x="66640" y="92208"/>
                </a:cubicBezTo>
                <a:cubicBezTo>
                  <a:pt x="82713" y="89362"/>
                  <a:pt x="96929" y="81516"/>
                  <a:pt x="105050" y="66919"/>
                </a:cubicBezTo>
                <a:cubicBezTo>
                  <a:pt x="111157" y="55918"/>
                  <a:pt x="113789" y="43249"/>
                  <a:pt x="114444" y="30676"/>
                </a:cubicBezTo>
                <a:cubicBezTo>
                  <a:pt x="114944" y="21342"/>
                  <a:pt x="113920" y="10876"/>
                  <a:pt x="106955" y="4638"/>
                </a:cubicBezTo>
                <a:cubicBezTo>
                  <a:pt x="103593" y="1626"/>
                  <a:pt x="99079" y="1"/>
                  <a:pt x="945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6"/>
          <p:cNvGrpSpPr/>
          <p:nvPr/>
        </p:nvGrpSpPr>
        <p:grpSpPr>
          <a:xfrm>
            <a:off x="34498" y="3993587"/>
            <a:ext cx="1052375" cy="1109275"/>
            <a:chOff x="34498" y="3993587"/>
            <a:chExt cx="1052375" cy="1109275"/>
          </a:xfrm>
        </p:grpSpPr>
        <p:sp>
          <p:nvSpPr>
            <p:cNvPr id="211" name="Google Shape;211;p6"/>
            <p:cNvSpPr/>
            <p:nvPr/>
          </p:nvSpPr>
          <p:spPr>
            <a:xfrm>
              <a:off x="278198" y="45559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278210" y="423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488023" y="4384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488023" y="465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720000" y="45559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960273" y="4976262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27223" y="48721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68373" y="46486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55798" y="48816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4498" y="43211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68373" y="3993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03160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551298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6"/>
          <p:cNvGrpSpPr/>
          <p:nvPr/>
        </p:nvGrpSpPr>
        <p:grpSpPr>
          <a:xfrm rot="10800000">
            <a:off x="8068653" y="27933"/>
            <a:ext cx="1052375" cy="1109275"/>
            <a:chOff x="34498" y="3993587"/>
            <a:chExt cx="1052375" cy="1109275"/>
          </a:xfrm>
        </p:grpSpPr>
        <p:sp>
          <p:nvSpPr>
            <p:cNvPr id="225" name="Google Shape;225;p6"/>
            <p:cNvSpPr/>
            <p:nvPr/>
          </p:nvSpPr>
          <p:spPr>
            <a:xfrm>
              <a:off x="278198" y="45559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278210" y="423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88023" y="4384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88023" y="465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720000" y="45559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960273" y="4976262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327223" y="48721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373" y="46486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55798" y="48816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34498" y="43211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373" y="3993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103160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551298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6"/>
          <p:cNvGrpSpPr/>
          <p:nvPr/>
        </p:nvGrpSpPr>
        <p:grpSpPr>
          <a:xfrm>
            <a:off x="1" y="79327"/>
            <a:ext cx="580850" cy="911324"/>
            <a:chOff x="5463951" y="1829527"/>
            <a:chExt cx="580850" cy="911324"/>
          </a:xfrm>
        </p:grpSpPr>
        <p:sp>
          <p:nvSpPr>
            <p:cNvPr id="239" name="Google Shape;239;p6"/>
            <p:cNvSpPr/>
            <p:nvPr/>
          </p:nvSpPr>
          <p:spPr>
            <a:xfrm>
              <a:off x="5788721" y="1833308"/>
              <a:ext cx="105329" cy="352568"/>
            </a:xfrm>
            <a:custGeom>
              <a:avLst/>
              <a:gdLst/>
              <a:ahLst/>
              <a:cxnLst/>
              <a:rect l="l" t="t" r="r" b="b"/>
              <a:pathLst>
                <a:path w="1978" h="6621" extrusionOk="0">
                  <a:moveTo>
                    <a:pt x="929" y="1"/>
                  </a:moveTo>
                  <a:cubicBezTo>
                    <a:pt x="918" y="406"/>
                    <a:pt x="787" y="799"/>
                    <a:pt x="656" y="1192"/>
                  </a:cubicBezTo>
                  <a:cubicBezTo>
                    <a:pt x="203" y="2680"/>
                    <a:pt x="1" y="4311"/>
                    <a:pt x="525" y="5763"/>
                  </a:cubicBezTo>
                  <a:cubicBezTo>
                    <a:pt x="620" y="6037"/>
                    <a:pt x="739" y="6299"/>
                    <a:pt x="751" y="6585"/>
                  </a:cubicBezTo>
                  <a:lnTo>
                    <a:pt x="846" y="6621"/>
                  </a:lnTo>
                  <a:cubicBezTo>
                    <a:pt x="1084" y="6121"/>
                    <a:pt x="1310" y="5609"/>
                    <a:pt x="1513" y="5097"/>
                  </a:cubicBezTo>
                  <a:cubicBezTo>
                    <a:pt x="1632" y="4811"/>
                    <a:pt x="1739" y="4513"/>
                    <a:pt x="1811" y="4216"/>
                  </a:cubicBezTo>
                  <a:cubicBezTo>
                    <a:pt x="1977" y="3513"/>
                    <a:pt x="1906" y="2751"/>
                    <a:pt x="1715" y="2049"/>
                  </a:cubicBezTo>
                  <a:cubicBezTo>
                    <a:pt x="1537" y="1346"/>
                    <a:pt x="1227" y="668"/>
                    <a:pt x="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5605489" y="2155419"/>
              <a:ext cx="431857" cy="277219"/>
            </a:xfrm>
            <a:custGeom>
              <a:avLst/>
              <a:gdLst/>
              <a:ahLst/>
              <a:cxnLst/>
              <a:rect l="l" t="t" r="r" b="b"/>
              <a:pathLst>
                <a:path w="8110" h="5206" extrusionOk="0">
                  <a:moveTo>
                    <a:pt x="1" y="0"/>
                  </a:moveTo>
                  <a:cubicBezTo>
                    <a:pt x="215" y="977"/>
                    <a:pt x="49" y="2048"/>
                    <a:pt x="549" y="2905"/>
                  </a:cubicBezTo>
                  <a:cubicBezTo>
                    <a:pt x="1001" y="3703"/>
                    <a:pt x="1894" y="4108"/>
                    <a:pt x="2644" y="4608"/>
                  </a:cubicBezTo>
                  <a:cubicBezTo>
                    <a:pt x="2775" y="4703"/>
                    <a:pt x="2906" y="4798"/>
                    <a:pt x="2989" y="4929"/>
                  </a:cubicBezTo>
                  <a:cubicBezTo>
                    <a:pt x="3360" y="5119"/>
                    <a:pt x="3777" y="5206"/>
                    <a:pt x="4195" y="5206"/>
                  </a:cubicBezTo>
                  <a:cubicBezTo>
                    <a:pt x="4382" y="5206"/>
                    <a:pt x="4568" y="5189"/>
                    <a:pt x="4751" y="5156"/>
                  </a:cubicBezTo>
                  <a:cubicBezTo>
                    <a:pt x="5335" y="5048"/>
                    <a:pt x="5894" y="4763"/>
                    <a:pt x="6359" y="4394"/>
                  </a:cubicBezTo>
                  <a:cubicBezTo>
                    <a:pt x="6633" y="4167"/>
                    <a:pt x="6883" y="3917"/>
                    <a:pt x="7133" y="3655"/>
                  </a:cubicBezTo>
                  <a:cubicBezTo>
                    <a:pt x="7454" y="3322"/>
                    <a:pt x="7788" y="2989"/>
                    <a:pt x="8109" y="2655"/>
                  </a:cubicBezTo>
                  <a:lnTo>
                    <a:pt x="8109" y="2655"/>
                  </a:lnTo>
                  <a:cubicBezTo>
                    <a:pt x="7811" y="2679"/>
                    <a:pt x="7526" y="2703"/>
                    <a:pt x="7240" y="2727"/>
                  </a:cubicBezTo>
                  <a:cubicBezTo>
                    <a:pt x="6526" y="2774"/>
                    <a:pt x="5811" y="2834"/>
                    <a:pt x="5156" y="3120"/>
                  </a:cubicBezTo>
                  <a:cubicBezTo>
                    <a:pt x="4299" y="3489"/>
                    <a:pt x="3644" y="4203"/>
                    <a:pt x="3013" y="4906"/>
                  </a:cubicBezTo>
                  <a:cubicBezTo>
                    <a:pt x="3025" y="3870"/>
                    <a:pt x="2918" y="2786"/>
                    <a:pt x="2370" y="1917"/>
                  </a:cubicBezTo>
                  <a:cubicBezTo>
                    <a:pt x="1811" y="1060"/>
                    <a:pt x="894" y="51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5550961" y="2654853"/>
              <a:ext cx="286645" cy="80194"/>
            </a:xfrm>
            <a:custGeom>
              <a:avLst/>
              <a:gdLst/>
              <a:ahLst/>
              <a:cxnLst/>
              <a:rect l="l" t="t" r="r" b="b"/>
              <a:pathLst>
                <a:path w="5383" h="1506" extrusionOk="0">
                  <a:moveTo>
                    <a:pt x="2748" y="0"/>
                  </a:moveTo>
                  <a:cubicBezTo>
                    <a:pt x="1795" y="0"/>
                    <a:pt x="834" y="224"/>
                    <a:pt x="1" y="646"/>
                  </a:cubicBezTo>
                  <a:cubicBezTo>
                    <a:pt x="513" y="1003"/>
                    <a:pt x="1382" y="1134"/>
                    <a:pt x="2001" y="1289"/>
                  </a:cubicBezTo>
                  <a:cubicBezTo>
                    <a:pt x="2394" y="1384"/>
                    <a:pt x="2787" y="1468"/>
                    <a:pt x="3192" y="1504"/>
                  </a:cubicBezTo>
                  <a:cubicBezTo>
                    <a:pt x="3231" y="1505"/>
                    <a:pt x="3270" y="1505"/>
                    <a:pt x="3309" y="1505"/>
                  </a:cubicBezTo>
                  <a:cubicBezTo>
                    <a:pt x="3686" y="1505"/>
                    <a:pt x="4059" y="1450"/>
                    <a:pt x="4382" y="1277"/>
                  </a:cubicBezTo>
                  <a:cubicBezTo>
                    <a:pt x="4728" y="1087"/>
                    <a:pt x="5013" y="789"/>
                    <a:pt x="5383" y="658"/>
                  </a:cubicBezTo>
                  <a:cubicBezTo>
                    <a:pt x="4596" y="212"/>
                    <a:pt x="3676" y="0"/>
                    <a:pt x="2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5489511" y="2407719"/>
              <a:ext cx="111612" cy="280947"/>
            </a:xfrm>
            <a:custGeom>
              <a:avLst/>
              <a:gdLst/>
              <a:ahLst/>
              <a:cxnLst/>
              <a:rect l="l" t="t" r="r" b="b"/>
              <a:pathLst>
                <a:path w="2096" h="5276" extrusionOk="0">
                  <a:moveTo>
                    <a:pt x="0" y="1"/>
                  </a:moveTo>
                  <a:cubicBezTo>
                    <a:pt x="155" y="644"/>
                    <a:pt x="83" y="1323"/>
                    <a:pt x="48" y="1977"/>
                  </a:cubicBezTo>
                  <a:cubicBezTo>
                    <a:pt x="0" y="2644"/>
                    <a:pt x="0" y="3335"/>
                    <a:pt x="274" y="3942"/>
                  </a:cubicBezTo>
                  <a:cubicBezTo>
                    <a:pt x="500" y="4418"/>
                    <a:pt x="786" y="4906"/>
                    <a:pt x="1155" y="5275"/>
                  </a:cubicBezTo>
                  <a:cubicBezTo>
                    <a:pt x="1988" y="4228"/>
                    <a:pt x="2096" y="2656"/>
                    <a:pt x="1405" y="1513"/>
                  </a:cubicBezTo>
                  <a:cubicBezTo>
                    <a:pt x="1048" y="918"/>
                    <a:pt x="524" y="45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5653041" y="2000727"/>
              <a:ext cx="164276" cy="267581"/>
            </a:xfrm>
            <a:custGeom>
              <a:avLst/>
              <a:gdLst/>
              <a:ahLst/>
              <a:cxnLst/>
              <a:rect l="l" t="t" r="r" b="b"/>
              <a:pathLst>
                <a:path w="3085" h="5025" extrusionOk="0">
                  <a:moveTo>
                    <a:pt x="1" y="0"/>
                  </a:moveTo>
                  <a:cubicBezTo>
                    <a:pt x="263" y="429"/>
                    <a:pt x="239" y="965"/>
                    <a:pt x="287" y="1465"/>
                  </a:cubicBezTo>
                  <a:cubicBezTo>
                    <a:pt x="322" y="1917"/>
                    <a:pt x="418" y="2358"/>
                    <a:pt x="572" y="2774"/>
                  </a:cubicBezTo>
                  <a:cubicBezTo>
                    <a:pt x="680" y="3036"/>
                    <a:pt x="799" y="3298"/>
                    <a:pt x="953" y="3524"/>
                  </a:cubicBezTo>
                  <a:lnTo>
                    <a:pt x="953" y="3536"/>
                  </a:lnTo>
                  <a:cubicBezTo>
                    <a:pt x="1453" y="4263"/>
                    <a:pt x="2263" y="4727"/>
                    <a:pt x="3085" y="5025"/>
                  </a:cubicBezTo>
                  <a:cubicBezTo>
                    <a:pt x="2906" y="3870"/>
                    <a:pt x="2561" y="2512"/>
                    <a:pt x="1918" y="1536"/>
                  </a:cubicBezTo>
                  <a:cubicBezTo>
                    <a:pt x="1453" y="857"/>
                    <a:pt x="775" y="31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5675246" y="2490949"/>
              <a:ext cx="275196" cy="100749"/>
            </a:xfrm>
            <a:custGeom>
              <a:avLst/>
              <a:gdLst/>
              <a:ahLst/>
              <a:cxnLst/>
              <a:rect l="l" t="t" r="r" b="b"/>
              <a:pathLst>
                <a:path w="5168" h="1892" extrusionOk="0">
                  <a:moveTo>
                    <a:pt x="3495" y="1"/>
                  </a:moveTo>
                  <a:cubicBezTo>
                    <a:pt x="3318" y="1"/>
                    <a:pt x="3142" y="11"/>
                    <a:pt x="2965" y="33"/>
                  </a:cubicBezTo>
                  <a:cubicBezTo>
                    <a:pt x="1882" y="176"/>
                    <a:pt x="929" y="795"/>
                    <a:pt x="24" y="1403"/>
                  </a:cubicBezTo>
                  <a:cubicBezTo>
                    <a:pt x="12" y="1426"/>
                    <a:pt x="1" y="1450"/>
                    <a:pt x="1" y="1474"/>
                  </a:cubicBezTo>
                  <a:cubicBezTo>
                    <a:pt x="721" y="1683"/>
                    <a:pt x="1487" y="1892"/>
                    <a:pt x="2243" y="1892"/>
                  </a:cubicBezTo>
                  <a:cubicBezTo>
                    <a:pt x="2349" y="1892"/>
                    <a:pt x="2455" y="1888"/>
                    <a:pt x="2560" y="1879"/>
                  </a:cubicBezTo>
                  <a:cubicBezTo>
                    <a:pt x="2834" y="1855"/>
                    <a:pt x="3120" y="1807"/>
                    <a:pt x="3382" y="1700"/>
                  </a:cubicBezTo>
                  <a:cubicBezTo>
                    <a:pt x="3727" y="1557"/>
                    <a:pt x="4025" y="1307"/>
                    <a:pt x="4299" y="1057"/>
                  </a:cubicBezTo>
                  <a:cubicBezTo>
                    <a:pt x="4596" y="783"/>
                    <a:pt x="4882" y="498"/>
                    <a:pt x="5168" y="200"/>
                  </a:cubicBezTo>
                  <a:cubicBezTo>
                    <a:pt x="4615" y="100"/>
                    <a:pt x="4056" y="1"/>
                    <a:pt x="3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5549736" y="2289184"/>
              <a:ext cx="140793" cy="277752"/>
            </a:xfrm>
            <a:custGeom>
              <a:avLst/>
              <a:gdLst/>
              <a:ahLst/>
              <a:cxnLst/>
              <a:rect l="l" t="t" r="r" b="b"/>
              <a:pathLst>
                <a:path w="2644" h="5216" extrusionOk="0">
                  <a:moveTo>
                    <a:pt x="0" y="0"/>
                  </a:moveTo>
                  <a:cubicBezTo>
                    <a:pt x="48" y="524"/>
                    <a:pt x="83" y="1048"/>
                    <a:pt x="131" y="1560"/>
                  </a:cubicBezTo>
                  <a:cubicBezTo>
                    <a:pt x="155" y="1810"/>
                    <a:pt x="167" y="2060"/>
                    <a:pt x="226" y="2310"/>
                  </a:cubicBezTo>
                  <a:cubicBezTo>
                    <a:pt x="322" y="2703"/>
                    <a:pt x="500" y="3084"/>
                    <a:pt x="750" y="3406"/>
                  </a:cubicBezTo>
                  <a:cubicBezTo>
                    <a:pt x="1250" y="4037"/>
                    <a:pt x="2036" y="4465"/>
                    <a:pt x="2334" y="5215"/>
                  </a:cubicBezTo>
                  <a:cubicBezTo>
                    <a:pt x="2346" y="5203"/>
                    <a:pt x="2358" y="5192"/>
                    <a:pt x="2381" y="5180"/>
                  </a:cubicBezTo>
                  <a:cubicBezTo>
                    <a:pt x="2548" y="4620"/>
                    <a:pt x="2643" y="4037"/>
                    <a:pt x="2596" y="3453"/>
                  </a:cubicBezTo>
                  <a:cubicBezTo>
                    <a:pt x="2560" y="2846"/>
                    <a:pt x="2369" y="2239"/>
                    <a:pt x="2012" y="1739"/>
                  </a:cubicBezTo>
                  <a:cubicBezTo>
                    <a:pt x="1798" y="1453"/>
                    <a:pt x="1548" y="1215"/>
                    <a:pt x="1274" y="989"/>
                  </a:cubicBezTo>
                  <a:cubicBezTo>
                    <a:pt x="869" y="631"/>
                    <a:pt x="441" y="29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5817263" y="2077407"/>
              <a:ext cx="220668" cy="193457"/>
            </a:xfrm>
            <a:custGeom>
              <a:avLst/>
              <a:gdLst/>
              <a:ahLst/>
              <a:cxnLst/>
              <a:rect l="l" t="t" r="r" b="b"/>
              <a:pathLst>
                <a:path w="4144" h="3633" extrusionOk="0">
                  <a:moveTo>
                    <a:pt x="4144" y="1"/>
                  </a:moveTo>
                  <a:cubicBezTo>
                    <a:pt x="3346" y="263"/>
                    <a:pt x="2549" y="608"/>
                    <a:pt x="1941" y="1168"/>
                  </a:cubicBezTo>
                  <a:cubicBezTo>
                    <a:pt x="1727" y="1358"/>
                    <a:pt x="1536" y="1572"/>
                    <a:pt x="1358" y="1799"/>
                  </a:cubicBezTo>
                  <a:cubicBezTo>
                    <a:pt x="905" y="2346"/>
                    <a:pt x="489" y="2930"/>
                    <a:pt x="132" y="3537"/>
                  </a:cubicBezTo>
                  <a:cubicBezTo>
                    <a:pt x="120" y="3561"/>
                    <a:pt x="96" y="3585"/>
                    <a:pt x="72" y="3596"/>
                  </a:cubicBezTo>
                  <a:cubicBezTo>
                    <a:pt x="65" y="3600"/>
                    <a:pt x="58" y="3601"/>
                    <a:pt x="51" y="3601"/>
                  </a:cubicBezTo>
                  <a:cubicBezTo>
                    <a:pt x="34" y="3601"/>
                    <a:pt x="17" y="3593"/>
                    <a:pt x="1" y="3585"/>
                  </a:cubicBezTo>
                  <a:lnTo>
                    <a:pt x="1" y="3585"/>
                  </a:lnTo>
                  <a:cubicBezTo>
                    <a:pt x="1" y="3596"/>
                    <a:pt x="1" y="3608"/>
                    <a:pt x="12" y="3632"/>
                  </a:cubicBezTo>
                  <a:cubicBezTo>
                    <a:pt x="1120" y="3561"/>
                    <a:pt x="2203" y="2977"/>
                    <a:pt x="2870" y="2072"/>
                  </a:cubicBezTo>
                  <a:cubicBezTo>
                    <a:pt x="3013" y="1870"/>
                    <a:pt x="3144" y="1656"/>
                    <a:pt x="3275" y="1441"/>
                  </a:cubicBezTo>
                  <a:cubicBezTo>
                    <a:pt x="3561" y="953"/>
                    <a:pt x="3858" y="477"/>
                    <a:pt x="4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5823865" y="2148763"/>
              <a:ext cx="140527" cy="120558"/>
            </a:xfrm>
            <a:custGeom>
              <a:avLst/>
              <a:gdLst/>
              <a:ahLst/>
              <a:cxnLst/>
              <a:rect l="l" t="t" r="r" b="b"/>
              <a:pathLst>
                <a:path w="2639" h="2264" extrusionOk="0">
                  <a:moveTo>
                    <a:pt x="2565" y="1"/>
                  </a:moveTo>
                  <a:cubicBezTo>
                    <a:pt x="2551" y="1"/>
                    <a:pt x="2535" y="6"/>
                    <a:pt x="2520" y="18"/>
                  </a:cubicBezTo>
                  <a:lnTo>
                    <a:pt x="2532" y="18"/>
                  </a:lnTo>
                  <a:cubicBezTo>
                    <a:pt x="2127" y="363"/>
                    <a:pt x="1758" y="756"/>
                    <a:pt x="1353" y="1102"/>
                  </a:cubicBezTo>
                  <a:cubicBezTo>
                    <a:pt x="936" y="1459"/>
                    <a:pt x="520" y="1792"/>
                    <a:pt x="79" y="2102"/>
                  </a:cubicBezTo>
                  <a:cubicBezTo>
                    <a:pt x="1" y="2150"/>
                    <a:pt x="43" y="2263"/>
                    <a:pt x="113" y="2263"/>
                  </a:cubicBezTo>
                  <a:cubicBezTo>
                    <a:pt x="128" y="2263"/>
                    <a:pt x="145" y="2258"/>
                    <a:pt x="162" y="2245"/>
                  </a:cubicBezTo>
                  <a:cubicBezTo>
                    <a:pt x="603" y="1935"/>
                    <a:pt x="1031" y="1602"/>
                    <a:pt x="1436" y="1244"/>
                  </a:cubicBezTo>
                  <a:cubicBezTo>
                    <a:pt x="1853" y="887"/>
                    <a:pt x="2258" y="518"/>
                    <a:pt x="2603" y="90"/>
                  </a:cubicBezTo>
                  <a:cubicBezTo>
                    <a:pt x="2639" y="45"/>
                    <a:pt x="2608" y="1"/>
                    <a:pt x="2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5700326" y="2078685"/>
              <a:ext cx="120931" cy="188665"/>
            </a:xfrm>
            <a:custGeom>
              <a:avLst/>
              <a:gdLst/>
              <a:ahLst/>
              <a:cxnLst/>
              <a:rect l="l" t="t" r="r" b="b"/>
              <a:pathLst>
                <a:path w="2271" h="3543" extrusionOk="0">
                  <a:moveTo>
                    <a:pt x="122" y="1"/>
                  </a:moveTo>
                  <a:cubicBezTo>
                    <a:pt x="61" y="1"/>
                    <a:pt x="1" y="66"/>
                    <a:pt x="42" y="132"/>
                  </a:cubicBezTo>
                  <a:cubicBezTo>
                    <a:pt x="637" y="1322"/>
                    <a:pt x="1327" y="2477"/>
                    <a:pt x="2161" y="3525"/>
                  </a:cubicBezTo>
                  <a:cubicBezTo>
                    <a:pt x="2170" y="3537"/>
                    <a:pt x="2183" y="3542"/>
                    <a:pt x="2195" y="3542"/>
                  </a:cubicBezTo>
                  <a:cubicBezTo>
                    <a:pt x="2232" y="3542"/>
                    <a:pt x="2271" y="3501"/>
                    <a:pt x="2244" y="3465"/>
                  </a:cubicBezTo>
                  <a:cubicBezTo>
                    <a:pt x="1494" y="2358"/>
                    <a:pt x="792" y="1239"/>
                    <a:pt x="196" y="48"/>
                  </a:cubicBezTo>
                  <a:cubicBezTo>
                    <a:pt x="178" y="15"/>
                    <a:pt x="150" y="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5639036" y="2217562"/>
              <a:ext cx="126735" cy="192605"/>
            </a:xfrm>
            <a:custGeom>
              <a:avLst/>
              <a:gdLst/>
              <a:ahLst/>
              <a:cxnLst/>
              <a:rect l="l" t="t" r="r" b="b"/>
              <a:pathLst>
                <a:path w="2380" h="3617" extrusionOk="0">
                  <a:moveTo>
                    <a:pt x="100" y="0"/>
                  </a:moveTo>
                  <a:cubicBezTo>
                    <a:pt x="49" y="0"/>
                    <a:pt x="0" y="80"/>
                    <a:pt x="50" y="119"/>
                  </a:cubicBezTo>
                  <a:cubicBezTo>
                    <a:pt x="300" y="322"/>
                    <a:pt x="490" y="631"/>
                    <a:pt x="669" y="893"/>
                  </a:cubicBezTo>
                  <a:cubicBezTo>
                    <a:pt x="859" y="1179"/>
                    <a:pt x="1050" y="1465"/>
                    <a:pt x="1228" y="1762"/>
                  </a:cubicBezTo>
                  <a:cubicBezTo>
                    <a:pt x="1407" y="2048"/>
                    <a:pt x="1574" y="2346"/>
                    <a:pt x="1728" y="2643"/>
                  </a:cubicBezTo>
                  <a:cubicBezTo>
                    <a:pt x="1883" y="2953"/>
                    <a:pt x="2014" y="3262"/>
                    <a:pt x="2169" y="3572"/>
                  </a:cubicBezTo>
                  <a:cubicBezTo>
                    <a:pt x="2188" y="3603"/>
                    <a:pt x="2219" y="3616"/>
                    <a:pt x="2251" y="3616"/>
                  </a:cubicBezTo>
                  <a:cubicBezTo>
                    <a:pt x="2315" y="3616"/>
                    <a:pt x="2379" y="3561"/>
                    <a:pt x="2347" y="3489"/>
                  </a:cubicBezTo>
                  <a:cubicBezTo>
                    <a:pt x="2228" y="3167"/>
                    <a:pt x="2050" y="2858"/>
                    <a:pt x="1895" y="2548"/>
                  </a:cubicBezTo>
                  <a:cubicBezTo>
                    <a:pt x="1728" y="2238"/>
                    <a:pt x="1550" y="1929"/>
                    <a:pt x="1371" y="1619"/>
                  </a:cubicBezTo>
                  <a:cubicBezTo>
                    <a:pt x="1181" y="1322"/>
                    <a:pt x="990" y="1024"/>
                    <a:pt x="788" y="726"/>
                  </a:cubicBezTo>
                  <a:cubicBezTo>
                    <a:pt x="597" y="452"/>
                    <a:pt x="407" y="214"/>
                    <a:pt x="133" y="12"/>
                  </a:cubicBezTo>
                  <a:cubicBezTo>
                    <a:pt x="122" y="4"/>
                    <a:pt x="111" y="0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5761883" y="2330346"/>
              <a:ext cx="201871" cy="90312"/>
            </a:xfrm>
            <a:custGeom>
              <a:avLst/>
              <a:gdLst/>
              <a:ahLst/>
              <a:cxnLst/>
              <a:rect l="l" t="t" r="r" b="b"/>
              <a:pathLst>
                <a:path w="3791" h="1696" extrusionOk="0">
                  <a:moveTo>
                    <a:pt x="3684" y="1"/>
                  </a:moveTo>
                  <a:cubicBezTo>
                    <a:pt x="3680" y="1"/>
                    <a:pt x="3676" y="1"/>
                    <a:pt x="3672" y="1"/>
                  </a:cubicBezTo>
                  <a:cubicBezTo>
                    <a:pt x="3362" y="37"/>
                    <a:pt x="3053" y="168"/>
                    <a:pt x="2767" y="275"/>
                  </a:cubicBezTo>
                  <a:cubicBezTo>
                    <a:pt x="2469" y="394"/>
                    <a:pt x="2184" y="525"/>
                    <a:pt x="1898" y="668"/>
                  </a:cubicBezTo>
                  <a:cubicBezTo>
                    <a:pt x="1600" y="799"/>
                    <a:pt x="1303" y="942"/>
                    <a:pt x="1005" y="1085"/>
                  </a:cubicBezTo>
                  <a:cubicBezTo>
                    <a:pt x="838" y="1168"/>
                    <a:pt x="683" y="1240"/>
                    <a:pt x="529" y="1323"/>
                  </a:cubicBezTo>
                  <a:cubicBezTo>
                    <a:pt x="362" y="1394"/>
                    <a:pt x="219" y="1502"/>
                    <a:pt x="64" y="1573"/>
                  </a:cubicBezTo>
                  <a:cubicBezTo>
                    <a:pt x="1" y="1615"/>
                    <a:pt x="41" y="1696"/>
                    <a:pt x="101" y="1696"/>
                  </a:cubicBezTo>
                  <a:cubicBezTo>
                    <a:pt x="108" y="1696"/>
                    <a:pt x="116" y="1695"/>
                    <a:pt x="124" y="1692"/>
                  </a:cubicBezTo>
                  <a:lnTo>
                    <a:pt x="124" y="1680"/>
                  </a:lnTo>
                  <a:cubicBezTo>
                    <a:pt x="290" y="1621"/>
                    <a:pt x="445" y="1573"/>
                    <a:pt x="600" y="1502"/>
                  </a:cubicBezTo>
                  <a:cubicBezTo>
                    <a:pt x="755" y="1430"/>
                    <a:pt x="910" y="1359"/>
                    <a:pt x="1064" y="1287"/>
                  </a:cubicBezTo>
                  <a:cubicBezTo>
                    <a:pt x="1362" y="1144"/>
                    <a:pt x="1648" y="1001"/>
                    <a:pt x="1945" y="871"/>
                  </a:cubicBezTo>
                  <a:cubicBezTo>
                    <a:pt x="2231" y="728"/>
                    <a:pt x="2517" y="597"/>
                    <a:pt x="2803" y="490"/>
                  </a:cubicBezTo>
                  <a:cubicBezTo>
                    <a:pt x="2946" y="430"/>
                    <a:pt x="3077" y="370"/>
                    <a:pt x="3219" y="335"/>
                  </a:cubicBezTo>
                  <a:cubicBezTo>
                    <a:pt x="3374" y="275"/>
                    <a:pt x="3541" y="239"/>
                    <a:pt x="3696" y="192"/>
                  </a:cubicBezTo>
                  <a:cubicBezTo>
                    <a:pt x="3788" y="157"/>
                    <a:pt x="3791" y="1"/>
                    <a:pt x="3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5577533" y="2342647"/>
              <a:ext cx="100429" cy="222319"/>
            </a:xfrm>
            <a:custGeom>
              <a:avLst/>
              <a:gdLst/>
              <a:ahLst/>
              <a:cxnLst/>
              <a:rect l="l" t="t" r="r" b="b"/>
              <a:pathLst>
                <a:path w="1886" h="4175" extrusionOk="0">
                  <a:moveTo>
                    <a:pt x="70" y="1"/>
                  </a:moveTo>
                  <a:cubicBezTo>
                    <a:pt x="35" y="1"/>
                    <a:pt x="1" y="34"/>
                    <a:pt x="26" y="68"/>
                  </a:cubicBezTo>
                  <a:cubicBezTo>
                    <a:pt x="788" y="1330"/>
                    <a:pt x="1383" y="2687"/>
                    <a:pt x="1717" y="4128"/>
                  </a:cubicBezTo>
                  <a:cubicBezTo>
                    <a:pt x="1726" y="4160"/>
                    <a:pt x="1755" y="4175"/>
                    <a:pt x="1785" y="4175"/>
                  </a:cubicBezTo>
                  <a:cubicBezTo>
                    <a:pt x="1833" y="4175"/>
                    <a:pt x="1886" y="4139"/>
                    <a:pt x="1871" y="4080"/>
                  </a:cubicBezTo>
                  <a:cubicBezTo>
                    <a:pt x="1526" y="2640"/>
                    <a:pt x="955" y="1235"/>
                    <a:pt x="109" y="20"/>
                  </a:cubicBezTo>
                  <a:cubicBezTo>
                    <a:pt x="99" y="6"/>
                    <a:pt x="84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5674607" y="2524390"/>
              <a:ext cx="214331" cy="49203"/>
            </a:xfrm>
            <a:custGeom>
              <a:avLst/>
              <a:gdLst/>
              <a:ahLst/>
              <a:cxnLst/>
              <a:rect l="l" t="t" r="r" b="b"/>
              <a:pathLst>
                <a:path w="4025" h="924" extrusionOk="0">
                  <a:moveTo>
                    <a:pt x="3954" y="1"/>
                  </a:moveTo>
                  <a:cubicBezTo>
                    <a:pt x="2620" y="1"/>
                    <a:pt x="1310" y="263"/>
                    <a:pt x="84" y="786"/>
                  </a:cubicBezTo>
                  <a:cubicBezTo>
                    <a:pt x="0" y="818"/>
                    <a:pt x="55" y="924"/>
                    <a:pt x="126" y="924"/>
                  </a:cubicBezTo>
                  <a:cubicBezTo>
                    <a:pt x="136" y="924"/>
                    <a:pt x="146" y="922"/>
                    <a:pt x="155" y="917"/>
                  </a:cubicBezTo>
                  <a:cubicBezTo>
                    <a:pt x="1358" y="405"/>
                    <a:pt x="2656" y="120"/>
                    <a:pt x="3954" y="108"/>
                  </a:cubicBezTo>
                  <a:cubicBezTo>
                    <a:pt x="4025" y="108"/>
                    <a:pt x="4025" y="1"/>
                    <a:pt x="3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5514006" y="2470554"/>
              <a:ext cx="46540" cy="216515"/>
            </a:xfrm>
            <a:custGeom>
              <a:avLst/>
              <a:gdLst/>
              <a:ahLst/>
              <a:cxnLst/>
              <a:rect l="l" t="t" r="r" b="b"/>
              <a:pathLst>
                <a:path w="874" h="4066" extrusionOk="0">
                  <a:moveTo>
                    <a:pt x="77" y="0"/>
                  </a:moveTo>
                  <a:cubicBezTo>
                    <a:pt x="41" y="0"/>
                    <a:pt x="1" y="36"/>
                    <a:pt x="16" y="83"/>
                  </a:cubicBezTo>
                  <a:cubicBezTo>
                    <a:pt x="207" y="714"/>
                    <a:pt x="385" y="1345"/>
                    <a:pt x="504" y="1988"/>
                  </a:cubicBezTo>
                  <a:cubicBezTo>
                    <a:pt x="624" y="2655"/>
                    <a:pt x="671" y="3310"/>
                    <a:pt x="671" y="3976"/>
                  </a:cubicBezTo>
                  <a:cubicBezTo>
                    <a:pt x="671" y="4036"/>
                    <a:pt x="719" y="4066"/>
                    <a:pt x="766" y="4066"/>
                  </a:cubicBezTo>
                  <a:cubicBezTo>
                    <a:pt x="814" y="4066"/>
                    <a:pt x="862" y="4036"/>
                    <a:pt x="862" y="3976"/>
                  </a:cubicBezTo>
                  <a:cubicBezTo>
                    <a:pt x="874" y="2643"/>
                    <a:pt x="647" y="1262"/>
                    <a:pt x="123" y="35"/>
                  </a:cubicBezTo>
                  <a:cubicBezTo>
                    <a:pt x="115" y="10"/>
                    <a:pt x="97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5558576" y="2678923"/>
              <a:ext cx="210391" cy="14857"/>
            </a:xfrm>
            <a:custGeom>
              <a:avLst/>
              <a:gdLst/>
              <a:ahLst/>
              <a:cxnLst/>
              <a:rect l="l" t="t" r="r" b="b"/>
              <a:pathLst>
                <a:path w="3951" h="279" extrusionOk="0">
                  <a:moveTo>
                    <a:pt x="1709" y="1"/>
                  </a:moveTo>
                  <a:cubicBezTo>
                    <a:pt x="1184" y="1"/>
                    <a:pt x="658" y="26"/>
                    <a:pt x="132" y="75"/>
                  </a:cubicBezTo>
                  <a:cubicBezTo>
                    <a:pt x="5" y="87"/>
                    <a:pt x="1" y="278"/>
                    <a:pt x="121" y="278"/>
                  </a:cubicBezTo>
                  <a:cubicBezTo>
                    <a:pt x="124" y="278"/>
                    <a:pt x="128" y="278"/>
                    <a:pt x="132" y="278"/>
                  </a:cubicBezTo>
                  <a:cubicBezTo>
                    <a:pt x="751" y="218"/>
                    <a:pt x="1376" y="191"/>
                    <a:pt x="2001" y="191"/>
                  </a:cubicBezTo>
                  <a:cubicBezTo>
                    <a:pt x="2626" y="191"/>
                    <a:pt x="3251" y="218"/>
                    <a:pt x="3870" y="266"/>
                  </a:cubicBezTo>
                  <a:cubicBezTo>
                    <a:pt x="3874" y="266"/>
                    <a:pt x="3878" y="267"/>
                    <a:pt x="3881" y="267"/>
                  </a:cubicBezTo>
                  <a:cubicBezTo>
                    <a:pt x="3943" y="267"/>
                    <a:pt x="3951" y="170"/>
                    <a:pt x="3894" y="159"/>
                  </a:cubicBezTo>
                  <a:cubicBezTo>
                    <a:pt x="3263" y="63"/>
                    <a:pt x="2656" y="16"/>
                    <a:pt x="2025" y="4"/>
                  </a:cubicBezTo>
                  <a:cubicBezTo>
                    <a:pt x="1920" y="2"/>
                    <a:pt x="1815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5463951" y="2020855"/>
              <a:ext cx="388246" cy="719248"/>
            </a:xfrm>
            <a:custGeom>
              <a:avLst/>
              <a:gdLst/>
              <a:ahLst/>
              <a:cxnLst/>
              <a:rect l="l" t="t" r="r" b="b"/>
              <a:pathLst>
                <a:path w="7291" h="13507" extrusionOk="0">
                  <a:moveTo>
                    <a:pt x="7229" y="0"/>
                  </a:moveTo>
                  <a:cubicBezTo>
                    <a:pt x="7198" y="0"/>
                    <a:pt x="7165" y="21"/>
                    <a:pt x="7159" y="63"/>
                  </a:cubicBezTo>
                  <a:cubicBezTo>
                    <a:pt x="7124" y="622"/>
                    <a:pt x="7040" y="1182"/>
                    <a:pt x="6969" y="1741"/>
                  </a:cubicBezTo>
                  <a:cubicBezTo>
                    <a:pt x="6909" y="2289"/>
                    <a:pt x="6826" y="2849"/>
                    <a:pt x="6731" y="3396"/>
                  </a:cubicBezTo>
                  <a:cubicBezTo>
                    <a:pt x="6528" y="4492"/>
                    <a:pt x="6255" y="5575"/>
                    <a:pt x="5862" y="6611"/>
                  </a:cubicBezTo>
                  <a:cubicBezTo>
                    <a:pt x="5183" y="8433"/>
                    <a:pt x="4159" y="10123"/>
                    <a:pt x="2742" y="11469"/>
                  </a:cubicBezTo>
                  <a:cubicBezTo>
                    <a:pt x="1968" y="12207"/>
                    <a:pt x="1099" y="12814"/>
                    <a:pt x="135" y="13267"/>
                  </a:cubicBezTo>
                  <a:cubicBezTo>
                    <a:pt x="1" y="13329"/>
                    <a:pt x="81" y="13507"/>
                    <a:pt x="206" y="13507"/>
                  </a:cubicBezTo>
                  <a:cubicBezTo>
                    <a:pt x="225" y="13507"/>
                    <a:pt x="245" y="13502"/>
                    <a:pt x="266" y="13493"/>
                  </a:cubicBezTo>
                  <a:cubicBezTo>
                    <a:pt x="2016" y="12683"/>
                    <a:pt x="3469" y="11326"/>
                    <a:pt x="4552" y="9742"/>
                  </a:cubicBezTo>
                  <a:cubicBezTo>
                    <a:pt x="5766" y="7980"/>
                    <a:pt x="6493" y="5944"/>
                    <a:pt x="6898" y="3861"/>
                  </a:cubicBezTo>
                  <a:cubicBezTo>
                    <a:pt x="7017" y="3242"/>
                    <a:pt x="7112" y="2611"/>
                    <a:pt x="7183" y="1980"/>
                  </a:cubicBezTo>
                  <a:cubicBezTo>
                    <a:pt x="7219" y="1670"/>
                    <a:pt x="7243" y="1349"/>
                    <a:pt x="7267" y="1039"/>
                  </a:cubicBezTo>
                  <a:cubicBezTo>
                    <a:pt x="7279" y="706"/>
                    <a:pt x="7279" y="384"/>
                    <a:pt x="7290" y="63"/>
                  </a:cubicBezTo>
                  <a:cubicBezTo>
                    <a:pt x="7290" y="21"/>
                    <a:pt x="7261" y="0"/>
                    <a:pt x="7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5790638" y="1829527"/>
              <a:ext cx="110387" cy="364549"/>
            </a:xfrm>
            <a:custGeom>
              <a:avLst/>
              <a:gdLst/>
              <a:ahLst/>
              <a:cxnLst/>
              <a:rect l="l" t="t" r="r" b="b"/>
              <a:pathLst>
                <a:path w="2073" h="6846" extrusionOk="0">
                  <a:moveTo>
                    <a:pt x="942" y="348"/>
                  </a:moveTo>
                  <a:cubicBezTo>
                    <a:pt x="1275" y="1092"/>
                    <a:pt x="1598" y="1851"/>
                    <a:pt x="1727" y="2667"/>
                  </a:cubicBezTo>
                  <a:cubicBezTo>
                    <a:pt x="1798" y="3120"/>
                    <a:pt x="1798" y="3596"/>
                    <a:pt x="1715" y="4037"/>
                  </a:cubicBezTo>
                  <a:cubicBezTo>
                    <a:pt x="1632" y="4489"/>
                    <a:pt x="1465" y="4906"/>
                    <a:pt x="1298" y="5323"/>
                  </a:cubicBezTo>
                  <a:cubicBezTo>
                    <a:pt x="1144" y="5687"/>
                    <a:pt x="982" y="6044"/>
                    <a:pt x="829" y="6410"/>
                  </a:cubicBezTo>
                  <a:lnTo>
                    <a:pt x="829" y="6410"/>
                  </a:lnTo>
                  <a:cubicBezTo>
                    <a:pt x="763" y="6074"/>
                    <a:pt x="599" y="5756"/>
                    <a:pt x="512" y="5430"/>
                  </a:cubicBezTo>
                  <a:cubicBezTo>
                    <a:pt x="393" y="5013"/>
                    <a:pt x="322" y="4572"/>
                    <a:pt x="310" y="4144"/>
                  </a:cubicBezTo>
                  <a:cubicBezTo>
                    <a:pt x="262" y="3263"/>
                    <a:pt x="393" y="2382"/>
                    <a:pt x="632" y="1536"/>
                  </a:cubicBezTo>
                  <a:cubicBezTo>
                    <a:pt x="739" y="1137"/>
                    <a:pt x="885" y="754"/>
                    <a:pt x="942" y="348"/>
                  </a:cubicBezTo>
                  <a:close/>
                  <a:moveTo>
                    <a:pt x="907" y="0"/>
                  </a:moveTo>
                  <a:cubicBezTo>
                    <a:pt x="866" y="0"/>
                    <a:pt x="822" y="34"/>
                    <a:pt x="822" y="72"/>
                  </a:cubicBezTo>
                  <a:cubicBezTo>
                    <a:pt x="798" y="536"/>
                    <a:pt x="632" y="977"/>
                    <a:pt x="501" y="1405"/>
                  </a:cubicBezTo>
                  <a:cubicBezTo>
                    <a:pt x="370" y="1834"/>
                    <a:pt x="262" y="2251"/>
                    <a:pt x="191" y="2679"/>
                  </a:cubicBezTo>
                  <a:cubicBezTo>
                    <a:pt x="36" y="3525"/>
                    <a:pt x="1" y="4406"/>
                    <a:pt x="179" y="5251"/>
                  </a:cubicBezTo>
                  <a:cubicBezTo>
                    <a:pt x="227" y="5489"/>
                    <a:pt x="298" y="5727"/>
                    <a:pt x="382" y="5954"/>
                  </a:cubicBezTo>
                  <a:cubicBezTo>
                    <a:pt x="465" y="6180"/>
                    <a:pt x="560" y="6406"/>
                    <a:pt x="572" y="6656"/>
                  </a:cubicBezTo>
                  <a:cubicBezTo>
                    <a:pt x="577" y="6726"/>
                    <a:pt x="628" y="6769"/>
                    <a:pt x="686" y="6781"/>
                  </a:cubicBezTo>
                  <a:lnTo>
                    <a:pt x="686" y="6781"/>
                  </a:lnTo>
                  <a:cubicBezTo>
                    <a:pt x="689" y="6820"/>
                    <a:pt x="732" y="6846"/>
                    <a:pt x="775" y="6846"/>
                  </a:cubicBezTo>
                  <a:cubicBezTo>
                    <a:pt x="802" y="6846"/>
                    <a:pt x="830" y="6835"/>
                    <a:pt x="846" y="6811"/>
                  </a:cubicBezTo>
                  <a:cubicBezTo>
                    <a:pt x="1072" y="6394"/>
                    <a:pt x="1263" y="5965"/>
                    <a:pt x="1441" y="5537"/>
                  </a:cubicBezTo>
                  <a:cubicBezTo>
                    <a:pt x="1620" y="5096"/>
                    <a:pt x="1810" y="4656"/>
                    <a:pt x="1906" y="4191"/>
                  </a:cubicBezTo>
                  <a:cubicBezTo>
                    <a:pt x="2072" y="3287"/>
                    <a:pt x="1858" y="2346"/>
                    <a:pt x="1560" y="1489"/>
                  </a:cubicBezTo>
                  <a:cubicBezTo>
                    <a:pt x="1382" y="989"/>
                    <a:pt x="1179" y="512"/>
                    <a:pt x="965" y="36"/>
                  </a:cubicBezTo>
                  <a:cubicBezTo>
                    <a:pt x="952" y="11"/>
                    <a:pt x="930" y="0"/>
                    <a:pt x="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5645745" y="1994656"/>
              <a:ext cx="398949" cy="281906"/>
            </a:xfrm>
            <a:custGeom>
              <a:avLst/>
              <a:gdLst/>
              <a:ahLst/>
              <a:cxnLst/>
              <a:rect l="l" t="t" r="r" b="b"/>
              <a:pathLst>
                <a:path w="7492" h="5294" extrusionOk="0">
                  <a:moveTo>
                    <a:pt x="364" y="330"/>
                  </a:moveTo>
                  <a:cubicBezTo>
                    <a:pt x="990" y="631"/>
                    <a:pt x="1546" y="1107"/>
                    <a:pt x="1936" y="1686"/>
                  </a:cubicBezTo>
                  <a:cubicBezTo>
                    <a:pt x="2388" y="2341"/>
                    <a:pt x="2650" y="3114"/>
                    <a:pt x="2864" y="3876"/>
                  </a:cubicBezTo>
                  <a:cubicBezTo>
                    <a:pt x="2954" y="4246"/>
                    <a:pt x="3036" y="4615"/>
                    <a:pt x="3116" y="4984"/>
                  </a:cubicBezTo>
                  <a:lnTo>
                    <a:pt x="3116" y="4984"/>
                  </a:lnTo>
                  <a:cubicBezTo>
                    <a:pt x="3076" y="4964"/>
                    <a:pt x="3036" y="4944"/>
                    <a:pt x="2995" y="4924"/>
                  </a:cubicBezTo>
                  <a:cubicBezTo>
                    <a:pt x="2662" y="4781"/>
                    <a:pt x="2341" y="4615"/>
                    <a:pt x="2055" y="4412"/>
                  </a:cubicBezTo>
                  <a:cubicBezTo>
                    <a:pt x="1757" y="4210"/>
                    <a:pt x="1495" y="3972"/>
                    <a:pt x="1281" y="3686"/>
                  </a:cubicBezTo>
                  <a:cubicBezTo>
                    <a:pt x="1043" y="3365"/>
                    <a:pt x="876" y="2995"/>
                    <a:pt x="757" y="2614"/>
                  </a:cubicBezTo>
                  <a:cubicBezTo>
                    <a:pt x="614" y="2174"/>
                    <a:pt x="543" y="1733"/>
                    <a:pt x="519" y="1269"/>
                  </a:cubicBezTo>
                  <a:cubicBezTo>
                    <a:pt x="492" y="953"/>
                    <a:pt x="471" y="629"/>
                    <a:pt x="364" y="330"/>
                  </a:cubicBezTo>
                  <a:close/>
                  <a:moveTo>
                    <a:pt x="7108" y="1750"/>
                  </a:moveTo>
                  <a:lnTo>
                    <a:pt x="7108" y="1750"/>
                  </a:lnTo>
                  <a:cubicBezTo>
                    <a:pt x="6939" y="2034"/>
                    <a:pt x="6765" y="2318"/>
                    <a:pt x="6591" y="2603"/>
                  </a:cubicBezTo>
                  <a:cubicBezTo>
                    <a:pt x="6377" y="2948"/>
                    <a:pt x="6186" y="3305"/>
                    <a:pt x="5924" y="3626"/>
                  </a:cubicBezTo>
                  <a:cubicBezTo>
                    <a:pt x="5519" y="4150"/>
                    <a:pt x="4960" y="4567"/>
                    <a:pt x="4341" y="4805"/>
                  </a:cubicBezTo>
                  <a:cubicBezTo>
                    <a:pt x="4073" y="4912"/>
                    <a:pt x="3792" y="4986"/>
                    <a:pt x="3507" y="5031"/>
                  </a:cubicBezTo>
                  <a:lnTo>
                    <a:pt x="3507" y="5031"/>
                  </a:lnTo>
                  <a:cubicBezTo>
                    <a:pt x="3948" y="4305"/>
                    <a:pt x="4460" y="3579"/>
                    <a:pt x="5055" y="2972"/>
                  </a:cubicBezTo>
                  <a:cubicBezTo>
                    <a:pt x="5617" y="2399"/>
                    <a:pt x="6349" y="2006"/>
                    <a:pt x="7108" y="1750"/>
                  </a:cubicBezTo>
                  <a:close/>
                  <a:moveTo>
                    <a:pt x="141" y="1"/>
                  </a:moveTo>
                  <a:cubicBezTo>
                    <a:pt x="61" y="1"/>
                    <a:pt x="1" y="111"/>
                    <a:pt x="43" y="174"/>
                  </a:cubicBezTo>
                  <a:cubicBezTo>
                    <a:pt x="245" y="531"/>
                    <a:pt x="269" y="936"/>
                    <a:pt x="281" y="1329"/>
                  </a:cubicBezTo>
                  <a:cubicBezTo>
                    <a:pt x="305" y="1745"/>
                    <a:pt x="364" y="2162"/>
                    <a:pt x="471" y="2555"/>
                  </a:cubicBezTo>
                  <a:cubicBezTo>
                    <a:pt x="686" y="3305"/>
                    <a:pt x="1067" y="3972"/>
                    <a:pt x="1686" y="4460"/>
                  </a:cubicBezTo>
                  <a:cubicBezTo>
                    <a:pt x="1983" y="4698"/>
                    <a:pt x="2305" y="4877"/>
                    <a:pt x="2650" y="5031"/>
                  </a:cubicBezTo>
                  <a:cubicBezTo>
                    <a:pt x="2799" y="5100"/>
                    <a:pt x="2958" y="5158"/>
                    <a:pt x="3118" y="5215"/>
                  </a:cubicBezTo>
                  <a:lnTo>
                    <a:pt x="3118" y="5215"/>
                  </a:lnTo>
                  <a:cubicBezTo>
                    <a:pt x="3129" y="5258"/>
                    <a:pt x="3163" y="5293"/>
                    <a:pt x="3222" y="5293"/>
                  </a:cubicBezTo>
                  <a:cubicBezTo>
                    <a:pt x="3936" y="5270"/>
                    <a:pt x="4627" y="5019"/>
                    <a:pt x="5210" y="4627"/>
                  </a:cubicBezTo>
                  <a:cubicBezTo>
                    <a:pt x="5496" y="4436"/>
                    <a:pt x="5758" y="4210"/>
                    <a:pt x="5996" y="3948"/>
                  </a:cubicBezTo>
                  <a:cubicBezTo>
                    <a:pt x="6258" y="3650"/>
                    <a:pt x="6460" y="3293"/>
                    <a:pt x="6662" y="2948"/>
                  </a:cubicBezTo>
                  <a:cubicBezTo>
                    <a:pt x="6936" y="2507"/>
                    <a:pt x="7186" y="2055"/>
                    <a:pt x="7460" y="1614"/>
                  </a:cubicBezTo>
                  <a:cubicBezTo>
                    <a:pt x="7491" y="1541"/>
                    <a:pt x="7441" y="1441"/>
                    <a:pt x="7364" y="1441"/>
                  </a:cubicBezTo>
                  <a:cubicBezTo>
                    <a:pt x="7353" y="1441"/>
                    <a:pt x="7341" y="1443"/>
                    <a:pt x="7329" y="1448"/>
                  </a:cubicBezTo>
                  <a:cubicBezTo>
                    <a:pt x="6615" y="1710"/>
                    <a:pt x="5924" y="1983"/>
                    <a:pt x="5317" y="2448"/>
                  </a:cubicBezTo>
                  <a:cubicBezTo>
                    <a:pt x="4686" y="2948"/>
                    <a:pt x="4186" y="3626"/>
                    <a:pt x="3734" y="4293"/>
                  </a:cubicBezTo>
                  <a:cubicBezTo>
                    <a:pt x="3614" y="4460"/>
                    <a:pt x="3507" y="4638"/>
                    <a:pt x="3400" y="4805"/>
                  </a:cubicBezTo>
                  <a:cubicBezTo>
                    <a:pt x="3373" y="4841"/>
                    <a:pt x="3326" y="4945"/>
                    <a:pt x="3284" y="4999"/>
                  </a:cubicBezTo>
                  <a:lnTo>
                    <a:pt x="3284" y="4999"/>
                  </a:lnTo>
                  <a:cubicBezTo>
                    <a:pt x="3184" y="4223"/>
                    <a:pt x="3009" y="3440"/>
                    <a:pt x="2722" y="2710"/>
                  </a:cubicBezTo>
                  <a:cubicBezTo>
                    <a:pt x="2412" y="1948"/>
                    <a:pt x="1983" y="1245"/>
                    <a:pt x="1352" y="709"/>
                  </a:cubicBezTo>
                  <a:cubicBezTo>
                    <a:pt x="995" y="412"/>
                    <a:pt x="602" y="186"/>
                    <a:pt x="174" y="7"/>
                  </a:cubicBezTo>
                  <a:cubicBezTo>
                    <a:pt x="162" y="3"/>
                    <a:pt x="152" y="1"/>
                    <a:pt x="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5599951" y="2150147"/>
              <a:ext cx="444850" cy="288455"/>
            </a:xfrm>
            <a:custGeom>
              <a:avLst/>
              <a:gdLst/>
              <a:ahLst/>
              <a:cxnLst/>
              <a:rect l="l" t="t" r="r" b="b"/>
              <a:pathLst>
                <a:path w="8354" h="5417" extrusionOk="0">
                  <a:moveTo>
                    <a:pt x="245" y="290"/>
                  </a:moveTo>
                  <a:lnTo>
                    <a:pt x="245" y="290"/>
                  </a:lnTo>
                  <a:cubicBezTo>
                    <a:pt x="850" y="639"/>
                    <a:pt x="1454" y="1009"/>
                    <a:pt x="1950" y="1516"/>
                  </a:cubicBezTo>
                  <a:cubicBezTo>
                    <a:pt x="2510" y="2099"/>
                    <a:pt x="2808" y="2826"/>
                    <a:pt x="2939" y="3623"/>
                  </a:cubicBezTo>
                  <a:cubicBezTo>
                    <a:pt x="2998" y="4003"/>
                    <a:pt x="3025" y="4399"/>
                    <a:pt x="3046" y="4784"/>
                  </a:cubicBezTo>
                  <a:lnTo>
                    <a:pt x="3046" y="4784"/>
                  </a:lnTo>
                  <a:cubicBezTo>
                    <a:pt x="2826" y="4568"/>
                    <a:pt x="2529" y="4417"/>
                    <a:pt x="2284" y="4266"/>
                  </a:cubicBezTo>
                  <a:cubicBezTo>
                    <a:pt x="1950" y="4064"/>
                    <a:pt x="1617" y="3862"/>
                    <a:pt x="1331" y="3612"/>
                  </a:cubicBezTo>
                  <a:cubicBezTo>
                    <a:pt x="1034" y="3350"/>
                    <a:pt x="784" y="3052"/>
                    <a:pt x="641" y="2695"/>
                  </a:cubicBezTo>
                  <a:cubicBezTo>
                    <a:pt x="474" y="2314"/>
                    <a:pt x="414" y="1885"/>
                    <a:pt x="379" y="1468"/>
                  </a:cubicBezTo>
                  <a:cubicBezTo>
                    <a:pt x="339" y="1077"/>
                    <a:pt x="315" y="677"/>
                    <a:pt x="245" y="290"/>
                  </a:cubicBezTo>
                  <a:close/>
                  <a:moveTo>
                    <a:pt x="7930" y="2895"/>
                  </a:moveTo>
                  <a:cubicBezTo>
                    <a:pt x="7703" y="3129"/>
                    <a:pt x="7469" y="3359"/>
                    <a:pt x="7249" y="3588"/>
                  </a:cubicBezTo>
                  <a:cubicBezTo>
                    <a:pt x="6975" y="3874"/>
                    <a:pt x="6713" y="4159"/>
                    <a:pt x="6403" y="4397"/>
                  </a:cubicBezTo>
                  <a:cubicBezTo>
                    <a:pt x="5844" y="4862"/>
                    <a:pt x="5129" y="5171"/>
                    <a:pt x="4391" y="5195"/>
                  </a:cubicBezTo>
                  <a:cubicBezTo>
                    <a:pt x="4364" y="5196"/>
                    <a:pt x="4338" y="5196"/>
                    <a:pt x="4311" y="5196"/>
                  </a:cubicBezTo>
                  <a:cubicBezTo>
                    <a:pt x="3960" y="5196"/>
                    <a:pt x="3610" y="5132"/>
                    <a:pt x="3289" y="4996"/>
                  </a:cubicBezTo>
                  <a:lnTo>
                    <a:pt x="3289" y="4996"/>
                  </a:lnTo>
                  <a:cubicBezTo>
                    <a:pt x="3722" y="4498"/>
                    <a:pt x="4172" y="4000"/>
                    <a:pt x="4725" y="3635"/>
                  </a:cubicBezTo>
                  <a:cubicBezTo>
                    <a:pt x="5367" y="3195"/>
                    <a:pt x="6106" y="3040"/>
                    <a:pt x="6868" y="2969"/>
                  </a:cubicBezTo>
                  <a:cubicBezTo>
                    <a:pt x="7225" y="2940"/>
                    <a:pt x="7575" y="2920"/>
                    <a:pt x="7930" y="2895"/>
                  </a:cubicBezTo>
                  <a:close/>
                  <a:moveTo>
                    <a:pt x="104" y="1"/>
                  </a:moveTo>
                  <a:cubicBezTo>
                    <a:pt x="49" y="1"/>
                    <a:pt x="0" y="58"/>
                    <a:pt x="10" y="123"/>
                  </a:cubicBezTo>
                  <a:cubicBezTo>
                    <a:pt x="176" y="956"/>
                    <a:pt x="81" y="1838"/>
                    <a:pt x="367" y="2647"/>
                  </a:cubicBezTo>
                  <a:cubicBezTo>
                    <a:pt x="629" y="3409"/>
                    <a:pt x="1224" y="3897"/>
                    <a:pt x="1879" y="4314"/>
                  </a:cubicBezTo>
                  <a:cubicBezTo>
                    <a:pt x="2069" y="4433"/>
                    <a:pt x="2248" y="4540"/>
                    <a:pt x="2439" y="4659"/>
                  </a:cubicBezTo>
                  <a:cubicBezTo>
                    <a:pt x="2622" y="4774"/>
                    <a:pt x="2839" y="4889"/>
                    <a:pt x="2983" y="5068"/>
                  </a:cubicBezTo>
                  <a:lnTo>
                    <a:pt x="2983" y="5068"/>
                  </a:lnTo>
                  <a:cubicBezTo>
                    <a:pt x="2991" y="5090"/>
                    <a:pt x="3007" y="5109"/>
                    <a:pt x="3034" y="5124"/>
                  </a:cubicBezTo>
                  <a:cubicBezTo>
                    <a:pt x="3434" y="5321"/>
                    <a:pt x="3874" y="5417"/>
                    <a:pt x="4314" y="5417"/>
                  </a:cubicBezTo>
                  <a:cubicBezTo>
                    <a:pt x="4646" y="5417"/>
                    <a:pt x="4979" y="5362"/>
                    <a:pt x="5296" y="5255"/>
                  </a:cubicBezTo>
                  <a:cubicBezTo>
                    <a:pt x="6070" y="5005"/>
                    <a:pt x="6665" y="4493"/>
                    <a:pt x="7225" y="3933"/>
                  </a:cubicBezTo>
                  <a:cubicBezTo>
                    <a:pt x="7582" y="3564"/>
                    <a:pt x="7927" y="3195"/>
                    <a:pt x="8296" y="2838"/>
                  </a:cubicBezTo>
                  <a:cubicBezTo>
                    <a:pt x="8354" y="2781"/>
                    <a:pt x="8312" y="2646"/>
                    <a:pt x="8224" y="2646"/>
                  </a:cubicBezTo>
                  <a:cubicBezTo>
                    <a:pt x="8221" y="2646"/>
                    <a:pt x="8217" y="2647"/>
                    <a:pt x="8213" y="2647"/>
                  </a:cubicBezTo>
                  <a:cubicBezTo>
                    <a:pt x="7403" y="2707"/>
                    <a:pt x="6570" y="2731"/>
                    <a:pt x="5784" y="2921"/>
                  </a:cubicBezTo>
                  <a:cubicBezTo>
                    <a:pt x="5058" y="3112"/>
                    <a:pt x="4439" y="3516"/>
                    <a:pt x="3891" y="4028"/>
                  </a:cubicBezTo>
                  <a:cubicBezTo>
                    <a:pt x="3650" y="4251"/>
                    <a:pt x="3423" y="4488"/>
                    <a:pt x="3200" y="4734"/>
                  </a:cubicBezTo>
                  <a:lnTo>
                    <a:pt x="3200" y="4734"/>
                  </a:lnTo>
                  <a:cubicBezTo>
                    <a:pt x="3217" y="3988"/>
                    <a:pt x="3129" y="3227"/>
                    <a:pt x="2843" y="2540"/>
                  </a:cubicBezTo>
                  <a:cubicBezTo>
                    <a:pt x="2534" y="1778"/>
                    <a:pt x="1974" y="1207"/>
                    <a:pt x="1319" y="742"/>
                  </a:cubicBezTo>
                  <a:cubicBezTo>
                    <a:pt x="950" y="468"/>
                    <a:pt x="545" y="254"/>
                    <a:pt x="153" y="16"/>
                  </a:cubicBezTo>
                  <a:cubicBezTo>
                    <a:pt x="137" y="5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5544784" y="2284444"/>
              <a:ext cx="412634" cy="312950"/>
            </a:xfrm>
            <a:custGeom>
              <a:avLst/>
              <a:gdLst/>
              <a:ahLst/>
              <a:cxnLst/>
              <a:rect l="l" t="t" r="r" b="b"/>
              <a:pathLst>
                <a:path w="7749" h="5877" extrusionOk="0">
                  <a:moveTo>
                    <a:pt x="193" y="264"/>
                  </a:moveTo>
                  <a:cubicBezTo>
                    <a:pt x="486" y="474"/>
                    <a:pt x="770" y="698"/>
                    <a:pt x="1046" y="923"/>
                  </a:cubicBezTo>
                  <a:cubicBezTo>
                    <a:pt x="1355" y="1173"/>
                    <a:pt x="1653" y="1435"/>
                    <a:pt x="1903" y="1733"/>
                  </a:cubicBezTo>
                  <a:cubicBezTo>
                    <a:pt x="2415" y="2340"/>
                    <a:pt x="2629" y="3137"/>
                    <a:pt x="2605" y="3911"/>
                  </a:cubicBezTo>
                  <a:cubicBezTo>
                    <a:pt x="2596" y="4315"/>
                    <a:pt x="2521" y="4702"/>
                    <a:pt x="2434" y="5094"/>
                  </a:cubicBezTo>
                  <a:lnTo>
                    <a:pt x="2434" y="5094"/>
                  </a:lnTo>
                  <a:cubicBezTo>
                    <a:pt x="2148" y="4558"/>
                    <a:pt x="1653" y="4198"/>
                    <a:pt x="1224" y="3780"/>
                  </a:cubicBezTo>
                  <a:cubicBezTo>
                    <a:pt x="962" y="3518"/>
                    <a:pt x="736" y="3233"/>
                    <a:pt x="581" y="2887"/>
                  </a:cubicBezTo>
                  <a:cubicBezTo>
                    <a:pt x="403" y="2495"/>
                    <a:pt x="355" y="2066"/>
                    <a:pt x="319" y="1625"/>
                  </a:cubicBezTo>
                  <a:cubicBezTo>
                    <a:pt x="277" y="1172"/>
                    <a:pt x="235" y="718"/>
                    <a:pt x="193" y="264"/>
                  </a:cubicBezTo>
                  <a:close/>
                  <a:moveTo>
                    <a:pt x="5982" y="3994"/>
                  </a:moveTo>
                  <a:cubicBezTo>
                    <a:pt x="6453" y="3994"/>
                    <a:pt x="6922" y="4062"/>
                    <a:pt x="7386" y="4156"/>
                  </a:cubicBezTo>
                  <a:lnTo>
                    <a:pt x="7386" y="4156"/>
                  </a:lnTo>
                  <a:cubicBezTo>
                    <a:pt x="7102" y="4442"/>
                    <a:pt x="6815" y="4731"/>
                    <a:pt x="6511" y="4995"/>
                  </a:cubicBezTo>
                  <a:cubicBezTo>
                    <a:pt x="6165" y="5304"/>
                    <a:pt x="5796" y="5519"/>
                    <a:pt x="5332" y="5602"/>
                  </a:cubicBezTo>
                  <a:cubicBezTo>
                    <a:pt x="5119" y="5638"/>
                    <a:pt x="4907" y="5654"/>
                    <a:pt x="4696" y="5654"/>
                  </a:cubicBezTo>
                  <a:cubicBezTo>
                    <a:pt x="3998" y="5654"/>
                    <a:pt x="3313" y="5479"/>
                    <a:pt x="2640" y="5291"/>
                  </a:cubicBezTo>
                  <a:lnTo>
                    <a:pt x="2640" y="5291"/>
                  </a:lnTo>
                  <a:cubicBezTo>
                    <a:pt x="3313" y="4851"/>
                    <a:pt x="4001" y="4415"/>
                    <a:pt x="4760" y="4173"/>
                  </a:cubicBezTo>
                  <a:cubicBezTo>
                    <a:pt x="5166" y="4045"/>
                    <a:pt x="5575" y="3994"/>
                    <a:pt x="5982" y="3994"/>
                  </a:cubicBezTo>
                  <a:close/>
                  <a:moveTo>
                    <a:pt x="93" y="1"/>
                  </a:moveTo>
                  <a:cubicBezTo>
                    <a:pt x="45" y="1"/>
                    <a:pt x="1" y="45"/>
                    <a:pt x="10" y="89"/>
                  </a:cubicBezTo>
                  <a:cubicBezTo>
                    <a:pt x="46" y="554"/>
                    <a:pt x="69" y="1006"/>
                    <a:pt x="117" y="1471"/>
                  </a:cubicBezTo>
                  <a:cubicBezTo>
                    <a:pt x="153" y="1887"/>
                    <a:pt x="176" y="2316"/>
                    <a:pt x="307" y="2721"/>
                  </a:cubicBezTo>
                  <a:cubicBezTo>
                    <a:pt x="438" y="3078"/>
                    <a:pt x="629" y="3411"/>
                    <a:pt x="879" y="3697"/>
                  </a:cubicBezTo>
                  <a:cubicBezTo>
                    <a:pt x="1105" y="3947"/>
                    <a:pt x="1367" y="4173"/>
                    <a:pt x="1617" y="4411"/>
                  </a:cubicBezTo>
                  <a:cubicBezTo>
                    <a:pt x="1903" y="4673"/>
                    <a:pt x="2177" y="4971"/>
                    <a:pt x="2332" y="5340"/>
                  </a:cubicBezTo>
                  <a:cubicBezTo>
                    <a:pt x="2334" y="5346"/>
                    <a:pt x="2338" y="5352"/>
                    <a:pt x="2342" y="5357"/>
                  </a:cubicBezTo>
                  <a:lnTo>
                    <a:pt x="2342" y="5357"/>
                  </a:lnTo>
                  <a:cubicBezTo>
                    <a:pt x="2340" y="5401"/>
                    <a:pt x="2362" y="5445"/>
                    <a:pt x="2415" y="5459"/>
                  </a:cubicBezTo>
                  <a:cubicBezTo>
                    <a:pt x="3145" y="5668"/>
                    <a:pt x="3898" y="5876"/>
                    <a:pt x="4673" y="5876"/>
                  </a:cubicBezTo>
                  <a:cubicBezTo>
                    <a:pt x="4694" y="5876"/>
                    <a:pt x="4715" y="5876"/>
                    <a:pt x="4737" y="5876"/>
                  </a:cubicBezTo>
                  <a:cubicBezTo>
                    <a:pt x="5106" y="5876"/>
                    <a:pt x="5510" y="5828"/>
                    <a:pt x="5856" y="5685"/>
                  </a:cubicBezTo>
                  <a:cubicBezTo>
                    <a:pt x="6201" y="5554"/>
                    <a:pt x="6487" y="5328"/>
                    <a:pt x="6749" y="5090"/>
                  </a:cubicBezTo>
                  <a:cubicBezTo>
                    <a:pt x="7082" y="4792"/>
                    <a:pt x="7392" y="4483"/>
                    <a:pt x="7701" y="4161"/>
                  </a:cubicBezTo>
                  <a:cubicBezTo>
                    <a:pt x="7749" y="4102"/>
                    <a:pt x="7737" y="3995"/>
                    <a:pt x="7642" y="3971"/>
                  </a:cubicBezTo>
                  <a:cubicBezTo>
                    <a:pt x="7081" y="3874"/>
                    <a:pt x="6513" y="3772"/>
                    <a:pt x="5944" y="3772"/>
                  </a:cubicBezTo>
                  <a:cubicBezTo>
                    <a:pt x="5740" y="3772"/>
                    <a:pt x="5536" y="3785"/>
                    <a:pt x="5332" y="3816"/>
                  </a:cubicBezTo>
                  <a:cubicBezTo>
                    <a:pt x="4641" y="3923"/>
                    <a:pt x="3998" y="4209"/>
                    <a:pt x="3391" y="4554"/>
                  </a:cubicBezTo>
                  <a:cubicBezTo>
                    <a:pt x="3135" y="4713"/>
                    <a:pt x="2885" y="4879"/>
                    <a:pt x="2632" y="5046"/>
                  </a:cubicBezTo>
                  <a:lnTo>
                    <a:pt x="2632" y="5046"/>
                  </a:lnTo>
                  <a:cubicBezTo>
                    <a:pt x="2843" y="4350"/>
                    <a:pt x="2862" y="3569"/>
                    <a:pt x="2689" y="2876"/>
                  </a:cubicBezTo>
                  <a:cubicBezTo>
                    <a:pt x="2582" y="2483"/>
                    <a:pt x="2427" y="2114"/>
                    <a:pt x="2189" y="1780"/>
                  </a:cubicBezTo>
                  <a:cubicBezTo>
                    <a:pt x="1939" y="1447"/>
                    <a:pt x="1629" y="1173"/>
                    <a:pt x="1319" y="911"/>
                  </a:cubicBezTo>
                  <a:cubicBezTo>
                    <a:pt x="938" y="590"/>
                    <a:pt x="546" y="292"/>
                    <a:pt x="141" y="18"/>
                  </a:cubicBezTo>
                  <a:cubicBezTo>
                    <a:pt x="126" y="6"/>
                    <a:pt x="109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5483494" y="2402021"/>
              <a:ext cx="362366" cy="338830"/>
            </a:xfrm>
            <a:custGeom>
              <a:avLst/>
              <a:gdLst/>
              <a:ahLst/>
              <a:cxnLst/>
              <a:rect l="l" t="t" r="r" b="b"/>
              <a:pathLst>
                <a:path w="6805" h="6363" extrusionOk="0">
                  <a:moveTo>
                    <a:pt x="276" y="383"/>
                  </a:moveTo>
                  <a:cubicBezTo>
                    <a:pt x="817" y="862"/>
                    <a:pt x="1344" y="1384"/>
                    <a:pt x="1625" y="2061"/>
                  </a:cubicBezTo>
                  <a:cubicBezTo>
                    <a:pt x="1899" y="2739"/>
                    <a:pt x="1935" y="3513"/>
                    <a:pt x="1744" y="4227"/>
                  </a:cubicBezTo>
                  <a:cubicBezTo>
                    <a:pt x="1637" y="4592"/>
                    <a:pt x="1472" y="4927"/>
                    <a:pt x="1275" y="5242"/>
                  </a:cubicBezTo>
                  <a:lnTo>
                    <a:pt x="1275" y="5242"/>
                  </a:lnTo>
                  <a:cubicBezTo>
                    <a:pt x="995" y="4936"/>
                    <a:pt x="766" y="4581"/>
                    <a:pt x="589" y="4216"/>
                  </a:cubicBezTo>
                  <a:cubicBezTo>
                    <a:pt x="375" y="3799"/>
                    <a:pt x="256" y="3370"/>
                    <a:pt x="244" y="2906"/>
                  </a:cubicBezTo>
                  <a:cubicBezTo>
                    <a:pt x="202" y="2058"/>
                    <a:pt x="385" y="1220"/>
                    <a:pt x="276" y="383"/>
                  </a:cubicBezTo>
                  <a:close/>
                  <a:moveTo>
                    <a:pt x="4004" y="4862"/>
                  </a:moveTo>
                  <a:cubicBezTo>
                    <a:pt x="4509" y="4862"/>
                    <a:pt x="5012" y="4927"/>
                    <a:pt x="5495" y="5061"/>
                  </a:cubicBezTo>
                  <a:cubicBezTo>
                    <a:pt x="5805" y="5148"/>
                    <a:pt x="6108" y="5260"/>
                    <a:pt x="6397" y="5401"/>
                  </a:cubicBezTo>
                  <a:lnTo>
                    <a:pt x="6397" y="5401"/>
                  </a:lnTo>
                  <a:cubicBezTo>
                    <a:pt x="6156" y="5531"/>
                    <a:pt x="5947" y="5712"/>
                    <a:pt x="5709" y="5859"/>
                  </a:cubicBezTo>
                  <a:cubicBezTo>
                    <a:pt x="5399" y="6058"/>
                    <a:pt x="5037" y="6134"/>
                    <a:pt x="4672" y="6134"/>
                  </a:cubicBezTo>
                  <a:cubicBezTo>
                    <a:pt x="4645" y="6134"/>
                    <a:pt x="4617" y="6133"/>
                    <a:pt x="4590" y="6132"/>
                  </a:cubicBezTo>
                  <a:cubicBezTo>
                    <a:pt x="4161" y="6132"/>
                    <a:pt x="3733" y="6025"/>
                    <a:pt x="3316" y="5930"/>
                  </a:cubicBezTo>
                  <a:cubicBezTo>
                    <a:pt x="2994" y="5859"/>
                    <a:pt x="2673" y="5787"/>
                    <a:pt x="2351" y="5704"/>
                  </a:cubicBezTo>
                  <a:cubicBezTo>
                    <a:pt x="2062" y="5636"/>
                    <a:pt x="1766" y="5546"/>
                    <a:pt x="1505" y="5400"/>
                  </a:cubicBezTo>
                  <a:lnTo>
                    <a:pt x="1505" y="5400"/>
                  </a:lnTo>
                  <a:cubicBezTo>
                    <a:pt x="2282" y="5049"/>
                    <a:pt x="3146" y="4862"/>
                    <a:pt x="4004" y="4862"/>
                  </a:cubicBezTo>
                  <a:close/>
                  <a:moveTo>
                    <a:pt x="124" y="1"/>
                  </a:moveTo>
                  <a:cubicBezTo>
                    <a:pt x="59" y="1"/>
                    <a:pt x="0" y="54"/>
                    <a:pt x="18" y="132"/>
                  </a:cubicBezTo>
                  <a:cubicBezTo>
                    <a:pt x="196" y="906"/>
                    <a:pt x="54" y="1680"/>
                    <a:pt x="30" y="2453"/>
                  </a:cubicBezTo>
                  <a:cubicBezTo>
                    <a:pt x="30" y="2811"/>
                    <a:pt x="42" y="3168"/>
                    <a:pt x="113" y="3525"/>
                  </a:cubicBezTo>
                  <a:cubicBezTo>
                    <a:pt x="184" y="3870"/>
                    <a:pt x="327" y="4180"/>
                    <a:pt x="494" y="4489"/>
                  </a:cubicBezTo>
                  <a:cubicBezTo>
                    <a:pt x="683" y="4843"/>
                    <a:pt x="907" y="5174"/>
                    <a:pt x="1177" y="5458"/>
                  </a:cubicBezTo>
                  <a:lnTo>
                    <a:pt x="1177" y="5458"/>
                  </a:lnTo>
                  <a:cubicBezTo>
                    <a:pt x="1185" y="5470"/>
                    <a:pt x="1195" y="5480"/>
                    <a:pt x="1208" y="5490"/>
                  </a:cubicBezTo>
                  <a:cubicBezTo>
                    <a:pt x="1768" y="5871"/>
                    <a:pt x="2494" y="5966"/>
                    <a:pt x="3137" y="6121"/>
                  </a:cubicBezTo>
                  <a:cubicBezTo>
                    <a:pt x="3637" y="6232"/>
                    <a:pt x="4155" y="6363"/>
                    <a:pt x="4669" y="6363"/>
                  </a:cubicBezTo>
                  <a:cubicBezTo>
                    <a:pt x="4975" y="6363"/>
                    <a:pt x="5280" y="6317"/>
                    <a:pt x="5578" y="6192"/>
                  </a:cubicBezTo>
                  <a:cubicBezTo>
                    <a:pt x="5971" y="6013"/>
                    <a:pt x="6269" y="5668"/>
                    <a:pt x="6685" y="5513"/>
                  </a:cubicBezTo>
                  <a:cubicBezTo>
                    <a:pt x="6769" y="5490"/>
                    <a:pt x="6804" y="5359"/>
                    <a:pt x="6709" y="5311"/>
                  </a:cubicBezTo>
                  <a:cubicBezTo>
                    <a:pt x="5892" y="4846"/>
                    <a:pt x="4956" y="4631"/>
                    <a:pt x="4019" y="4631"/>
                  </a:cubicBezTo>
                  <a:cubicBezTo>
                    <a:pt x="3468" y="4631"/>
                    <a:pt x="2916" y="4706"/>
                    <a:pt x="2387" y="4847"/>
                  </a:cubicBezTo>
                  <a:cubicBezTo>
                    <a:pt x="2105" y="4921"/>
                    <a:pt x="1828" y="5019"/>
                    <a:pt x="1558" y="5136"/>
                  </a:cubicBezTo>
                  <a:lnTo>
                    <a:pt x="1558" y="5136"/>
                  </a:lnTo>
                  <a:cubicBezTo>
                    <a:pt x="1913" y="4606"/>
                    <a:pt x="2078" y="3934"/>
                    <a:pt x="2078" y="3311"/>
                  </a:cubicBezTo>
                  <a:cubicBezTo>
                    <a:pt x="2078" y="2489"/>
                    <a:pt x="1792" y="1727"/>
                    <a:pt x="1292" y="1108"/>
                  </a:cubicBezTo>
                  <a:cubicBezTo>
                    <a:pt x="958" y="703"/>
                    <a:pt x="577" y="370"/>
                    <a:pt x="196" y="25"/>
                  </a:cubicBezTo>
                  <a:cubicBezTo>
                    <a:pt x="174" y="8"/>
                    <a:pt x="148" y="1"/>
                    <a:pt x="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6"/>
          <p:cNvGrpSpPr/>
          <p:nvPr/>
        </p:nvGrpSpPr>
        <p:grpSpPr>
          <a:xfrm flipH="1">
            <a:off x="8563151" y="4152827"/>
            <a:ext cx="580850" cy="911324"/>
            <a:chOff x="2163701" y="1904052"/>
            <a:chExt cx="580850" cy="911324"/>
          </a:xfrm>
        </p:grpSpPr>
        <p:sp>
          <p:nvSpPr>
            <p:cNvPr id="262" name="Google Shape;262;p6"/>
            <p:cNvSpPr/>
            <p:nvPr/>
          </p:nvSpPr>
          <p:spPr>
            <a:xfrm>
              <a:off x="2523615" y="2223288"/>
              <a:ext cx="140527" cy="120558"/>
            </a:xfrm>
            <a:custGeom>
              <a:avLst/>
              <a:gdLst/>
              <a:ahLst/>
              <a:cxnLst/>
              <a:rect l="l" t="t" r="r" b="b"/>
              <a:pathLst>
                <a:path w="2639" h="2264" extrusionOk="0">
                  <a:moveTo>
                    <a:pt x="2565" y="1"/>
                  </a:moveTo>
                  <a:cubicBezTo>
                    <a:pt x="2551" y="1"/>
                    <a:pt x="2535" y="6"/>
                    <a:pt x="2520" y="18"/>
                  </a:cubicBezTo>
                  <a:lnTo>
                    <a:pt x="2532" y="18"/>
                  </a:lnTo>
                  <a:cubicBezTo>
                    <a:pt x="2127" y="363"/>
                    <a:pt x="1758" y="756"/>
                    <a:pt x="1353" y="1102"/>
                  </a:cubicBezTo>
                  <a:cubicBezTo>
                    <a:pt x="936" y="1459"/>
                    <a:pt x="520" y="1792"/>
                    <a:pt x="79" y="2102"/>
                  </a:cubicBezTo>
                  <a:cubicBezTo>
                    <a:pt x="1" y="2150"/>
                    <a:pt x="43" y="2263"/>
                    <a:pt x="113" y="2263"/>
                  </a:cubicBezTo>
                  <a:cubicBezTo>
                    <a:pt x="128" y="2263"/>
                    <a:pt x="145" y="2258"/>
                    <a:pt x="162" y="2245"/>
                  </a:cubicBezTo>
                  <a:cubicBezTo>
                    <a:pt x="603" y="1935"/>
                    <a:pt x="1031" y="1602"/>
                    <a:pt x="1436" y="1244"/>
                  </a:cubicBezTo>
                  <a:cubicBezTo>
                    <a:pt x="1853" y="887"/>
                    <a:pt x="2258" y="518"/>
                    <a:pt x="2603" y="90"/>
                  </a:cubicBezTo>
                  <a:cubicBezTo>
                    <a:pt x="2639" y="45"/>
                    <a:pt x="2608" y="1"/>
                    <a:pt x="2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2400076" y="2153210"/>
              <a:ext cx="120931" cy="188665"/>
            </a:xfrm>
            <a:custGeom>
              <a:avLst/>
              <a:gdLst/>
              <a:ahLst/>
              <a:cxnLst/>
              <a:rect l="l" t="t" r="r" b="b"/>
              <a:pathLst>
                <a:path w="2271" h="3543" extrusionOk="0">
                  <a:moveTo>
                    <a:pt x="122" y="1"/>
                  </a:moveTo>
                  <a:cubicBezTo>
                    <a:pt x="61" y="1"/>
                    <a:pt x="1" y="66"/>
                    <a:pt x="42" y="132"/>
                  </a:cubicBezTo>
                  <a:cubicBezTo>
                    <a:pt x="637" y="1322"/>
                    <a:pt x="1327" y="2477"/>
                    <a:pt x="2161" y="3525"/>
                  </a:cubicBezTo>
                  <a:cubicBezTo>
                    <a:pt x="2170" y="3537"/>
                    <a:pt x="2183" y="3542"/>
                    <a:pt x="2195" y="3542"/>
                  </a:cubicBezTo>
                  <a:cubicBezTo>
                    <a:pt x="2232" y="3542"/>
                    <a:pt x="2271" y="3501"/>
                    <a:pt x="2244" y="3465"/>
                  </a:cubicBezTo>
                  <a:cubicBezTo>
                    <a:pt x="1494" y="2358"/>
                    <a:pt x="792" y="1239"/>
                    <a:pt x="196" y="48"/>
                  </a:cubicBezTo>
                  <a:cubicBezTo>
                    <a:pt x="178" y="15"/>
                    <a:pt x="150" y="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2338786" y="2292087"/>
              <a:ext cx="126735" cy="192605"/>
            </a:xfrm>
            <a:custGeom>
              <a:avLst/>
              <a:gdLst/>
              <a:ahLst/>
              <a:cxnLst/>
              <a:rect l="l" t="t" r="r" b="b"/>
              <a:pathLst>
                <a:path w="2380" h="3617" extrusionOk="0">
                  <a:moveTo>
                    <a:pt x="100" y="0"/>
                  </a:moveTo>
                  <a:cubicBezTo>
                    <a:pt x="49" y="0"/>
                    <a:pt x="0" y="80"/>
                    <a:pt x="50" y="119"/>
                  </a:cubicBezTo>
                  <a:cubicBezTo>
                    <a:pt x="300" y="322"/>
                    <a:pt x="490" y="631"/>
                    <a:pt x="669" y="893"/>
                  </a:cubicBezTo>
                  <a:cubicBezTo>
                    <a:pt x="859" y="1179"/>
                    <a:pt x="1050" y="1465"/>
                    <a:pt x="1228" y="1762"/>
                  </a:cubicBezTo>
                  <a:cubicBezTo>
                    <a:pt x="1407" y="2048"/>
                    <a:pt x="1574" y="2346"/>
                    <a:pt x="1728" y="2643"/>
                  </a:cubicBezTo>
                  <a:cubicBezTo>
                    <a:pt x="1883" y="2953"/>
                    <a:pt x="2014" y="3262"/>
                    <a:pt x="2169" y="3572"/>
                  </a:cubicBezTo>
                  <a:cubicBezTo>
                    <a:pt x="2188" y="3603"/>
                    <a:pt x="2219" y="3616"/>
                    <a:pt x="2251" y="3616"/>
                  </a:cubicBezTo>
                  <a:cubicBezTo>
                    <a:pt x="2315" y="3616"/>
                    <a:pt x="2379" y="3561"/>
                    <a:pt x="2347" y="3489"/>
                  </a:cubicBezTo>
                  <a:cubicBezTo>
                    <a:pt x="2228" y="3167"/>
                    <a:pt x="2050" y="2858"/>
                    <a:pt x="1895" y="2548"/>
                  </a:cubicBezTo>
                  <a:cubicBezTo>
                    <a:pt x="1728" y="2238"/>
                    <a:pt x="1550" y="1929"/>
                    <a:pt x="1371" y="1619"/>
                  </a:cubicBezTo>
                  <a:cubicBezTo>
                    <a:pt x="1181" y="1322"/>
                    <a:pt x="990" y="1024"/>
                    <a:pt x="788" y="726"/>
                  </a:cubicBezTo>
                  <a:cubicBezTo>
                    <a:pt x="597" y="452"/>
                    <a:pt x="407" y="214"/>
                    <a:pt x="133" y="12"/>
                  </a:cubicBezTo>
                  <a:cubicBezTo>
                    <a:pt x="122" y="4"/>
                    <a:pt x="111" y="0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2461633" y="2404871"/>
              <a:ext cx="201871" cy="90312"/>
            </a:xfrm>
            <a:custGeom>
              <a:avLst/>
              <a:gdLst/>
              <a:ahLst/>
              <a:cxnLst/>
              <a:rect l="l" t="t" r="r" b="b"/>
              <a:pathLst>
                <a:path w="3791" h="1696" extrusionOk="0">
                  <a:moveTo>
                    <a:pt x="3684" y="1"/>
                  </a:moveTo>
                  <a:cubicBezTo>
                    <a:pt x="3680" y="1"/>
                    <a:pt x="3676" y="1"/>
                    <a:pt x="3672" y="1"/>
                  </a:cubicBezTo>
                  <a:cubicBezTo>
                    <a:pt x="3362" y="37"/>
                    <a:pt x="3053" y="168"/>
                    <a:pt x="2767" y="275"/>
                  </a:cubicBezTo>
                  <a:cubicBezTo>
                    <a:pt x="2469" y="394"/>
                    <a:pt x="2184" y="525"/>
                    <a:pt x="1898" y="668"/>
                  </a:cubicBezTo>
                  <a:cubicBezTo>
                    <a:pt x="1600" y="799"/>
                    <a:pt x="1303" y="942"/>
                    <a:pt x="1005" y="1085"/>
                  </a:cubicBezTo>
                  <a:cubicBezTo>
                    <a:pt x="838" y="1168"/>
                    <a:pt x="683" y="1240"/>
                    <a:pt x="529" y="1323"/>
                  </a:cubicBezTo>
                  <a:cubicBezTo>
                    <a:pt x="362" y="1394"/>
                    <a:pt x="219" y="1502"/>
                    <a:pt x="64" y="1573"/>
                  </a:cubicBezTo>
                  <a:cubicBezTo>
                    <a:pt x="1" y="1615"/>
                    <a:pt x="41" y="1696"/>
                    <a:pt x="101" y="1696"/>
                  </a:cubicBezTo>
                  <a:cubicBezTo>
                    <a:pt x="108" y="1696"/>
                    <a:pt x="116" y="1695"/>
                    <a:pt x="124" y="1692"/>
                  </a:cubicBezTo>
                  <a:lnTo>
                    <a:pt x="124" y="1680"/>
                  </a:lnTo>
                  <a:cubicBezTo>
                    <a:pt x="290" y="1621"/>
                    <a:pt x="445" y="1573"/>
                    <a:pt x="600" y="1502"/>
                  </a:cubicBezTo>
                  <a:cubicBezTo>
                    <a:pt x="755" y="1430"/>
                    <a:pt x="910" y="1359"/>
                    <a:pt x="1064" y="1287"/>
                  </a:cubicBezTo>
                  <a:cubicBezTo>
                    <a:pt x="1362" y="1144"/>
                    <a:pt x="1648" y="1001"/>
                    <a:pt x="1945" y="871"/>
                  </a:cubicBezTo>
                  <a:cubicBezTo>
                    <a:pt x="2231" y="728"/>
                    <a:pt x="2517" y="597"/>
                    <a:pt x="2803" y="490"/>
                  </a:cubicBezTo>
                  <a:cubicBezTo>
                    <a:pt x="2946" y="430"/>
                    <a:pt x="3077" y="370"/>
                    <a:pt x="3219" y="335"/>
                  </a:cubicBezTo>
                  <a:cubicBezTo>
                    <a:pt x="3374" y="275"/>
                    <a:pt x="3541" y="239"/>
                    <a:pt x="3696" y="192"/>
                  </a:cubicBezTo>
                  <a:cubicBezTo>
                    <a:pt x="3788" y="157"/>
                    <a:pt x="3791" y="1"/>
                    <a:pt x="3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2277283" y="2417172"/>
              <a:ext cx="100429" cy="222319"/>
            </a:xfrm>
            <a:custGeom>
              <a:avLst/>
              <a:gdLst/>
              <a:ahLst/>
              <a:cxnLst/>
              <a:rect l="l" t="t" r="r" b="b"/>
              <a:pathLst>
                <a:path w="1886" h="4175" extrusionOk="0">
                  <a:moveTo>
                    <a:pt x="70" y="1"/>
                  </a:moveTo>
                  <a:cubicBezTo>
                    <a:pt x="35" y="1"/>
                    <a:pt x="1" y="34"/>
                    <a:pt x="26" y="68"/>
                  </a:cubicBezTo>
                  <a:cubicBezTo>
                    <a:pt x="788" y="1330"/>
                    <a:pt x="1383" y="2687"/>
                    <a:pt x="1717" y="4128"/>
                  </a:cubicBezTo>
                  <a:cubicBezTo>
                    <a:pt x="1726" y="4160"/>
                    <a:pt x="1755" y="4175"/>
                    <a:pt x="1785" y="4175"/>
                  </a:cubicBezTo>
                  <a:cubicBezTo>
                    <a:pt x="1833" y="4175"/>
                    <a:pt x="1886" y="4139"/>
                    <a:pt x="1871" y="4080"/>
                  </a:cubicBezTo>
                  <a:cubicBezTo>
                    <a:pt x="1526" y="2640"/>
                    <a:pt x="955" y="1235"/>
                    <a:pt x="109" y="20"/>
                  </a:cubicBezTo>
                  <a:cubicBezTo>
                    <a:pt x="99" y="6"/>
                    <a:pt x="84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2374357" y="2598915"/>
              <a:ext cx="214331" cy="49203"/>
            </a:xfrm>
            <a:custGeom>
              <a:avLst/>
              <a:gdLst/>
              <a:ahLst/>
              <a:cxnLst/>
              <a:rect l="l" t="t" r="r" b="b"/>
              <a:pathLst>
                <a:path w="4025" h="924" extrusionOk="0">
                  <a:moveTo>
                    <a:pt x="3954" y="1"/>
                  </a:moveTo>
                  <a:cubicBezTo>
                    <a:pt x="2620" y="1"/>
                    <a:pt x="1310" y="263"/>
                    <a:pt x="84" y="786"/>
                  </a:cubicBezTo>
                  <a:cubicBezTo>
                    <a:pt x="0" y="818"/>
                    <a:pt x="55" y="924"/>
                    <a:pt x="126" y="924"/>
                  </a:cubicBezTo>
                  <a:cubicBezTo>
                    <a:pt x="136" y="924"/>
                    <a:pt x="146" y="922"/>
                    <a:pt x="155" y="917"/>
                  </a:cubicBezTo>
                  <a:cubicBezTo>
                    <a:pt x="1358" y="405"/>
                    <a:pt x="2656" y="120"/>
                    <a:pt x="3954" y="108"/>
                  </a:cubicBezTo>
                  <a:cubicBezTo>
                    <a:pt x="4025" y="108"/>
                    <a:pt x="4025" y="1"/>
                    <a:pt x="3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2213756" y="2545079"/>
              <a:ext cx="46540" cy="216515"/>
            </a:xfrm>
            <a:custGeom>
              <a:avLst/>
              <a:gdLst/>
              <a:ahLst/>
              <a:cxnLst/>
              <a:rect l="l" t="t" r="r" b="b"/>
              <a:pathLst>
                <a:path w="874" h="4066" extrusionOk="0">
                  <a:moveTo>
                    <a:pt x="77" y="0"/>
                  </a:moveTo>
                  <a:cubicBezTo>
                    <a:pt x="41" y="0"/>
                    <a:pt x="1" y="36"/>
                    <a:pt x="16" y="83"/>
                  </a:cubicBezTo>
                  <a:cubicBezTo>
                    <a:pt x="207" y="714"/>
                    <a:pt x="385" y="1345"/>
                    <a:pt x="504" y="1988"/>
                  </a:cubicBezTo>
                  <a:cubicBezTo>
                    <a:pt x="624" y="2655"/>
                    <a:pt x="671" y="3310"/>
                    <a:pt x="671" y="3976"/>
                  </a:cubicBezTo>
                  <a:cubicBezTo>
                    <a:pt x="671" y="4036"/>
                    <a:pt x="719" y="4066"/>
                    <a:pt x="766" y="4066"/>
                  </a:cubicBezTo>
                  <a:cubicBezTo>
                    <a:pt x="814" y="4066"/>
                    <a:pt x="862" y="4036"/>
                    <a:pt x="862" y="3976"/>
                  </a:cubicBezTo>
                  <a:cubicBezTo>
                    <a:pt x="874" y="2643"/>
                    <a:pt x="647" y="1262"/>
                    <a:pt x="123" y="35"/>
                  </a:cubicBezTo>
                  <a:cubicBezTo>
                    <a:pt x="115" y="10"/>
                    <a:pt x="97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2258326" y="2753448"/>
              <a:ext cx="210391" cy="14857"/>
            </a:xfrm>
            <a:custGeom>
              <a:avLst/>
              <a:gdLst/>
              <a:ahLst/>
              <a:cxnLst/>
              <a:rect l="l" t="t" r="r" b="b"/>
              <a:pathLst>
                <a:path w="3951" h="279" extrusionOk="0">
                  <a:moveTo>
                    <a:pt x="1709" y="1"/>
                  </a:moveTo>
                  <a:cubicBezTo>
                    <a:pt x="1184" y="1"/>
                    <a:pt x="658" y="26"/>
                    <a:pt x="132" y="75"/>
                  </a:cubicBezTo>
                  <a:cubicBezTo>
                    <a:pt x="5" y="87"/>
                    <a:pt x="1" y="278"/>
                    <a:pt x="121" y="278"/>
                  </a:cubicBezTo>
                  <a:cubicBezTo>
                    <a:pt x="124" y="278"/>
                    <a:pt x="128" y="278"/>
                    <a:pt x="132" y="278"/>
                  </a:cubicBezTo>
                  <a:cubicBezTo>
                    <a:pt x="751" y="218"/>
                    <a:pt x="1376" y="191"/>
                    <a:pt x="2001" y="191"/>
                  </a:cubicBezTo>
                  <a:cubicBezTo>
                    <a:pt x="2626" y="191"/>
                    <a:pt x="3251" y="218"/>
                    <a:pt x="3870" y="266"/>
                  </a:cubicBezTo>
                  <a:cubicBezTo>
                    <a:pt x="3874" y="266"/>
                    <a:pt x="3878" y="267"/>
                    <a:pt x="3881" y="267"/>
                  </a:cubicBezTo>
                  <a:cubicBezTo>
                    <a:pt x="3943" y="267"/>
                    <a:pt x="3951" y="170"/>
                    <a:pt x="3894" y="159"/>
                  </a:cubicBezTo>
                  <a:cubicBezTo>
                    <a:pt x="3263" y="63"/>
                    <a:pt x="2656" y="16"/>
                    <a:pt x="2025" y="4"/>
                  </a:cubicBezTo>
                  <a:cubicBezTo>
                    <a:pt x="1920" y="2"/>
                    <a:pt x="1815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2163701" y="2095380"/>
              <a:ext cx="388246" cy="719248"/>
            </a:xfrm>
            <a:custGeom>
              <a:avLst/>
              <a:gdLst/>
              <a:ahLst/>
              <a:cxnLst/>
              <a:rect l="l" t="t" r="r" b="b"/>
              <a:pathLst>
                <a:path w="7291" h="13507" extrusionOk="0">
                  <a:moveTo>
                    <a:pt x="7229" y="0"/>
                  </a:moveTo>
                  <a:cubicBezTo>
                    <a:pt x="7198" y="0"/>
                    <a:pt x="7165" y="21"/>
                    <a:pt x="7159" y="63"/>
                  </a:cubicBezTo>
                  <a:cubicBezTo>
                    <a:pt x="7124" y="622"/>
                    <a:pt x="7040" y="1182"/>
                    <a:pt x="6969" y="1741"/>
                  </a:cubicBezTo>
                  <a:cubicBezTo>
                    <a:pt x="6909" y="2289"/>
                    <a:pt x="6826" y="2849"/>
                    <a:pt x="6731" y="3396"/>
                  </a:cubicBezTo>
                  <a:cubicBezTo>
                    <a:pt x="6528" y="4492"/>
                    <a:pt x="6255" y="5575"/>
                    <a:pt x="5862" y="6611"/>
                  </a:cubicBezTo>
                  <a:cubicBezTo>
                    <a:pt x="5183" y="8433"/>
                    <a:pt x="4159" y="10123"/>
                    <a:pt x="2742" y="11469"/>
                  </a:cubicBezTo>
                  <a:cubicBezTo>
                    <a:pt x="1968" y="12207"/>
                    <a:pt x="1099" y="12814"/>
                    <a:pt x="135" y="13267"/>
                  </a:cubicBezTo>
                  <a:cubicBezTo>
                    <a:pt x="1" y="13329"/>
                    <a:pt x="81" y="13507"/>
                    <a:pt x="206" y="13507"/>
                  </a:cubicBezTo>
                  <a:cubicBezTo>
                    <a:pt x="225" y="13507"/>
                    <a:pt x="245" y="13502"/>
                    <a:pt x="266" y="13493"/>
                  </a:cubicBezTo>
                  <a:cubicBezTo>
                    <a:pt x="2016" y="12683"/>
                    <a:pt x="3469" y="11326"/>
                    <a:pt x="4552" y="9742"/>
                  </a:cubicBezTo>
                  <a:cubicBezTo>
                    <a:pt x="5766" y="7980"/>
                    <a:pt x="6493" y="5944"/>
                    <a:pt x="6898" y="3861"/>
                  </a:cubicBezTo>
                  <a:cubicBezTo>
                    <a:pt x="7017" y="3242"/>
                    <a:pt x="7112" y="2611"/>
                    <a:pt x="7183" y="1980"/>
                  </a:cubicBezTo>
                  <a:cubicBezTo>
                    <a:pt x="7219" y="1670"/>
                    <a:pt x="7243" y="1349"/>
                    <a:pt x="7267" y="1039"/>
                  </a:cubicBezTo>
                  <a:cubicBezTo>
                    <a:pt x="7279" y="706"/>
                    <a:pt x="7279" y="384"/>
                    <a:pt x="7290" y="63"/>
                  </a:cubicBezTo>
                  <a:cubicBezTo>
                    <a:pt x="7290" y="21"/>
                    <a:pt x="7261" y="0"/>
                    <a:pt x="7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2490388" y="1904052"/>
              <a:ext cx="110387" cy="364549"/>
            </a:xfrm>
            <a:custGeom>
              <a:avLst/>
              <a:gdLst/>
              <a:ahLst/>
              <a:cxnLst/>
              <a:rect l="l" t="t" r="r" b="b"/>
              <a:pathLst>
                <a:path w="2073" h="6846" extrusionOk="0">
                  <a:moveTo>
                    <a:pt x="942" y="348"/>
                  </a:moveTo>
                  <a:cubicBezTo>
                    <a:pt x="1275" y="1092"/>
                    <a:pt x="1598" y="1851"/>
                    <a:pt x="1727" y="2667"/>
                  </a:cubicBezTo>
                  <a:cubicBezTo>
                    <a:pt x="1798" y="3120"/>
                    <a:pt x="1798" y="3596"/>
                    <a:pt x="1715" y="4037"/>
                  </a:cubicBezTo>
                  <a:cubicBezTo>
                    <a:pt x="1632" y="4489"/>
                    <a:pt x="1465" y="4906"/>
                    <a:pt x="1298" y="5323"/>
                  </a:cubicBezTo>
                  <a:cubicBezTo>
                    <a:pt x="1144" y="5687"/>
                    <a:pt x="982" y="6044"/>
                    <a:pt x="829" y="6410"/>
                  </a:cubicBezTo>
                  <a:lnTo>
                    <a:pt x="829" y="6410"/>
                  </a:lnTo>
                  <a:cubicBezTo>
                    <a:pt x="763" y="6074"/>
                    <a:pt x="599" y="5756"/>
                    <a:pt x="512" y="5430"/>
                  </a:cubicBezTo>
                  <a:cubicBezTo>
                    <a:pt x="393" y="5013"/>
                    <a:pt x="322" y="4572"/>
                    <a:pt x="310" y="4144"/>
                  </a:cubicBezTo>
                  <a:cubicBezTo>
                    <a:pt x="262" y="3263"/>
                    <a:pt x="393" y="2382"/>
                    <a:pt x="632" y="1536"/>
                  </a:cubicBezTo>
                  <a:cubicBezTo>
                    <a:pt x="739" y="1137"/>
                    <a:pt x="885" y="754"/>
                    <a:pt x="942" y="348"/>
                  </a:cubicBezTo>
                  <a:close/>
                  <a:moveTo>
                    <a:pt x="907" y="0"/>
                  </a:moveTo>
                  <a:cubicBezTo>
                    <a:pt x="866" y="0"/>
                    <a:pt x="822" y="34"/>
                    <a:pt x="822" y="72"/>
                  </a:cubicBezTo>
                  <a:cubicBezTo>
                    <a:pt x="798" y="536"/>
                    <a:pt x="632" y="977"/>
                    <a:pt x="501" y="1405"/>
                  </a:cubicBezTo>
                  <a:cubicBezTo>
                    <a:pt x="370" y="1834"/>
                    <a:pt x="262" y="2251"/>
                    <a:pt x="191" y="2679"/>
                  </a:cubicBezTo>
                  <a:cubicBezTo>
                    <a:pt x="36" y="3525"/>
                    <a:pt x="1" y="4406"/>
                    <a:pt x="179" y="5251"/>
                  </a:cubicBezTo>
                  <a:cubicBezTo>
                    <a:pt x="227" y="5489"/>
                    <a:pt x="298" y="5727"/>
                    <a:pt x="382" y="5954"/>
                  </a:cubicBezTo>
                  <a:cubicBezTo>
                    <a:pt x="465" y="6180"/>
                    <a:pt x="560" y="6406"/>
                    <a:pt x="572" y="6656"/>
                  </a:cubicBezTo>
                  <a:cubicBezTo>
                    <a:pt x="577" y="6726"/>
                    <a:pt x="628" y="6769"/>
                    <a:pt x="686" y="6781"/>
                  </a:cubicBezTo>
                  <a:lnTo>
                    <a:pt x="686" y="6781"/>
                  </a:lnTo>
                  <a:cubicBezTo>
                    <a:pt x="689" y="6820"/>
                    <a:pt x="732" y="6846"/>
                    <a:pt x="775" y="6846"/>
                  </a:cubicBezTo>
                  <a:cubicBezTo>
                    <a:pt x="802" y="6846"/>
                    <a:pt x="830" y="6835"/>
                    <a:pt x="846" y="6811"/>
                  </a:cubicBezTo>
                  <a:cubicBezTo>
                    <a:pt x="1072" y="6394"/>
                    <a:pt x="1263" y="5965"/>
                    <a:pt x="1441" y="5537"/>
                  </a:cubicBezTo>
                  <a:cubicBezTo>
                    <a:pt x="1620" y="5096"/>
                    <a:pt x="1810" y="4656"/>
                    <a:pt x="1906" y="4191"/>
                  </a:cubicBezTo>
                  <a:cubicBezTo>
                    <a:pt x="2072" y="3287"/>
                    <a:pt x="1858" y="2346"/>
                    <a:pt x="1560" y="1489"/>
                  </a:cubicBezTo>
                  <a:cubicBezTo>
                    <a:pt x="1382" y="989"/>
                    <a:pt x="1179" y="512"/>
                    <a:pt x="965" y="36"/>
                  </a:cubicBezTo>
                  <a:cubicBezTo>
                    <a:pt x="952" y="11"/>
                    <a:pt x="930" y="0"/>
                    <a:pt x="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2345495" y="2069181"/>
              <a:ext cx="398949" cy="281906"/>
            </a:xfrm>
            <a:custGeom>
              <a:avLst/>
              <a:gdLst/>
              <a:ahLst/>
              <a:cxnLst/>
              <a:rect l="l" t="t" r="r" b="b"/>
              <a:pathLst>
                <a:path w="7492" h="5294" extrusionOk="0">
                  <a:moveTo>
                    <a:pt x="364" y="330"/>
                  </a:moveTo>
                  <a:cubicBezTo>
                    <a:pt x="990" y="631"/>
                    <a:pt x="1546" y="1107"/>
                    <a:pt x="1936" y="1686"/>
                  </a:cubicBezTo>
                  <a:cubicBezTo>
                    <a:pt x="2388" y="2341"/>
                    <a:pt x="2650" y="3114"/>
                    <a:pt x="2864" y="3876"/>
                  </a:cubicBezTo>
                  <a:cubicBezTo>
                    <a:pt x="2954" y="4246"/>
                    <a:pt x="3036" y="4615"/>
                    <a:pt x="3116" y="4984"/>
                  </a:cubicBezTo>
                  <a:lnTo>
                    <a:pt x="3116" y="4984"/>
                  </a:lnTo>
                  <a:cubicBezTo>
                    <a:pt x="3076" y="4964"/>
                    <a:pt x="3036" y="4944"/>
                    <a:pt x="2995" y="4924"/>
                  </a:cubicBezTo>
                  <a:cubicBezTo>
                    <a:pt x="2662" y="4781"/>
                    <a:pt x="2341" y="4615"/>
                    <a:pt x="2055" y="4412"/>
                  </a:cubicBezTo>
                  <a:cubicBezTo>
                    <a:pt x="1757" y="4210"/>
                    <a:pt x="1495" y="3972"/>
                    <a:pt x="1281" y="3686"/>
                  </a:cubicBezTo>
                  <a:cubicBezTo>
                    <a:pt x="1043" y="3365"/>
                    <a:pt x="876" y="2995"/>
                    <a:pt x="757" y="2614"/>
                  </a:cubicBezTo>
                  <a:cubicBezTo>
                    <a:pt x="614" y="2174"/>
                    <a:pt x="543" y="1733"/>
                    <a:pt x="519" y="1269"/>
                  </a:cubicBezTo>
                  <a:cubicBezTo>
                    <a:pt x="492" y="953"/>
                    <a:pt x="471" y="629"/>
                    <a:pt x="364" y="330"/>
                  </a:cubicBezTo>
                  <a:close/>
                  <a:moveTo>
                    <a:pt x="7108" y="1750"/>
                  </a:moveTo>
                  <a:lnTo>
                    <a:pt x="7108" y="1750"/>
                  </a:lnTo>
                  <a:cubicBezTo>
                    <a:pt x="6939" y="2034"/>
                    <a:pt x="6765" y="2318"/>
                    <a:pt x="6591" y="2603"/>
                  </a:cubicBezTo>
                  <a:cubicBezTo>
                    <a:pt x="6377" y="2948"/>
                    <a:pt x="6186" y="3305"/>
                    <a:pt x="5924" y="3626"/>
                  </a:cubicBezTo>
                  <a:cubicBezTo>
                    <a:pt x="5519" y="4150"/>
                    <a:pt x="4960" y="4567"/>
                    <a:pt x="4341" y="4805"/>
                  </a:cubicBezTo>
                  <a:cubicBezTo>
                    <a:pt x="4073" y="4912"/>
                    <a:pt x="3792" y="4986"/>
                    <a:pt x="3507" y="5031"/>
                  </a:cubicBezTo>
                  <a:lnTo>
                    <a:pt x="3507" y="5031"/>
                  </a:lnTo>
                  <a:cubicBezTo>
                    <a:pt x="3948" y="4305"/>
                    <a:pt x="4460" y="3579"/>
                    <a:pt x="5055" y="2972"/>
                  </a:cubicBezTo>
                  <a:cubicBezTo>
                    <a:pt x="5617" y="2399"/>
                    <a:pt x="6349" y="2006"/>
                    <a:pt x="7108" y="1750"/>
                  </a:cubicBezTo>
                  <a:close/>
                  <a:moveTo>
                    <a:pt x="141" y="1"/>
                  </a:moveTo>
                  <a:cubicBezTo>
                    <a:pt x="61" y="1"/>
                    <a:pt x="1" y="111"/>
                    <a:pt x="43" y="174"/>
                  </a:cubicBezTo>
                  <a:cubicBezTo>
                    <a:pt x="245" y="531"/>
                    <a:pt x="269" y="936"/>
                    <a:pt x="281" y="1329"/>
                  </a:cubicBezTo>
                  <a:cubicBezTo>
                    <a:pt x="305" y="1745"/>
                    <a:pt x="364" y="2162"/>
                    <a:pt x="471" y="2555"/>
                  </a:cubicBezTo>
                  <a:cubicBezTo>
                    <a:pt x="686" y="3305"/>
                    <a:pt x="1067" y="3972"/>
                    <a:pt x="1686" y="4460"/>
                  </a:cubicBezTo>
                  <a:cubicBezTo>
                    <a:pt x="1983" y="4698"/>
                    <a:pt x="2305" y="4877"/>
                    <a:pt x="2650" y="5031"/>
                  </a:cubicBezTo>
                  <a:cubicBezTo>
                    <a:pt x="2799" y="5100"/>
                    <a:pt x="2958" y="5158"/>
                    <a:pt x="3118" y="5215"/>
                  </a:cubicBezTo>
                  <a:lnTo>
                    <a:pt x="3118" y="5215"/>
                  </a:lnTo>
                  <a:cubicBezTo>
                    <a:pt x="3129" y="5258"/>
                    <a:pt x="3163" y="5293"/>
                    <a:pt x="3222" y="5293"/>
                  </a:cubicBezTo>
                  <a:cubicBezTo>
                    <a:pt x="3936" y="5270"/>
                    <a:pt x="4627" y="5019"/>
                    <a:pt x="5210" y="4627"/>
                  </a:cubicBezTo>
                  <a:cubicBezTo>
                    <a:pt x="5496" y="4436"/>
                    <a:pt x="5758" y="4210"/>
                    <a:pt x="5996" y="3948"/>
                  </a:cubicBezTo>
                  <a:cubicBezTo>
                    <a:pt x="6258" y="3650"/>
                    <a:pt x="6460" y="3293"/>
                    <a:pt x="6662" y="2948"/>
                  </a:cubicBezTo>
                  <a:cubicBezTo>
                    <a:pt x="6936" y="2507"/>
                    <a:pt x="7186" y="2055"/>
                    <a:pt x="7460" y="1614"/>
                  </a:cubicBezTo>
                  <a:cubicBezTo>
                    <a:pt x="7491" y="1541"/>
                    <a:pt x="7441" y="1441"/>
                    <a:pt x="7364" y="1441"/>
                  </a:cubicBezTo>
                  <a:cubicBezTo>
                    <a:pt x="7353" y="1441"/>
                    <a:pt x="7341" y="1443"/>
                    <a:pt x="7329" y="1448"/>
                  </a:cubicBezTo>
                  <a:cubicBezTo>
                    <a:pt x="6615" y="1710"/>
                    <a:pt x="5924" y="1983"/>
                    <a:pt x="5317" y="2448"/>
                  </a:cubicBezTo>
                  <a:cubicBezTo>
                    <a:pt x="4686" y="2948"/>
                    <a:pt x="4186" y="3626"/>
                    <a:pt x="3734" y="4293"/>
                  </a:cubicBezTo>
                  <a:cubicBezTo>
                    <a:pt x="3614" y="4460"/>
                    <a:pt x="3507" y="4638"/>
                    <a:pt x="3400" y="4805"/>
                  </a:cubicBezTo>
                  <a:cubicBezTo>
                    <a:pt x="3373" y="4841"/>
                    <a:pt x="3326" y="4945"/>
                    <a:pt x="3284" y="4999"/>
                  </a:cubicBezTo>
                  <a:lnTo>
                    <a:pt x="3284" y="4999"/>
                  </a:lnTo>
                  <a:cubicBezTo>
                    <a:pt x="3184" y="4223"/>
                    <a:pt x="3009" y="3440"/>
                    <a:pt x="2722" y="2710"/>
                  </a:cubicBezTo>
                  <a:cubicBezTo>
                    <a:pt x="2412" y="1948"/>
                    <a:pt x="1983" y="1245"/>
                    <a:pt x="1352" y="709"/>
                  </a:cubicBezTo>
                  <a:cubicBezTo>
                    <a:pt x="995" y="412"/>
                    <a:pt x="602" y="186"/>
                    <a:pt x="174" y="7"/>
                  </a:cubicBezTo>
                  <a:cubicBezTo>
                    <a:pt x="162" y="3"/>
                    <a:pt x="152" y="1"/>
                    <a:pt x="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299701" y="2224672"/>
              <a:ext cx="444851" cy="288455"/>
            </a:xfrm>
            <a:custGeom>
              <a:avLst/>
              <a:gdLst/>
              <a:ahLst/>
              <a:cxnLst/>
              <a:rect l="l" t="t" r="r" b="b"/>
              <a:pathLst>
                <a:path w="8354" h="5417" extrusionOk="0">
                  <a:moveTo>
                    <a:pt x="245" y="290"/>
                  </a:moveTo>
                  <a:lnTo>
                    <a:pt x="245" y="290"/>
                  </a:lnTo>
                  <a:cubicBezTo>
                    <a:pt x="850" y="639"/>
                    <a:pt x="1454" y="1009"/>
                    <a:pt x="1950" y="1516"/>
                  </a:cubicBezTo>
                  <a:cubicBezTo>
                    <a:pt x="2510" y="2099"/>
                    <a:pt x="2808" y="2826"/>
                    <a:pt x="2939" y="3623"/>
                  </a:cubicBezTo>
                  <a:cubicBezTo>
                    <a:pt x="2998" y="4003"/>
                    <a:pt x="3025" y="4399"/>
                    <a:pt x="3046" y="4784"/>
                  </a:cubicBezTo>
                  <a:lnTo>
                    <a:pt x="3046" y="4784"/>
                  </a:lnTo>
                  <a:cubicBezTo>
                    <a:pt x="2826" y="4568"/>
                    <a:pt x="2529" y="4417"/>
                    <a:pt x="2284" y="4266"/>
                  </a:cubicBezTo>
                  <a:cubicBezTo>
                    <a:pt x="1950" y="4064"/>
                    <a:pt x="1617" y="3862"/>
                    <a:pt x="1331" y="3612"/>
                  </a:cubicBezTo>
                  <a:cubicBezTo>
                    <a:pt x="1034" y="3350"/>
                    <a:pt x="784" y="3052"/>
                    <a:pt x="641" y="2695"/>
                  </a:cubicBezTo>
                  <a:cubicBezTo>
                    <a:pt x="474" y="2314"/>
                    <a:pt x="414" y="1885"/>
                    <a:pt x="379" y="1468"/>
                  </a:cubicBezTo>
                  <a:cubicBezTo>
                    <a:pt x="339" y="1077"/>
                    <a:pt x="315" y="677"/>
                    <a:pt x="245" y="290"/>
                  </a:cubicBezTo>
                  <a:close/>
                  <a:moveTo>
                    <a:pt x="7930" y="2895"/>
                  </a:moveTo>
                  <a:cubicBezTo>
                    <a:pt x="7703" y="3129"/>
                    <a:pt x="7469" y="3359"/>
                    <a:pt x="7249" y="3588"/>
                  </a:cubicBezTo>
                  <a:cubicBezTo>
                    <a:pt x="6975" y="3874"/>
                    <a:pt x="6713" y="4159"/>
                    <a:pt x="6403" y="4397"/>
                  </a:cubicBezTo>
                  <a:cubicBezTo>
                    <a:pt x="5844" y="4862"/>
                    <a:pt x="5129" y="5171"/>
                    <a:pt x="4391" y="5195"/>
                  </a:cubicBezTo>
                  <a:cubicBezTo>
                    <a:pt x="4364" y="5196"/>
                    <a:pt x="4338" y="5196"/>
                    <a:pt x="4311" y="5196"/>
                  </a:cubicBezTo>
                  <a:cubicBezTo>
                    <a:pt x="3960" y="5196"/>
                    <a:pt x="3610" y="5132"/>
                    <a:pt x="3289" y="4996"/>
                  </a:cubicBezTo>
                  <a:lnTo>
                    <a:pt x="3289" y="4996"/>
                  </a:lnTo>
                  <a:cubicBezTo>
                    <a:pt x="3722" y="4498"/>
                    <a:pt x="4172" y="4000"/>
                    <a:pt x="4725" y="3635"/>
                  </a:cubicBezTo>
                  <a:cubicBezTo>
                    <a:pt x="5367" y="3195"/>
                    <a:pt x="6106" y="3040"/>
                    <a:pt x="6868" y="2969"/>
                  </a:cubicBezTo>
                  <a:cubicBezTo>
                    <a:pt x="7225" y="2940"/>
                    <a:pt x="7575" y="2920"/>
                    <a:pt x="7930" y="2895"/>
                  </a:cubicBezTo>
                  <a:close/>
                  <a:moveTo>
                    <a:pt x="104" y="1"/>
                  </a:moveTo>
                  <a:cubicBezTo>
                    <a:pt x="49" y="1"/>
                    <a:pt x="0" y="58"/>
                    <a:pt x="10" y="123"/>
                  </a:cubicBezTo>
                  <a:cubicBezTo>
                    <a:pt x="176" y="956"/>
                    <a:pt x="81" y="1838"/>
                    <a:pt x="367" y="2647"/>
                  </a:cubicBezTo>
                  <a:cubicBezTo>
                    <a:pt x="629" y="3409"/>
                    <a:pt x="1224" y="3897"/>
                    <a:pt x="1879" y="4314"/>
                  </a:cubicBezTo>
                  <a:cubicBezTo>
                    <a:pt x="2069" y="4433"/>
                    <a:pt x="2248" y="4540"/>
                    <a:pt x="2439" y="4659"/>
                  </a:cubicBezTo>
                  <a:cubicBezTo>
                    <a:pt x="2622" y="4774"/>
                    <a:pt x="2839" y="4889"/>
                    <a:pt x="2983" y="5068"/>
                  </a:cubicBezTo>
                  <a:lnTo>
                    <a:pt x="2983" y="5068"/>
                  </a:lnTo>
                  <a:cubicBezTo>
                    <a:pt x="2991" y="5090"/>
                    <a:pt x="3007" y="5109"/>
                    <a:pt x="3034" y="5124"/>
                  </a:cubicBezTo>
                  <a:cubicBezTo>
                    <a:pt x="3434" y="5321"/>
                    <a:pt x="3874" y="5417"/>
                    <a:pt x="4314" y="5417"/>
                  </a:cubicBezTo>
                  <a:cubicBezTo>
                    <a:pt x="4646" y="5417"/>
                    <a:pt x="4979" y="5362"/>
                    <a:pt x="5296" y="5255"/>
                  </a:cubicBezTo>
                  <a:cubicBezTo>
                    <a:pt x="6070" y="5005"/>
                    <a:pt x="6665" y="4493"/>
                    <a:pt x="7225" y="3933"/>
                  </a:cubicBezTo>
                  <a:cubicBezTo>
                    <a:pt x="7582" y="3564"/>
                    <a:pt x="7927" y="3195"/>
                    <a:pt x="8296" y="2838"/>
                  </a:cubicBezTo>
                  <a:cubicBezTo>
                    <a:pt x="8354" y="2781"/>
                    <a:pt x="8312" y="2646"/>
                    <a:pt x="8224" y="2646"/>
                  </a:cubicBezTo>
                  <a:cubicBezTo>
                    <a:pt x="8221" y="2646"/>
                    <a:pt x="8217" y="2647"/>
                    <a:pt x="8213" y="2647"/>
                  </a:cubicBezTo>
                  <a:cubicBezTo>
                    <a:pt x="7403" y="2707"/>
                    <a:pt x="6570" y="2731"/>
                    <a:pt x="5784" y="2921"/>
                  </a:cubicBezTo>
                  <a:cubicBezTo>
                    <a:pt x="5058" y="3112"/>
                    <a:pt x="4439" y="3516"/>
                    <a:pt x="3891" y="4028"/>
                  </a:cubicBezTo>
                  <a:cubicBezTo>
                    <a:pt x="3650" y="4251"/>
                    <a:pt x="3423" y="4488"/>
                    <a:pt x="3200" y="4734"/>
                  </a:cubicBezTo>
                  <a:lnTo>
                    <a:pt x="3200" y="4734"/>
                  </a:lnTo>
                  <a:cubicBezTo>
                    <a:pt x="3217" y="3988"/>
                    <a:pt x="3129" y="3227"/>
                    <a:pt x="2843" y="2540"/>
                  </a:cubicBezTo>
                  <a:cubicBezTo>
                    <a:pt x="2534" y="1778"/>
                    <a:pt x="1974" y="1207"/>
                    <a:pt x="1319" y="742"/>
                  </a:cubicBezTo>
                  <a:cubicBezTo>
                    <a:pt x="950" y="468"/>
                    <a:pt x="545" y="254"/>
                    <a:pt x="153" y="16"/>
                  </a:cubicBezTo>
                  <a:cubicBezTo>
                    <a:pt x="137" y="5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244534" y="2358969"/>
              <a:ext cx="412634" cy="312950"/>
            </a:xfrm>
            <a:custGeom>
              <a:avLst/>
              <a:gdLst/>
              <a:ahLst/>
              <a:cxnLst/>
              <a:rect l="l" t="t" r="r" b="b"/>
              <a:pathLst>
                <a:path w="7749" h="5877" extrusionOk="0">
                  <a:moveTo>
                    <a:pt x="193" y="264"/>
                  </a:moveTo>
                  <a:cubicBezTo>
                    <a:pt x="486" y="474"/>
                    <a:pt x="770" y="698"/>
                    <a:pt x="1046" y="923"/>
                  </a:cubicBezTo>
                  <a:cubicBezTo>
                    <a:pt x="1355" y="1173"/>
                    <a:pt x="1653" y="1435"/>
                    <a:pt x="1903" y="1733"/>
                  </a:cubicBezTo>
                  <a:cubicBezTo>
                    <a:pt x="2415" y="2340"/>
                    <a:pt x="2629" y="3137"/>
                    <a:pt x="2605" y="3911"/>
                  </a:cubicBezTo>
                  <a:cubicBezTo>
                    <a:pt x="2596" y="4315"/>
                    <a:pt x="2521" y="4702"/>
                    <a:pt x="2434" y="5094"/>
                  </a:cubicBezTo>
                  <a:lnTo>
                    <a:pt x="2434" y="5094"/>
                  </a:lnTo>
                  <a:cubicBezTo>
                    <a:pt x="2148" y="4558"/>
                    <a:pt x="1653" y="4198"/>
                    <a:pt x="1224" y="3780"/>
                  </a:cubicBezTo>
                  <a:cubicBezTo>
                    <a:pt x="962" y="3518"/>
                    <a:pt x="736" y="3233"/>
                    <a:pt x="581" y="2887"/>
                  </a:cubicBezTo>
                  <a:cubicBezTo>
                    <a:pt x="403" y="2495"/>
                    <a:pt x="355" y="2066"/>
                    <a:pt x="319" y="1625"/>
                  </a:cubicBezTo>
                  <a:cubicBezTo>
                    <a:pt x="277" y="1172"/>
                    <a:pt x="235" y="718"/>
                    <a:pt x="193" y="264"/>
                  </a:cubicBezTo>
                  <a:close/>
                  <a:moveTo>
                    <a:pt x="5982" y="3994"/>
                  </a:moveTo>
                  <a:cubicBezTo>
                    <a:pt x="6453" y="3994"/>
                    <a:pt x="6922" y="4062"/>
                    <a:pt x="7386" y="4156"/>
                  </a:cubicBezTo>
                  <a:lnTo>
                    <a:pt x="7386" y="4156"/>
                  </a:lnTo>
                  <a:cubicBezTo>
                    <a:pt x="7102" y="4442"/>
                    <a:pt x="6815" y="4731"/>
                    <a:pt x="6511" y="4995"/>
                  </a:cubicBezTo>
                  <a:cubicBezTo>
                    <a:pt x="6165" y="5304"/>
                    <a:pt x="5796" y="5519"/>
                    <a:pt x="5332" y="5602"/>
                  </a:cubicBezTo>
                  <a:cubicBezTo>
                    <a:pt x="5119" y="5638"/>
                    <a:pt x="4907" y="5654"/>
                    <a:pt x="4696" y="5654"/>
                  </a:cubicBezTo>
                  <a:cubicBezTo>
                    <a:pt x="3998" y="5654"/>
                    <a:pt x="3313" y="5479"/>
                    <a:pt x="2640" y="5291"/>
                  </a:cubicBezTo>
                  <a:lnTo>
                    <a:pt x="2640" y="5291"/>
                  </a:lnTo>
                  <a:cubicBezTo>
                    <a:pt x="3313" y="4851"/>
                    <a:pt x="4001" y="4415"/>
                    <a:pt x="4760" y="4173"/>
                  </a:cubicBezTo>
                  <a:cubicBezTo>
                    <a:pt x="5166" y="4045"/>
                    <a:pt x="5575" y="3994"/>
                    <a:pt x="5982" y="3994"/>
                  </a:cubicBezTo>
                  <a:close/>
                  <a:moveTo>
                    <a:pt x="93" y="1"/>
                  </a:moveTo>
                  <a:cubicBezTo>
                    <a:pt x="45" y="1"/>
                    <a:pt x="1" y="45"/>
                    <a:pt x="10" y="89"/>
                  </a:cubicBezTo>
                  <a:cubicBezTo>
                    <a:pt x="46" y="554"/>
                    <a:pt x="69" y="1006"/>
                    <a:pt x="117" y="1471"/>
                  </a:cubicBezTo>
                  <a:cubicBezTo>
                    <a:pt x="153" y="1887"/>
                    <a:pt x="176" y="2316"/>
                    <a:pt x="307" y="2721"/>
                  </a:cubicBezTo>
                  <a:cubicBezTo>
                    <a:pt x="438" y="3078"/>
                    <a:pt x="629" y="3411"/>
                    <a:pt x="879" y="3697"/>
                  </a:cubicBezTo>
                  <a:cubicBezTo>
                    <a:pt x="1105" y="3947"/>
                    <a:pt x="1367" y="4173"/>
                    <a:pt x="1617" y="4411"/>
                  </a:cubicBezTo>
                  <a:cubicBezTo>
                    <a:pt x="1903" y="4673"/>
                    <a:pt x="2177" y="4971"/>
                    <a:pt x="2332" y="5340"/>
                  </a:cubicBezTo>
                  <a:cubicBezTo>
                    <a:pt x="2334" y="5346"/>
                    <a:pt x="2338" y="5352"/>
                    <a:pt x="2342" y="5357"/>
                  </a:cubicBezTo>
                  <a:lnTo>
                    <a:pt x="2342" y="5357"/>
                  </a:lnTo>
                  <a:cubicBezTo>
                    <a:pt x="2340" y="5401"/>
                    <a:pt x="2362" y="5445"/>
                    <a:pt x="2415" y="5459"/>
                  </a:cubicBezTo>
                  <a:cubicBezTo>
                    <a:pt x="3145" y="5668"/>
                    <a:pt x="3898" y="5876"/>
                    <a:pt x="4673" y="5876"/>
                  </a:cubicBezTo>
                  <a:cubicBezTo>
                    <a:pt x="4694" y="5876"/>
                    <a:pt x="4715" y="5876"/>
                    <a:pt x="4737" y="5876"/>
                  </a:cubicBezTo>
                  <a:cubicBezTo>
                    <a:pt x="5106" y="5876"/>
                    <a:pt x="5510" y="5828"/>
                    <a:pt x="5856" y="5685"/>
                  </a:cubicBezTo>
                  <a:cubicBezTo>
                    <a:pt x="6201" y="5554"/>
                    <a:pt x="6487" y="5328"/>
                    <a:pt x="6749" y="5090"/>
                  </a:cubicBezTo>
                  <a:cubicBezTo>
                    <a:pt x="7082" y="4792"/>
                    <a:pt x="7392" y="4483"/>
                    <a:pt x="7701" y="4161"/>
                  </a:cubicBezTo>
                  <a:cubicBezTo>
                    <a:pt x="7749" y="4102"/>
                    <a:pt x="7737" y="3995"/>
                    <a:pt x="7642" y="3971"/>
                  </a:cubicBezTo>
                  <a:cubicBezTo>
                    <a:pt x="7081" y="3874"/>
                    <a:pt x="6513" y="3772"/>
                    <a:pt x="5944" y="3772"/>
                  </a:cubicBezTo>
                  <a:cubicBezTo>
                    <a:pt x="5740" y="3772"/>
                    <a:pt x="5536" y="3785"/>
                    <a:pt x="5332" y="3816"/>
                  </a:cubicBezTo>
                  <a:cubicBezTo>
                    <a:pt x="4641" y="3923"/>
                    <a:pt x="3998" y="4209"/>
                    <a:pt x="3391" y="4554"/>
                  </a:cubicBezTo>
                  <a:cubicBezTo>
                    <a:pt x="3135" y="4713"/>
                    <a:pt x="2885" y="4879"/>
                    <a:pt x="2632" y="5046"/>
                  </a:cubicBezTo>
                  <a:lnTo>
                    <a:pt x="2632" y="5046"/>
                  </a:lnTo>
                  <a:cubicBezTo>
                    <a:pt x="2843" y="4350"/>
                    <a:pt x="2862" y="3569"/>
                    <a:pt x="2689" y="2876"/>
                  </a:cubicBezTo>
                  <a:cubicBezTo>
                    <a:pt x="2582" y="2483"/>
                    <a:pt x="2427" y="2114"/>
                    <a:pt x="2189" y="1780"/>
                  </a:cubicBezTo>
                  <a:cubicBezTo>
                    <a:pt x="1939" y="1447"/>
                    <a:pt x="1629" y="1173"/>
                    <a:pt x="1319" y="911"/>
                  </a:cubicBezTo>
                  <a:cubicBezTo>
                    <a:pt x="938" y="590"/>
                    <a:pt x="546" y="292"/>
                    <a:pt x="141" y="18"/>
                  </a:cubicBezTo>
                  <a:cubicBezTo>
                    <a:pt x="126" y="6"/>
                    <a:pt x="109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183244" y="2476546"/>
              <a:ext cx="362366" cy="338830"/>
            </a:xfrm>
            <a:custGeom>
              <a:avLst/>
              <a:gdLst/>
              <a:ahLst/>
              <a:cxnLst/>
              <a:rect l="l" t="t" r="r" b="b"/>
              <a:pathLst>
                <a:path w="6805" h="6363" extrusionOk="0">
                  <a:moveTo>
                    <a:pt x="276" y="383"/>
                  </a:moveTo>
                  <a:cubicBezTo>
                    <a:pt x="817" y="862"/>
                    <a:pt x="1344" y="1384"/>
                    <a:pt x="1625" y="2061"/>
                  </a:cubicBezTo>
                  <a:cubicBezTo>
                    <a:pt x="1899" y="2739"/>
                    <a:pt x="1935" y="3513"/>
                    <a:pt x="1744" y="4227"/>
                  </a:cubicBezTo>
                  <a:cubicBezTo>
                    <a:pt x="1637" y="4592"/>
                    <a:pt x="1472" y="4927"/>
                    <a:pt x="1275" y="5242"/>
                  </a:cubicBezTo>
                  <a:lnTo>
                    <a:pt x="1275" y="5242"/>
                  </a:lnTo>
                  <a:cubicBezTo>
                    <a:pt x="995" y="4936"/>
                    <a:pt x="766" y="4581"/>
                    <a:pt x="589" y="4216"/>
                  </a:cubicBezTo>
                  <a:cubicBezTo>
                    <a:pt x="375" y="3799"/>
                    <a:pt x="256" y="3370"/>
                    <a:pt x="244" y="2906"/>
                  </a:cubicBezTo>
                  <a:cubicBezTo>
                    <a:pt x="202" y="2058"/>
                    <a:pt x="385" y="1220"/>
                    <a:pt x="276" y="383"/>
                  </a:cubicBezTo>
                  <a:close/>
                  <a:moveTo>
                    <a:pt x="4004" y="4862"/>
                  </a:moveTo>
                  <a:cubicBezTo>
                    <a:pt x="4509" y="4862"/>
                    <a:pt x="5012" y="4927"/>
                    <a:pt x="5495" y="5061"/>
                  </a:cubicBezTo>
                  <a:cubicBezTo>
                    <a:pt x="5805" y="5148"/>
                    <a:pt x="6108" y="5260"/>
                    <a:pt x="6397" y="5401"/>
                  </a:cubicBezTo>
                  <a:lnTo>
                    <a:pt x="6397" y="5401"/>
                  </a:lnTo>
                  <a:cubicBezTo>
                    <a:pt x="6156" y="5531"/>
                    <a:pt x="5947" y="5712"/>
                    <a:pt x="5709" y="5859"/>
                  </a:cubicBezTo>
                  <a:cubicBezTo>
                    <a:pt x="5399" y="6058"/>
                    <a:pt x="5037" y="6134"/>
                    <a:pt x="4672" y="6134"/>
                  </a:cubicBezTo>
                  <a:cubicBezTo>
                    <a:pt x="4645" y="6134"/>
                    <a:pt x="4617" y="6133"/>
                    <a:pt x="4590" y="6132"/>
                  </a:cubicBezTo>
                  <a:cubicBezTo>
                    <a:pt x="4161" y="6132"/>
                    <a:pt x="3733" y="6025"/>
                    <a:pt x="3316" y="5930"/>
                  </a:cubicBezTo>
                  <a:cubicBezTo>
                    <a:pt x="2994" y="5859"/>
                    <a:pt x="2673" y="5787"/>
                    <a:pt x="2351" y="5704"/>
                  </a:cubicBezTo>
                  <a:cubicBezTo>
                    <a:pt x="2062" y="5636"/>
                    <a:pt x="1766" y="5546"/>
                    <a:pt x="1505" y="5400"/>
                  </a:cubicBezTo>
                  <a:lnTo>
                    <a:pt x="1505" y="5400"/>
                  </a:lnTo>
                  <a:cubicBezTo>
                    <a:pt x="2282" y="5049"/>
                    <a:pt x="3146" y="4862"/>
                    <a:pt x="4004" y="4862"/>
                  </a:cubicBezTo>
                  <a:close/>
                  <a:moveTo>
                    <a:pt x="124" y="1"/>
                  </a:moveTo>
                  <a:cubicBezTo>
                    <a:pt x="59" y="1"/>
                    <a:pt x="0" y="54"/>
                    <a:pt x="18" y="132"/>
                  </a:cubicBezTo>
                  <a:cubicBezTo>
                    <a:pt x="196" y="906"/>
                    <a:pt x="54" y="1680"/>
                    <a:pt x="30" y="2453"/>
                  </a:cubicBezTo>
                  <a:cubicBezTo>
                    <a:pt x="30" y="2811"/>
                    <a:pt x="42" y="3168"/>
                    <a:pt x="113" y="3525"/>
                  </a:cubicBezTo>
                  <a:cubicBezTo>
                    <a:pt x="184" y="3870"/>
                    <a:pt x="327" y="4180"/>
                    <a:pt x="494" y="4489"/>
                  </a:cubicBezTo>
                  <a:cubicBezTo>
                    <a:pt x="683" y="4843"/>
                    <a:pt x="907" y="5174"/>
                    <a:pt x="1177" y="5458"/>
                  </a:cubicBezTo>
                  <a:lnTo>
                    <a:pt x="1177" y="5458"/>
                  </a:lnTo>
                  <a:cubicBezTo>
                    <a:pt x="1185" y="5470"/>
                    <a:pt x="1195" y="5480"/>
                    <a:pt x="1208" y="5490"/>
                  </a:cubicBezTo>
                  <a:cubicBezTo>
                    <a:pt x="1768" y="5871"/>
                    <a:pt x="2494" y="5966"/>
                    <a:pt x="3137" y="6121"/>
                  </a:cubicBezTo>
                  <a:cubicBezTo>
                    <a:pt x="3637" y="6232"/>
                    <a:pt x="4155" y="6363"/>
                    <a:pt x="4669" y="6363"/>
                  </a:cubicBezTo>
                  <a:cubicBezTo>
                    <a:pt x="4975" y="6363"/>
                    <a:pt x="5280" y="6317"/>
                    <a:pt x="5578" y="6192"/>
                  </a:cubicBezTo>
                  <a:cubicBezTo>
                    <a:pt x="5971" y="6013"/>
                    <a:pt x="6269" y="5668"/>
                    <a:pt x="6685" y="5513"/>
                  </a:cubicBezTo>
                  <a:cubicBezTo>
                    <a:pt x="6769" y="5490"/>
                    <a:pt x="6804" y="5359"/>
                    <a:pt x="6709" y="5311"/>
                  </a:cubicBezTo>
                  <a:cubicBezTo>
                    <a:pt x="5892" y="4846"/>
                    <a:pt x="4956" y="4631"/>
                    <a:pt x="4019" y="4631"/>
                  </a:cubicBezTo>
                  <a:cubicBezTo>
                    <a:pt x="3468" y="4631"/>
                    <a:pt x="2916" y="4706"/>
                    <a:pt x="2387" y="4847"/>
                  </a:cubicBezTo>
                  <a:cubicBezTo>
                    <a:pt x="2105" y="4921"/>
                    <a:pt x="1828" y="5019"/>
                    <a:pt x="1558" y="5136"/>
                  </a:cubicBezTo>
                  <a:lnTo>
                    <a:pt x="1558" y="5136"/>
                  </a:lnTo>
                  <a:cubicBezTo>
                    <a:pt x="1913" y="4606"/>
                    <a:pt x="2078" y="3934"/>
                    <a:pt x="2078" y="3311"/>
                  </a:cubicBezTo>
                  <a:cubicBezTo>
                    <a:pt x="2078" y="2489"/>
                    <a:pt x="1792" y="1727"/>
                    <a:pt x="1292" y="1108"/>
                  </a:cubicBezTo>
                  <a:cubicBezTo>
                    <a:pt x="958" y="703"/>
                    <a:pt x="577" y="370"/>
                    <a:pt x="196" y="25"/>
                  </a:cubicBezTo>
                  <a:cubicBezTo>
                    <a:pt x="174" y="8"/>
                    <a:pt x="148" y="1"/>
                    <a:pt x="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"/>
          <p:cNvSpPr/>
          <p:nvPr/>
        </p:nvSpPr>
        <p:spPr>
          <a:xfrm rot="-1776438">
            <a:off x="-1225713" y="-690641"/>
            <a:ext cx="2978731" cy="2166064"/>
          </a:xfrm>
          <a:custGeom>
            <a:avLst/>
            <a:gdLst/>
            <a:ahLst/>
            <a:cxnLst/>
            <a:rect l="l" t="t" r="r" b="b"/>
            <a:pathLst>
              <a:path w="103437" h="75217" extrusionOk="0">
                <a:moveTo>
                  <a:pt x="56723" y="1"/>
                </a:moveTo>
                <a:cubicBezTo>
                  <a:pt x="47581" y="1"/>
                  <a:pt x="38404" y="2484"/>
                  <a:pt x="30586" y="7845"/>
                </a:cubicBezTo>
                <a:cubicBezTo>
                  <a:pt x="30146" y="8143"/>
                  <a:pt x="29717" y="8476"/>
                  <a:pt x="29312" y="8821"/>
                </a:cubicBezTo>
                <a:cubicBezTo>
                  <a:pt x="27514" y="10333"/>
                  <a:pt x="22383" y="14655"/>
                  <a:pt x="22014" y="15132"/>
                </a:cubicBezTo>
                <a:cubicBezTo>
                  <a:pt x="4937" y="32422"/>
                  <a:pt x="1" y="75216"/>
                  <a:pt x="28060" y="75216"/>
                </a:cubicBezTo>
                <a:cubicBezTo>
                  <a:pt x="31204" y="75216"/>
                  <a:pt x="34763" y="74679"/>
                  <a:pt x="38766" y="73508"/>
                </a:cubicBezTo>
                <a:cubicBezTo>
                  <a:pt x="42741" y="72247"/>
                  <a:pt x="46546" y="71827"/>
                  <a:pt x="50282" y="71827"/>
                </a:cubicBezTo>
                <a:cubicBezTo>
                  <a:pt x="57700" y="71827"/>
                  <a:pt x="64842" y="73481"/>
                  <a:pt x="72497" y="73481"/>
                </a:cubicBezTo>
                <a:cubicBezTo>
                  <a:pt x="73433" y="73481"/>
                  <a:pt x="74377" y="73456"/>
                  <a:pt x="75330" y="73401"/>
                </a:cubicBezTo>
                <a:cubicBezTo>
                  <a:pt x="90760" y="72043"/>
                  <a:pt x="102798" y="57637"/>
                  <a:pt x="102893" y="42409"/>
                </a:cubicBezTo>
                <a:lnTo>
                  <a:pt x="102905" y="42409"/>
                </a:lnTo>
                <a:cubicBezTo>
                  <a:pt x="103436" y="16361"/>
                  <a:pt x="80191" y="1"/>
                  <a:pt x="56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7"/>
          <p:cNvSpPr txBox="1">
            <a:spLocks noGrp="1"/>
          </p:cNvSpPr>
          <p:nvPr>
            <p:ph type="body" idx="1"/>
          </p:nvPr>
        </p:nvSpPr>
        <p:spPr>
          <a:xfrm>
            <a:off x="808100" y="1534250"/>
            <a:ext cx="4008600" cy="27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6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9" name="Google Shape;279;p7"/>
          <p:cNvSpPr/>
          <p:nvPr/>
        </p:nvSpPr>
        <p:spPr>
          <a:xfrm>
            <a:off x="7266325" y="3767840"/>
            <a:ext cx="2248940" cy="1681319"/>
          </a:xfrm>
          <a:custGeom>
            <a:avLst/>
            <a:gdLst/>
            <a:ahLst/>
            <a:cxnLst/>
            <a:rect l="l" t="t" r="r" b="b"/>
            <a:pathLst>
              <a:path w="98132" h="73364" extrusionOk="0">
                <a:moveTo>
                  <a:pt x="63582" y="0"/>
                </a:moveTo>
                <a:cubicBezTo>
                  <a:pt x="60185" y="0"/>
                  <a:pt x="56856" y="742"/>
                  <a:pt x="53828" y="2437"/>
                </a:cubicBezTo>
                <a:cubicBezTo>
                  <a:pt x="45173" y="7295"/>
                  <a:pt x="41339" y="18475"/>
                  <a:pt x="32373" y="22714"/>
                </a:cubicBezTo>
                <a:cubicBezTo>
                  <a:pt x="26444" y="25523"/>
                  <a:pt x="19300" y="24726"/>
                  <a:pt x="13347" y="27512"/>
                </a:cubicBezTo>
                <a:cubicBezTo>
                  <a:pt x="8680" y="29691"/>
                  <a:pt x="5108" y="34084"/>
                  <a:pt x="3929" y="39108"/>
                </a:cubicBezTo>
                <a:cubicBezTo>
                  <a:pt x="0" y="55849"/>
                  <a:pt x="20408" y="69457"/>
                  <a:pt x="34243" y="72327"/>
                </a:cubicBezTo>
                <a:cubicBezTo>
                  <a:pt x="37651" y="73034"/>
                  <a:pt x="41111" y="73364"/>
                  <a:pt x="44578" y="73364"/>
                </a:cubicBezTo>
                <a:cubicBezTo>
                  <a:pt x="52896" y="73364"/>
                  <a:pt x="61249" y="71468"/>
                  <a:pt x="68997" y="68350"/>
                </a:cubicBezTo>
                <a:cubicBezTo>
                  <a:pt x="76105" y="65493"/>
                  <a:pt x="82892" y="61540"/>
                  <a:pt x="88178" y="55991"/>
                </a:cubicBezTo>
                <a:cubicBezTo>
                  <a:pt x="93464" y="50443"/>
                  <a:pt x="97167" y="43180"/>
                  <a:pt x="97560" y="35513"/>
                </a:cubicBezTo>
                <a:cubicBezTo>
                  <a:pt x="98132" y="24297"/>
                  <a:pt x="91476" y="13617"/>
                  <a:pt x="82487" y="6878"/>
                </a:cubicBezTo>
                <a:cubicBezTo>
                  <a:pt x="77081" y="2818"/>
                  <a:pt x="70203" y="0"/>
                  <a:pt x="635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7"/>
          <p:cNvGrpSpPr/>
          <p:nvPr/>
        </p:nvGrpSpPr>
        <p:grpSpPr>
          <a:xfrm rot="956677" flipH="1">
            <a:off x="8364330" y="4020872"/>
            <a:ext cx="467337" cy="752878"/>
            <a:chOff x="3815875" y="1107425"/>
            <a:chExt cx="467350" cy="752900"/>
          </a:xfrm>
        </p:grpSpPr>
        <p:sp>
          <p:nvSpPr>
            <p:cNvPr id="281" name="Google Shape;281;p7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" name="Google Shape;289;p7"/>
          <p:cNvGrpSpPr/>
          <p:nvPr/>
        </p:nvGrpSpPr>
        <p:grpSpPr>
          <a:xfrm>
            <a:off x="185650" y="-56512"/>
            <a:ext cx="286975" cy="591500"/>
            <a:chOff x="4340125" y="3915375"/>
            <a:chExt cx="286975" cy="591500"/>
          </a:xfrm>
        </p:grpSpPr>
        <p:sp>
          <p:nvSpPr>
            <p:cNvPr id="290" name="Google Shape;290;p7"/>
            <p:cNvSpPr/>
            <p:nvPr/>
          </p:nvSpPr>
          <p:spPr>
            <a:xfrm>
              <a:off x="4340125" y="3915375"/>
              <a:ext cx="286975" cy="559250"/>
            </a:xfrm>
            <a:custGeom>
              <a:avLst/>
              <a:gdLst/>
              <a:ahLst/>
              <a:cxnLst/>
              <a:rect l="l" t="t" r="r" b="b"/>
              <a:pathLst>
                <a:path w="11479" h="22370" extrusionOk="0">
                  <a:moveTo>
                    <a:pt x="7157" y="789"/>
                  </a:moveTo>
                  <a:lnTo>
                    <a:pt x="7157" y="789"/>
                  </a:lnTo>
                  <a:cubicBezTo>
                    <a:pt x="7772" y="2286"/>
                    <a:pt x="8382" y="3776"/>
                    <a:pt x="8954" y="5275"/>
                  </a:cubicBezTo>
                  <a:cubicBezTo>
                    <a:pt x="9550" y="6823"/>
                    <a:pt x="10240" y="8347"/>
                    <a:pt x="10526" y="9990"/>
                  </a:cubicBezTo>
                  <a:cubicBezTo>
                    <a:pt x="10788" y="11467"/>
                    <a:pt x="10633" y="13026"/>
                    <a:pt x="10145" y="14443"/>
                  </a:cubicBezTo>
                  <a:cubicBezTo>
                    <a:pt x="9645" y="15884"/>
                    <a:pt x="8752" y="17122"/>
                    <a:pt x="7692" y="18206"/>
                  </a:cubicBezTo>
                  <a:cubicBezTo>
                    <a:pt x="7097" y="18813"/>
                    <a:pt x="6442" y="19372"/>
                    <a:pt x="5811" y="19944"/>
                  </a:cubicBezTo>
                  <a:cubicBezTo>
                    <a:pt x="5314" y="20381"/>
                    <a:pt x="4833" y="20869"/>
                    <a:pt x="4612" y="21489"/>
                  </a:cubicBezTo>
                  <a:lnTo>
                    <a:pt x="4612" y="21489"/>
                  </a:lnTo>
                  <a:cubicBezTo>
                    <a:pt x="2621" y="19351"/>
                    <a:pt x="966" y="16698"/>
                    <a:pt x="787" y="13729"/>
                  </a:cubicBezTo>
                  <a:cubicBezTo>
                    <a:pt x="596" y="10514"/>
                    <a:pt x="2394" y="7800"/>
                    <a:pt x="4132" y="5264"/>
                  </a:cubicBezTo>
                  <a:cubicBezTo>
                    <a:pt x="5148" y="3768"/>
                    <a:pt x="6113" y="2252"/>
                    <a:pt x="7157" y="789"/>
                  </a:cubicBezTo>
                  <a:close/>
                  <a:moveTo>
                    <a:pt x="7205" y="1"/>
                  </a:moveTo>
                  <a:cubicBezTo>
                    <a:pt x="7126" y="1"/>
                    <a:pt x="7046" y="39"/>
                    <a:pt x="6990" y="120"/>
                  </a:cubicBezTo>
                  <a:cubicBezTo>
                    <a:pt x="5930" y="1596"/>
                    <a:pt x="4847" y="3049"/>
                    <a:pt x="3787" y="4513"/>
                  </a:cubicBezTo>
                  <a:cubicBezTo>
                    <a:pt x="2822" y="5847"/>
                    <a:pt x="1870" y="7204"/>
                    <a:pt x="1156" y="8693"/>
                  </a:cubicBezTo>
                  <a:cubicBezTo>
                    <a:pt x="453" y="10145"/>
                    <a:pt x="1" y="11717"/>
                    <a:pt x="25" y="13336"/>
                  </a:cubicBezTo>
                  <a:cubicBezTo>
                    <a:pt x="60" y="14991"/>
                    <a:pt x="525" y="16622"/>
                    <a:pt x="1275" y="18087"/>
                  </a:cubicBezTo>
                  <a:cubicBezTo>
                    <a:pt x="2096" y="19682"/>
                    <a:pt x="3287" y="21075"/>
                    <a:pt x="4585" y="22289"/>
                  </a:cubicBezTo>
                  <a:cubicBezTo>
                    <a:pt x="4646" y="22346"/>
                    <a:pt x="4713" y="22369"/>
                    <a:pt x="4777" y="22369"/>
                  </a:cubicBezTo>
                  <a:cubicBezTo>
                    <a:pt x="4997" y="22369"/>
                    <a:pt x="5182" y="22090"/>
                    <a:pt x="4991" y="21887"/>
                  </a:cubicBezTo>
                  <a:lnTo>
                    <a:pt x="4991" y="21887"/>
                  </a:lnTo>
                  <a:cubicBezTo>
                    <a:pt x="5323" y="21325"/>
                    <a:pt x="5795" y="20857"/>
                    <a:pt x="6287" y="20420"/>
                  </a:cubicBezTo>
                  <a:cubicBezTo>
                    <a:pt x="6883" y="19920"/>
                    <a:pt x="7478" y="19420"/>
                    <a:pt x="8026" y="18872"/>
                  </a:cubicBezTo>
                  <a:cubicBezTo>
                    <a:pt x="9133" y="17777"/>
                    <a:pt x="10073" y="16551"/>
                    <a:pt x="10657" y="15110"/>
                  </a:cubicBezTo>
                  <a:cubicBezTo>
                    <a:pt x="11252" y="13681"/>
                    <a:pt x="11478" y="12086"/>
                    <a:pt x="11312" y="10550"/>
                  </a:cubicBezTo>
                  <a:cubicBezTo>
                    <a:pt x="11133" y="8895"/>
                    <a:pt x="10514" y="7335"/>
                    <a:pt x="9859" y="5823"/>
                  </a:cubicBezTo>
                  <a:cubicBezTo>
                    <a:pt x="9049" y="3954"/>
                    <a:pt x="8240" y="2073"/>
                    <a:pt x="7466" y="192"/>
                  </a:cubicBezTo>
                  <a:cubicBezTo>
                    <a:pt x="7418" y="69"/>
                    <a:pt x="7312" y="1"/>
                    <a:pt x="7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4421700" y="4035025"/>
              <a:ext cx="87525" cy="471850"/>
            </a:xfrm>
            <a:custGeom>
              <a:avLst/>
              <a:gdLst/>
              <a:ahLst/>
              <a:cxnLst/>
              <a:rect l="l" t="t" r="r" b="b"/>
              <a:pathLst>
                <a:path w="3501" h="18874" extrusionOk="0">
                  <a:moveTo>
                    <a:pt x="3169" y="1"/>
                  </a:moveTo>
                  <a:cubicBezTo>
                    <a:pt x="3087" y="1"/>
                    <a:pt x="3009" y="37"/>
                    <a:pt x="2965" y="120"/>
                  </a:cubicBezTo>
                  <a:cubicBezTo>
                    <a:pt x="1691" y="2466"/>
                    <a:pt x="988" y="5133"/>
                    <a:pt x="572" y="7740"/>
                  </a:cubicBezTo>
                  <a:cubicBezTo>
                    <a:pt x="191" y="10181"/>
                    <a:pt x="0" y="12681"/>
                    <a:pt x="488" y="15110"/>
                  </a:cubicBezTo>
                  <a:cubicBezTo>
                    <a:pt x="619" y="15777"/>
                    <a:pt x="810" y="16432"/>
                    <a:pt x="1072" y="17051"/>
                  </a:cubicBezTo>
                  <a:cubicBezTo>
                    <a:pt x="1191" y="17349"/>
                    <a:pt x="1322" y="17646"/>
                    <a:pt x="1476" y="17932"/>
                  </a:cubicBezTo>
                  <a:cubicBezTo>
                    <a:pt x="1655" y="18242"/>
                    <a:pt x="1905" y="18504"/>
                    <a:pt x="2107" y="18789"/>
                  </a:cubicBezTo>
                  <a:cubicBezTo>
                    <a:pt x="2148" y="18848"/>
                    <a:pt x="2206" y="18873"/>
                    <a:pt x="2263" y="18873"/>
                  </a:cubicBezTo>
                  <a:cubicBezTo>
                    <a:pt x="2389" y="18873"/>
                    <a:pt x="2511" y="18750"/>
                    <a:pt x="2429" y="18611"/>
                  </a:cubicBezTo>
                  <a:cubicBezTo>
                    <a:pt x="2274" y="18349"/>
                    <a:pt x="2191" y="18063"/>
                    <a:pt x="2072" y="17789"/>
                  </a:cubicBezTo>
                  <a:cubicBezTo>
                    <a:pt x="1965" y="17515"/>
                    <a:pt x="1834" y="17242"/>
                    <a:pt x="1738" y="16968"/>
                  </a:cubicBezTo>
                  <a:cubicBezTo>
                    <a:pt x="1536" y="16444"/>
                    <a:pt x="1393" y="15896"/>
                    <a:pt x="1262" y="15360"/>
                  </a:cubicBezTo>
                  <a:cubicBezTo>
                    <a:pt x="1000" y="14205"/>
                    <a:pt x="917" y="13027"/>
                    <a:pt x="929" y="11848"/>
                  </a:cubicBezTo>
                  <a:cubicBezTo>
                    <a:pt x="953" y="9360"/>
                    <a:pt x="1381" y="6847"/>
                    <a:pt x="2024" y="4442"/>
                  </a:cubicBezTo>
                  <a:cubicBezTo>
                    <a:pt x="2405" y="3037"/>
                    <a:pt x="2893" y="1668"/>
                    <a:pt x="3429" y="323"/>
                  </a:cubicBezTo>
                  <a:cubicBezTo>
                    <a:pt x="3500" y="141"/>
                    <a:pt x="3330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4396400" y="4105150"/>
              <a:ext cx="165400" cy="136325"/>
            </a:xfrm>
            <a:custGeom>
              <a:avLst/>
              <a:gdLst/>
              <a:ahLst/>
              <a:cxnLst/>
              <a:rect l="l" t="t" r="r" b="b"/>
              <a:pathLst>
                <a:path w="6616" h="5453" extrusionOk="0">
                  <a:moveTo>
                    <a:pt x="6393" y="0"/>
                  </a:moveTo>
                  <a:cubicBezTo>
                    <a:pt x="6369" y="0"/>
                    <a:pt x="6345" y="6"/>
                    <a:pt x="6322" y="18"/>
                  </a:cubicBezTo>
                  <a:cubicBezTo>
                    <a:pt x="5334" y="590"/>
                    <a:pt x="4512" y="1483"/>
                    <a:pt x="3739" y="2292"/>
                  </a:cubicBezTo>
                  <a:cubicBezTo>
                    <a:pt x="3080" y="2981"/>
                    <a:pt x="2437" y="3709"/>
                    <a:pt x="1905" y="4499"/>
                  </a:cubicBezTo>
                  <a:lnTo>
                    <a:pt x="1905" y="4499"/>
                  </a:lnTo>
                  <a:cubicBezTo>
                    <a:pt x="1452" y="3317"/>
                    <a:pt x="1049" y="2122"/>
                    <a:pt x="619" y="935"/>
                  </a:cubicBezTo>
                  <a:cubicBezTo>
                    <a:pt x="567" y="797"/>
                    <a:pt x="449" y="737"/>
                    <a:pt x="335" y="737"/>
                  </a:cubicBezTo>
                  <a:cubicBezTo>
                    <a:pt x="164" y="737"/>
                    <a:pt x="0" y="871"/>
                    <a:pt x="71" y="1078"/>
                  </a:cubicBezTo>
                  <a:cubicBezTo>
                    <a:pt x="571" y="2459"/>
                    <a:pt x="1107" y="3840"/>
                    <a:pt x="1560" y="5245"/>
                  </a:cubicBezTo>
                  <a:cubicBezTo>
                    <a:pt x="1606" y="5383"/>
                    <a:pt x="1721" y="5452"/>
                    <a:pt x="1839" y="5452"/>
                  </a:cubicBezTo>
                  <a:cubicBezTo>
                    <a:pt x="1934" y="5452"/>
                    <a:pt x="2032" y="5407"/>
                    <a:pt x="2095" y="5316"/>
                  </a:cubicBezTo>
                  <a:cubicBezTo>
                    <a:pt x="2762" y="4388"/>
                    <a:pt x="3477" y="3519"/>
                    <a:pt x="4262" y="2685"/>
                  </a:cubicBezTo>
                  <a:cubicBezTo>
                    <a:pt x="5024" y="1887"/>
                    <a:pt x="5917" y="1161"/>
                    <a:pt x="6537" y="244"/>
                  </a:cubicBezTo>
                  <a:cubicBezTo>
                    <a:pt x="6615" y="126"/>
                    <a:pt x="6507" y="0"/>
                    <a:pt x="6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4382000" y="4248850"/>
              <a:ext cx="170425" cy="144850"/>
            </a:xfrm>
            <a:custGeom>
              <a:avLst/>
              <a:gdLst/>
              <a:ahLst/>
              <a:cxnLst/>
              <a:rect l="l" t="t" r="r" b="b"/>
              <a:pathLst>
                <a:path w="6817" h="5794" extrusionOk="0">
                  <a:moveTo>
                    <a:pt x="6595" y="0"/>
                  </a:moveTo>
                  <a:cubicBezTo>
                    <a:pt x="6560" y="0"/>
                    <a:pt x="6524" y="10"/>
                    <a:pt x="6493" y="33"/>
                  </a:cubicBezTo>
                  <a:cubicBezTo>
                    <a:pt x="5577" y="747"/>
                    <a:pt x="4815" y="1688"/>
                    <a:pt x="4088" y="2569"/>
                  </a:cubicBezTo>
                  <a:cubicBezTo>
                    <a:pt x="3468" y="3329"/>
                    <a:pt x="2865" y="4097"/>
                    <a:pt x="2293" y="4881"/>
                  </a:cubicBezTo>
                  <a:lnTo>
                    <a:pt x="2293" y="4881"/>
                  </a:lnTo>
                  <a:cubicBezTo>
                    <a:pt x="2026" y="4281"/>
                    <a:pt x="1759" y="3681"/>
                    <a:pt x="1493" y="3081"/>
                  </a:cubicBezTo>
                  <a:cubicBezTo>
                    <a:pt x="1326" y="2712"/>
                    <a:pt x="1171" y="2354"/>
                    <a:pt x="1005" y="1997"/>
                  </a:cubicBezTo>
                  <a:cubicBezTo>
                    <a:pt x="838" y="1628"/>
                    <a:pt x="719" y="1176"/>
                    <a:pt x="457" y="878"/>
                  </a:cubicBezTo>
                  <a:cubicBezTo>
                    <a:pt x="412" y="829"/>
                    <a:pt x="349" y="808"/>
                    <a:pt x="285" y="808"/>
                  </a:cubicBezTo>
                  <a:cubicBezTo>
                    <a:pt x="146" y="808"/>
                    <a:pt x="0" y="910"/>
                    <a:pt x="16" y="1057"/>
                  </a:cubicBezTo>
                  <a:cubicBezTo>
                    <a:pt x="64" y="1450"/>
                    <a:pt x="302" y="1831"/>
                    <a:pt x="457" y="2188"/>
                  </a:cubicBezTo>
                  <a:cubicBezTo>
                    <a:pt x="624" y="2569"/>
                    <a:pt x="790" y="2950"/>
                    <a:pt x="957" y="3331"/>
                  </a:cubicBezTo>
                  <a:cubicBezTo>
                    <a:pt x="1290" y="4105"/>
                    <a:pt x="1636" y="4867"/>
                    <a:pt x="1969" y="5641"/>
                  </a:cubicBezTo>
                  <a:cubicBezTo>
                    <a:pt x="2018" y="5749"/>
                    <a:pt x="2109" y="5794"/>
                    <a:pt x="2205" y="5794"/>
                  </a:cubicBezTo>
                  <a:cubicBezTo>
                    <a:pt x="2319" y="5794"/>
                    <a:pt x="2440" y="5731"/>
                    <a:pt x="2505" y="5641"/>
                  </a:cubicBezTo>
                  <a:cubicBezTo>
                    <a:pt x="3183" y="4712"/>
                    <a:pt x="3874" y="3783"/>
                    <a:pt x="4612" y="2878"/>
                  </a:cubicBezTo>
                  <a:cubicBezTo>
                    <a:pt x="5327" y="2009"/>
                    <a:pt x="6112" y="1164"/>
                    <a:pt x="6743" y="223"/>
                  </a:cubicBezTo>
                  <a:cubicBezTo>
                    <a:pt x="6816" y="105"/>
                    <a:pt x="6708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7"/>
          <p:cNvGrpSpPr/>
          <p:nvPr/>
        </p:nvGrpSpPr>
        <p:grpSpPr>
          <a:xfrm flipH="1">
            <a:off x="52550" y="806788"/>
            <a:ext cx="481075" cy="537975"/>
            <a:chOff x="4678525" y="4254125"/>
            <a:chExt cx="481075" cy="537975"/>
          </a:xfrm>
        </p:grpSpPr>
        <p:sp>
          <p:nvSpPr>
            <p:cNvPr id="295" name="Google Shape;295;p7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7"/>
          <p:cNvGrpSpPr/>
          <p:nvPr/>
        </p:nvGrpSpPr>
        <p:grpSpPr>
          <a:xfrm>
            <a:off x="533625" y="534988"/>
            <a:ext cx="578675" cy="515850"/>
            <a:chOff x="796250" y="2682725"/>
            <a:chExt cx="578675" cy="515850"/>
          </a:xfrm>
        </p:grpSpPr>
        <p:sp>
          <p:nvSpPr>
            <p:cNvPr id="300" name="Google Shape;300;p7"/>
            <p:cNvSpPr/>
            <p:nvPr/>
          </p:nvSpPr>
          <p:spPr>
            <a:xfrm>
              <a:off x="796250" y="2682725"/>
              <a:ext cx="578675" cy="515850"/>
            </a:xfrm>
            <a:custGeom>
              <a:avLst/>
              <a:gdLst/>
              <a:ahLst/>
              <a:cxnLst/>
              <a:rect l="l" t="t" r="r" b="b"/>
              <a:pathLst>
                <a:path w="23147" h="20634" extrusionOk="0">
                  <a:moveTo>
                    <a:pt x="6298" y="1"/>
                  </a:moveTo>
                  <a:cubicBezTo>
                    <a:pt x="3912" y="1"/>
                    <a:pt x="1663" y="1445"/>
                    <a:pt x="763" y="3798"/>
                  </a:cubicBezTo>
                  <a:cubicBezTo>
                    <a:pt x="763" y="3798"/>
                    <a:pt x="739" y="3858"/>
                    <a:pt x="703" y="3965"/>
                  </a:cubicBezTo>
                  <a:cubicBezTo>
                    <a:pt x="632" y="4191"/>
                    <a:pt x="501" y="4631"/>
                    <a:pt x="406" y="5274"/>
                  </a:cubicBezTo>
                  <a:cubicBezTo>
                    <a:pt x="394" y="5286"/>
                    <a:pt x="394" y="5286"/>
                    <a:pt x="394" y="5298"/>
                  </a:cubicBezTo>
                  <a:cubicBezTo>
                    <a:pt x="1" y="7906"/>
                    <a:pt x="132" y="13668"/>
                    <a:pt x="6466" y="20633"/>
                  </a:cubicBezTo>
                  <a:cubicBezTo>
                    <a:pt x="15824" y="19717"/>
                    <a:pt x="19777" y="15514"/>
                    <a:pt x="21241" y="13323"/>
                  </a:cubicBezTo>
                  <a:cubicBezTo>
                    <a:pt x="21241" y="13311"/>
                    <a:pt x="21241" y="13311"/>
                    <a:pt x="21253" y="13299"/>
                  </a:cubicBezTo>
                  <a:cubicBezTo>
                    <a:pt x="21611" y="12763"/>
                    <a:pt x="21813" y="12347"/>
                    <a:pt x="21908" y="12132"/>
                  </a:cubicBezTo>
                  <a:cubicBezTo>
                    <a:pt x="21956" y="12013"/>
                    <a:pt x="21968" y="11966"/>
                    <a:pt x="21968" y="11966"/>
                  </a:cubicBezTo>
                  <a:cubicBezTo>
                    <a:pt x="23146" y="8906"/>
                    <a:pt x="21622" y="5489"/>
                    <a:pt x="18574" y="4310"/>
                  </a:cubicBezTo>
                  <a:cubicBezTo>
                    <a:pt x="17872" y="4038"/>
                    <a:pt x="17150" y="3909"/>
                    <a:pt x="16439" y="3909"/>
                  </a:cubicBezTo>
                  <a:cubicBezTo>
                    <a:pt x="14848" y="3909"/>
                    <a:pt x="13316" y="4555"/>
                    <a:pt x="12205" y="5691"/>
                  </a:cubicBezTo>
                  <a:cubicBezTo>
                    <a:pt x="12121" y="3405"/>
                    <a:pt x="10693" y="1274"/>
                    <a:pt x="8418" y="393"/>
                  </a:cubicBezTo>
                  <a:cubicBezTo>
                    <a:pt x="7720" y="127"/>
                    <a:pt x="7003" y="1"/>
                    <a:pt x="6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817675" y="2705925"/>
              <a:ext cx="124375" cy="174750"/>
            </a:xfrm>
            <a:custGeom>
              <a:avLst/>
              <a:gdLst/>
              <a:ahLst/>
              <a:cxnLst/>
              <a:rect l="l" t="t" r="r" b="b"/>
              <a:pathLst>
                <a:path w="4975" h="6990" extrusionOk="0">
                  <a:moveTo>
                    <a:pt x="4834" y="0"/>
                  </a:moveTo>
                  <a:cubicBezTo>
                    <a:pt x="4831" y="0"/>
                    <a:pt x="4827" y="0"/>
                    <a:pt x="4823" y="1"/>
                  </a:cubicBezTo>
                  <a:cubicBezTo>
                    <a:pt x="4121" y="60"/>
                    <a:pt x="3442" y="441"/>
                    <a:pt x="2870" y="846"/>
                  </a:cubicBezTo>
                  <a:cubicBezTo>
                    <a:pt x="2275" y="1263"/>
                    <a:pt x="1751" y="1775"/>
                    <a:pt x="1323" y="2358"/>
                  </a:cubicBezTo>
                  <a:cubicBezTo>
                    <a:pt x="858" y="3001"/>
                    <a:pt x="513" y="3727"/>
                    <a:pt x="299" y="4477"/>
                  </a:cubicBezTo>
                  <a:cubicBezTo>
                    <a:pt x="191" y="4858"/>
                    <a:pt x="120" y="5251"/>
                    <a:pt x="72" y="5644"/>
                  </a:cubicBezTo>
                  <a:cubicBezTo>
                    <a:pt x="37" y="6025"/>
                    <a:pt x="1" y="6442"/>
                    <a:pt x="72" y="6823"/>
                  </a:cubicBezTo>
                  <a:cubicBezTo>
                    <a:pt x="98" y="6940"/>
                    <a:pt x="182" y="6989"/>
                    <a:pt x="272" y="6989"/>
                  </a:cubicBezTo>
                  <a:cubicBezTo>
                    <a:pt x="392" y="6989"/>
                    <a:pt x="523" y="6900"/>
                    <a:pt x="537" y="6763"/>
                  </a:cubicBezTo>
                  <a:cubicBezTo>
                    <a:pt x="561" y="6382"/>
                    <a:pt x="525" y="6013"/>
                    <a:pt x="572" y="5644"/>
                  </a:cubicBezTo>
                  <a:cubicBezTo>
                    <a:pt x="608" y="5287"/>
                    <a:pt x="680" y="4942"/>
                    <a:pt x="775" y="4608"/>
                  </a:cubicBezTo>
                  <a:cubicBezTo>
                    <a:pt x="965" y="3894"/>
                    <a:pt x="1287" y="3227"/>
                    <a:pt x="1727" y="2632"/>
                  </a:cubicBezTo>
                  <a:cubicBezTo>
                    <a:pt x="2108" y="2096"/>
                    <a:pt x="2597" y="1608"/>
                    <a:pt x="3132" y="1215"/>
                  </a:cubicBezTo>
                  <a:cubicBezTo>
                    <a:pt x="3680" y="822"/>
                    <a:pt x="4299" y="560"/>
                    <a:pt x="4883" y="215"/>
                  </a:cubicBezTo>
                  <a:cubicBezTo>
                    <a:pt x="4975" y="169"/>
                    <a:pt x="4944" y="0"/>
                    <a:pt x="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839725" y="2807050"/>
              <a:ext cx="18275" cy="71050"/>
            </a:xfrm>
            <a:custGeom>
              <a:avLst/>
              <a:gdLst/>
              <a:ahLst/>
              <a:cxnLst/>
              <a:rect l="l" t="t" r="r" b="b"/>
              <a:pathLst>
                <a:path w="731" h="2842" extrusionOk="0">
                  <a:moveTo>
                    <a:pt x="573" y="1"/>
                  </a:moveTo>
                  <a:cubicBezTo>
                    <a:pt x="534" y="1"/>
                    <a:pt x="496" y="19"/>
                    <a:pt x="476" y="63"/>
                  </a:cubicBezTo>
                  <a:lnTo>
                    <a:pt x="464" y="63"/>
                  </a:lnTo>
                  <a:cubicBezTo>
                    <a:pt x="369" y="266"/>
                    <a:pt x="262" y="444"/>
                    <a:pt x="202" y="659"/>
                  </a:cubicBezTo>
                  <a:cubicBezTo>
                    <a:pt x="119" y="885"/>
                    <a:pt x="83" y="1099"/>
                    <a:pt x="48" y="1337"/>
                  </a:cubicBezTo>
                  <a:cubicBezTo>
                    <a:pt x="0" y="1790"/>
                    <a:pt x="36" y="2242"/>
                    <a:pt x="143" y="2683"/>
                  </a:cubicBezTo>
                  <a:cubicBezTo>
                    <a:pt x="167" y="2793"/>
                    <a:pt x="252" y="2841"/>
                    <a:pt x="342" y="2841"/>
                  </a:cubicBezTo>
                  <a:cubicBezTo>
                    <a:pt x="474" y="2841"/>
                    <a:pt x="614" y="2734"/>
                    <a:pt x="572" y="2564"/>
                  </a:cubicBezTo>
                  <a:cubicBezTo>
                    <a:pt x="476" y="2171"/>
                    <a:pt x="441" y="1766"/>
                    <a:pt x="476" y="1361"/>
                  </a:cubicBezTo>
                  <a:cubicBezTo>
                    <a:pt x="488" y="1159"/>
                    <a:pt x="512" y="956"/>
                    <a:pt x="548" y="754"/>
                  </a:cubicBezTo>
                  <a:cubicBezTo>
                    <a:pt x="583" y="551"/>
                    <a:pt x="619" y="349"/>
                    <a:pt x="691" y="159"/>
                  </a:cubicBezTo>
                  <a:cubicBezTo>
                    <a:pt x="730" y="72"/>
                    <a:pt x="649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987200" y="3040350"/>
              <a:ext cx="287650" cy="144975"/>
            </a:xfrm>
            <a:custGeom>
              <a:avLst/>
              <a:gdLst/>
              <a:ahLst/>
              <a:cxnLst/>
              <a:rect l="l" t="t" r="r" b="b"/>
              <a:pathLst>
                <a:path w="11506" h="5799" extrusionOk="0">
                  <a:moveTo>
                    <a:pt x="11342" y="1"/>
                  </a:moveTo>
                  <a:cubicBezTo>
                    <a:pt x="11313" y="1"/>
                    <a:pt x="11284" y="13"/>
                    <a:pt x="11258" y="42"/>
                  </a:cubicBezTo>
                  <a:cubicBezTo>
                    <a:pt x="10984" y="316"/>
                    <a:pt x="10675" y="542"/>
                    <a:pt x="10389" y="792"/>
                  </a:cubicBezTo>
                  <a:cubicBezTo>
                    <a:pt x="10091" y="1054"/>
                    <a:pt x="9793" y="1304"/>
                    <a:pt x="9484" y="1542"/>
                  </a:cubicBezTo>
                  <a:cubicBezTo>
                    <a:pt x="8877" y="1995"/>
                    <a:pt x="8234" y="2399"/>
                    <a:pt x="7579" y="2768"/>
                  </a:cubicBezTo>
                  <a:cubicBezTo>
                    <a:pt x="6150" y="3566"/>
                    <a:pt x="4626" y="4173"/>
                    <a:pt x="3055" y="4638"/>
                  </a:cubicBezTo>
                  <a:cubicBezTo>
                    <a:pt x="2138" y="4912"/>
                    <a:pt x="1197" y="5126"/>
                    <a:pt x="268" y="5352"/>
                  </a:cubicBezTo>
                  <a:cubicBezTo>
                    <a:pt x="1" y="5408"/>
                    <a:pt x="88" y="5798"/>
                    <a:pt x="336" y="5798"/>
                  </a:cubicBezTo>
                  <a:cubicBezTo>
                    <a:pt x="352" y="5798"/>
                    <a:pt x="369" y="5796"/>
                    <a:pt x="388" y="5793"/>
                  </a:cubicBezTo>
                  <a:cubicBezTo>
                    <a:pt x="3602" y="5138"/>
                    <a:pt x="6876" y="4031"/>
                    <a:pt x="9520" y="2042"/>
                  </a:cubicBezTo>
                  <a:cubicBezTo>
                    <a:pt x="9865" y="1780"/>
                    <a:pt x="10210" y="1495"/>
                    <a:pt x="10532" y="1197"/>
                  </a:cubicBezTo>
                  <a:cubicBezTo>
                    <a:pt x="10865" y="899"/>
                    <a:pt x="11139" y="554"/>
                    <a:pt x="11425" y="209"/>
                  </a:cubicBezTo>
                  <a:cubicBezTo>
                    <a:pt x="11506" y="118"/>
                    <a:pt x="11430" y="1"/>
                    <a:pt x="11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7"/>
          <p:cNvGrpSpPr/>
          <p:nvPr/>
        </p:nvGrpSpPr>
        <p:grpSpPr>
          <a:xfrm>
            <a:off x="8998" y="3913437"/>
            <a:ext cx="735825" cy="1187788"/>
            <a:chOff x="42575" y="3816275"/>
            <a:chExt cx="735825" cy="1187788"/>
          </a:xfrm>
        </p:grpSpPr>
        <p:sp>
          <p:nvSpPr>
            <p:cNvPr id="305" name="Google Shape;305;p7"/>
            <p:cNvSpPr/>
            <p:nvPr/>
          </p:nvSpPr>
          <p:spPr>
            <a:xfrm>
              <a:off x="197375" y="43940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197375" y="40170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387600" y="4249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427450" y="39785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427450" y="45203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651800" y="42129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651800" y="44454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261000" y="46829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42575" y="46085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554038" y="47263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42575" y="4249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134400" y="38162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106013" y="48774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387588" y="48774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7"/>
          <p:cNvGrpSpPr/>
          <p:nvPr/>
        </p:nvGrpSpPr>
        <p:grpSpPr>
          <a:xfrm flipH="1">
            <a:off x="8379523" y="31137"/>
            <a:ext cx="735825" cy="1187788"/>
            <a:chOff x="42575" y="3816275"/>
            <a:chExt cx="735825" cy="1187788"/>
          </a:xfrm>
        </p:grpSpPr>
        <p:sp>
          <p:nvSpPr>
            <p:cNvPr id="320" name="Google Shape;320;p7"/>
            <p:cNvSpPr/>
            <p:nvPr/>
          </p:nvSpPr>
          <p:spPr>
            <a:xfrm>
              <a:off x="197375" y="43940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197375" y="40170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387600" y="4249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427450" y="39785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427450" y="45203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651800" y="42129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51800" y="44454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261000" y="46829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42575" y="46085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54038" y="47263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42575" y="4249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134400" y="38162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106013" y="48774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387588" y="48774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9"/>
          <p:cNvSpPr txBox="1">
            <a:spLocks noGrp="1"/>
          </p:cNvSpPr>
          <p:nvPr>
            <p:ph type="title"/>
          </p:nvPr>
        </p:nvSpPr>
        <p:spPr>
          <a:xfrm>
            <a:off x="2045325" y="1688125"/>
            <a:ext cx="5088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9"/>
          <p:cNvSpPr txBox="1">
            <a:spLocks noGrp="1"/>
          </p:cNvSpPr>
          <p:nvPr>
            <p:ph type="body" idx="1"/>
          </p:nvPr>
        </p:nvSpPr>
        <p:spPr>
          <a:xfrm>
            <a:off x="2045325" y="2260825"/>
            <a:ext cx="5088600" cy="120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6" name="Google Shape;386;p9"/>
          <p:cNvSpPr/>
          <p:nvPr/>
        </p:nvSpPr>
        <p:spPr>
          <a:xfrm rot="1776403" flipH="1">
            <a:off x="7099697" y="-829435"/>
            <a:ext cx="3365069" cy="2447000"/>
          </a:xfrm>
          <a:custGeom>
            <a:avLst/>
            <a:gdLst/>
            <a:ahLst/>
            <a:cxnLst/>
            <a:rect l="l" t="t" r="r" b="b"/>
            <a:pathLst>
              <a:path w="103437" h="75217" extrusionOk="0">
                <a:moveTo>
                  <a:pt x="56723" y="1"/>
                </a:moveTo>
                <a:cubicBezTo>
                  <a:pt x="47581" y="1"/>
                  <a:pt x="38404" y="2484"/>
                  <a:pt x="30586" y="7845"/>
                </a:cubicBezTo>
                <a:cubicBezTo>
                  <a:pt x="30146" y="8143"/>
                  <a:pt x="29717" y="8476"/>
                  <a:pt x="29312" y="8821"/>
                </a:cubicBezTo>
                <a:cubicBezTo>
                  <a:pt x="27514" y="10333"/>
                  <a:pt x="22383" y="14655"/>
                  <a:pt x="22014" y="15132"/>
                </a:cubicBezTo>
                <a:cubicBezTo>
                  <a:pt x="4937" y="32422"/>
                  <a:pt x="1" y="75216"/>
                  <a:pt x="28060" y="75216"/>
                </a:cubicBezTo>
                <a:cubicBezTo>
                  <a:pt x="31204" y="75216"/>
                  <a:pt x="34763" y="74679"/>
                  <a:pt x="38766" y="73508"/>
                </a:cubicBezTo>
                <a:cubicBezTo>
                  <a:pt x="42741" y="72247"/>
                  <a:pt x="46546" y="71827"/>
                  <a:pt x="50282" y="71827"/>
                </a:cubicBezTo>
                <a:cubicBezTo>
                  <a:pt x="57700" y="71827"/>
                  <a:pt x="64842" y="73481"/>
                  <a:pt x="72497" y="73481"/>
                </a:cubicBezTo>
                <a:cubicBezTo>
                  <a:pt x="73433" y="73481"/>
                  <a:pt x="74377" y="73456"/>
                  <a:pt x="75330" y="73401"/>
                </a:cubicBezTo>
                <a:cubicBezTo>
                  <a:pt x="90760" y="72043"/>
                  <a:pt x="102798" y="57637"/>
                  <a:pt x="102893" y="42409"/>
                </a:cubicBezTo>
                <a:lnTo>
                  <a:pt x="102905" y="42409"/>
                </a:lnTo>
                <a:cubicBezTo>
                  <a:pt x="103436" y="16361"/>
                  <a:pt x="80191" y="1"/>
                  <a:pt x="56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9"/>
          <p:cNvSpPr/>
          <p:nvPr/>
        </p:nvSpPr>
        <p:spPr>
          <a:xfrm flipH="1">
            <a:off x="-659482" y="3198825"/>
            <a:ext cx="3536677" cy="2644039"/>
          </a:xfrm>
          <a:custGeom>
            <a:avLst/>
            <a:gdLst/>
            <a:ahLst/>
            <a:cxnLst/>
            <a:rect l="l" t="t" r="r" b="b"/>
            <a:pathLst>
              <a:path w="98132" h="73364" extrusionOk="0">
                <a:moveTo>
                  <a:pt x="63582" y="0"/>
                </a:moveTo>
                <a:cubicBezTo>
                  <a:pt x="60185" y="0"/>
                  <a:pt x="56856" y="742"/>
                  <a:pt x="53828" y="2437"/>
                </a:cubicBezTo>
                <a:cubicBezTo>
                  <a:pt x="45173" y="7295"/>
                  <a:pt x="41339" y="18475"/>
                  <a:pt x="32373" y="22714"/>
                </a:cubicBezTo>
                <a:cubicBezTo>
                  <a:pt x="26444" y="25523"/>
                  <a:pt x="19300" y="24726"/>
                  <a:pt x="13347" y="27512"/>
                </a:cubicBezTo>
                <a:cubicBezTo>
                  <a:pt x="8680" y="29691"/>
                  <a:pt x="5108" y="34084"/>
                  <a:pt x="3929" y="39108"/>
                </a:cubicBezTo>
                <a:cubicBezTo>
                  <a:pt x="0" y="55849"/>
                  <a:pt x="20408" y="69457"/>
                  <a:pt x="34243" y="72327"/>
                </a:cubicBezTo>
                <a:cubicBezTo>
                  <a:pt x="37651" y="73034"/>
                  <a:pt x="41111" y="73364"/>
                  <a:pt x="44578" y="73364"/>
                </a:cubicBezTo>
                <a:cubicBezTo>
                  <a:pt x="52896" y="73364"/>
                  <a:pt x="61249" y="71468"/>
                  <a:pt x="68997" y="68350"/>
                </a:cubicBezTo>
                <a:cubicBezTo>
                  <a:pt x="76105" y="65493"/>
                  <a:pt x="82892" y="61540"/>
                  <a:pt x="88178" y="55991"/>
                </a:cubicBezTo>
                <a:cubicBezTo>
                  <a:pt x="93464" y="50443"/>
                  <a:pt x="97167" y="43180"/>
                  <a:pt x="97560" y="35513"/>
                </a:cubicBezTo>
                <a:cubicBezTo>
                  <a:pt x="98132" y="24297"/>
                  <a:pt x="91476" y="13617"/>
                  <a:pt x="82487" y="6878"/>
                </a:cubicBezTo>
                <a:cubicBezTo>
                  <a:pt x="77081" y="2818"/>
                  <a:pt x="70203" y="0"/>
                  <a:pt x="635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" name="Google Shape;388;p9"/>
          <p:cNvGrpSpPr/>
          <p:nvPr/>
        </p:nvGrpSpPr>
        <p:grpSpPr>
          <a:xfrm rot="-956677">
            <a:off x="367804" y="4020872"/>
            <a:ext cx="467337" cy="752878"/>
            <a:chOff x="3815875" y="1107425"/>
            <a:chExt cx="467350" cy="752900"/>
          </a:xfrm>
        </p:grpSpPr>
        <p:sp>
          <p:nvSpPr>
            <p:cNvPr id="389" name="Google Shape;389;p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 flipH="1">
            <a:off x="8454646" y="96638"/>
            <a:ext cx="286975" cy="591500"/>
            <a:chOff x="4340125" y="3915375"/>
            <a:chExt cx="286975" cy="591500"/>
          </a:xfrm>
        </p:grpSpPr>
        <p:sp>
          <p:nvSpPr>
            <p:cNvPr id="398" name="Google Shape;398;p9"/>
            <p:cNvSpPr/>
            <p:nvPr/>
          </p:nvSpPr>
          <p:spPr>
            <a:xfrm>
              <a:off x="4340125" y="3915375"/>
              <a:ext cx="286975" cy="559250"/>
            </a:xfrm>
            <a:custGeom>
              <a:avLst/>
              <a:gdLst/>
              <a:ahLst/>
              <a:cxnLst/>
              <a:rect l="l" t="t" r="r" b="b"/>
              <a:pathLst>
                <a:path w="11479" h="22370" extrusionOk="0">
                  <a:moveTo>
                    <a:pt x="7157" y="789"/>
                  </a:moveTo>
                  <a:lnTo>
                    <a:pt x="7157" y="789"/>
                  </a:lnTo>
                  <a:cubicBezTo>
                    <a:pt x="7772" y="2286"/>
                    <a:pt x="8382" y="3776"/>
                    <a:pt x="8954" y="5275"/>
                  </a:cubicBezTo>
                  <a:cubicBezTo>
                    <a:pt x="9550" y="6823"/>
                    <a:pt x="10240" y="8347"/>
                    <a:pt x="10526" y="9990"/>
                  </a:cubicBezTo>
                  <a:cubicBezTo>
                    <a:pt x="10788" y="11467"/>
                    <a:pt x="10633" y="13026"/>
                    <a:pt x="10145" y="14443"/>
                  </a:cubicBezTo>
                  <a:cubicBezTo>
                    <a:pt x="9645" y="15884"/>
                    <a:pt x="8752" y="17122"/>
                    <a:pt x="7692" y="18206"/>
                  </a:cubicBezTo>
                  <a:cubicBezTo>
                    <a:pt x="7097" y="18813"/>
                    <a:pt x="6442" y="19372"/>
                    <a:pt x="5811" y="19944"/>
                  </a:cubicBezTo>
                  <a:cubicBezTo>
                    <a:pt x="5314" y="20381"/>
                    <a:pt x="4833" y="20869"/>
                    <a:pt x="4612" y="21489"/>
                  </a:cubicBezTo>
                  <a:lnTo>
                    <a:pt x="4612" y="21489"/>
                  </a:lnTo>
                  <a:cubicBezTo>
                    <a:pt x="2621" y="19351"/>
                    <a:pt x="966" y="16698"/>
                    <a:pt x="787" y="13729"/>
                  </a:cubicBezTo>
                  <a:cubicBezTo>
                    <a:pt x="596" y="10514"/>
                    <a:pt x="2394" y="7800"/>
                    <a:pt x="4132" y="5264"/>
                  </a:cubicBezTo>
                  <a:cubicBezTo>
                    <a:pt x="5148" y="3768"/>
                    <a:pt x="6113" y="2252"/>
                    <a:pt x="7157" y="789"/>
                  </a:cubicBezTo>
                  <a:close/>
                  <a:moveTo>
                    <a:pt x="7205" y="1"/>
                  </a:moveTo>
                  <a:cubicBezTo>
                    <a:pt x="7126" y="1"/>
                    <a:pt x="7046" y="39"/>
                    <a:pt x="6990" y="120"/>
                  </a:cubicBezTo>
                  <a:cubicBezTo>
                    <a:pt x="5930" y="1596"/>
                    <a:pt x="4847" y="3049"/>
                    <a:pt x="3787" y="4513"/>
                  </a:cubicBezTo>
                  <a:cubicBezTo>
                    <a:pt x="2822" y="5847"/>
                    <a:pt x="1870" y="7204"/>
                    <a:pt x="1156" y="8693"/>
                  </a:cubicBezTo>
                  <a:cubicBezTo>
                    <a:pt x="453" y="10145"/>
                    <a:pt x="1" y="11717"/>
                    <a:pt x="25" y="13336"/>
                  </a:cubicBezTo>
                  <a:cubicBezTo>
                    <a:pt x="60" y="14991"/>
                    <a:pt x="525" y="16622"/>
                    <a:pt x="1275" y="18087"/>
                  </a:cubicBezTo>
                  <a:cubicBezTo>
                    <a:pt x="2096" y="19682"/>
                    <a:pt x="3287" y="21075"/>
                    <a:pt x="4585" y="22289"/>
                  </a:cubicBezTo>
                  <a:cubicBezTo>
                    <a:pt x="4646" y="22346"/>
                    <a:pt x="4713" y="22369"/>
                    <a:pt x="4777" y="22369"/>
                  </a:cubicBezTo>
                  <a:cubicBezTo>
                    <a:pt x="4997" y="22369"/>
                    <a:pt x="5182" y="22090"/>
                    <a:pt x="4991" y="21887"/>
                  </a:cubicBezTo>
                  <a:lnTo>
                    <a:pt x="4991" y="21887"/>
                  </a:lnTo>
                  <a:cubicBezTo>
                    <a:pt x="5323" y="21325"/>
                    <a:pt x="5795" y="20857"/>
                    <a:pt x="6287" y="20420"/>
                  </a:cubicBezTo>
                  <a:cubicBezTo>
                    <a:pt x="6883" y="19920"/>
                    <a:pt x="7478" y="19420"/>
                    <a:pt x="8026" y="18872"/>
                  </a:cubicBezTo>
                  <a:cubicBezTo>
                    <a:pt x="9133" y="17777"/>
                    <a:pt x="10073" y="16551"/>
                    <a:pt x="10657" y="15110"/>
                  </a:cubicBezTo>
                  <a:cubicBezTo>
                    <a:pt x="11252" y="13681"/>
                    <a:pt x="11478" y="12086"/>
                    <a:pt x="11312" y="10550"/>
                  </a:cubicBezTo>
                  <a:cubicBezTo>
                    <a:pt x="11133" y="8895"/>
                    <a:pt x="10514" y="7335"/>
                    <a:pt x="9859" y="5823"/>
                  </a:cubicBezTo>
                  <a:cubicBezTo>
                    <a:pt x="9049" y="3954"/>
                    <a:pt x="8240" y="2073"/>
                    <a:pt x="7466" y="192"/>
                  </a:cubicBezTo>
                  <a:cubicBezTo>
                    <a:pt x="7418" y="69"/>
                    <a:pt x="7312" y="1"/>
                    <a:pt x="7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4421700" y="4035025"/>
              <a:ext cx="87525" cy="471850"/>
            </a:xfrm>
            <a:custGeom>
              <a:avLst/>
              <a:gdLst/>
              <a:ahLst/>
              <a:cxnLst/>
              <a:rect l="l" t="t" r="r" b="b"/>
              <a:pathLst>
                <a:path w="3501" h="18874" extrusionOk="0">
                  <a:moveTo>
                    <a:pt x="3169" y="1"/>
                  </a:moveTo>
                  <a:cubicBezTo>
                    <a:pt x="3087" y="1"/>
                    <a:pt x="3009" y="37"/>
                    <a:pt x="2965" y="120"/>
                  </a:cubicBezTo>
                  <a:cubicBezTo>
                    <a:pt x="1691" y="2466"/>
                    <a:pt x="988" y="5133"/>
                    <a:pt x="572" y="7740"/>
                  </a:cubicBezTo>
                  <a:cubicBezTo>
                    <a:pt x="191" y="10181"/>
                    <a:pt x="0" y="12681"/>
                    <a:pt x="488" y="15110"/>
                  </a:cubicBezTo>
                  <a:cubicBezTo>
                    <a:pt x="619" y="15777"/>
                    <a:pt x="810" y="16432"/>
                    <a:pt x="1072" y="17051"/>
                  </a:cubicBezTo>
                  <a:cubicBezTo>
                    <a:pt x="1191" y="17349"/>
                    <a:pt x="1322" y="17646"/>
                    <a:pt x="1476" y="17932"/>
                  </a:cubicBezTo>
                  <a:cubicBezTo>
                    <a:pt x="1655" y="18242"/>
                    <a:pt x="1905" y="18504"/>
                    <a:pt x="2107" y="18789"/>
                  </a:cubicBezTo>
                  <a:cubicBezTo>
                    <a:pt x="2148" y="18848"/>
                    <a:pt x="2206" y="18873"/>
                    <a:pt x="2263" y="18873"/>
                  </a:cubicBezTo>
                  <a:cubicBezTo>
                    <a:pt x="2389" y="18873"/>
                    <a:pt x="2511" y="18750"/>
                    <a:pt x="2429" y="18611"/>
                  </a:cubicBezTo>
                  <a:cubicBezTo>
                    <a:pt x="2274" y="18349"/>
                    <a:pt x="2191" y="18063"/>
                    <a:pt x="2072" y="17789"/>
                  </a:cubicBezTo>
                  <a:cubicBezTo>
                    <a:pt x="1965" y="17515"/>
                    <a:pt x="1834" y="17242"/>
                    <a:pt x="1738" y="16968"/>
                  </a:cubicBezTo>
                  <a:cubicBezTo>
                    <a:pt x="1536" y="16444"/>
                    <a:pt x="1393" y="15896"/>
                    <a:pt x="1262" y="15360"/>
                  </a:cubicBezTo>
                  <a:cubicBezTo>
                    <a:pt x="1000" y="14205"/>
                    <a:pt x="917" y="13027"/>
                    <a:pt x="929" y="11848"/>
                  </a:cubicBezTo>
                  <a:cubicBezTo>
                    <a:pt x="953" y="9360"/>
                    <a:pt x="1381" y="6847"/>
                    <a:pt x="2024" y="4442"/>
                  </a:cubicBezTo>
                  <a:cubicBezTo>
                    <a:pt x="2405" y="3037"/>
                    <a:pt x="2893" y="1668"/>
                    <a:pt x="3429" y="323"/>
                  </a:cubicBezTo>
                  <a:cubicBezTo>
                    <a:pt x="3500" y="141"/>
                    <a:pt x="3330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4396400" y="4105150"/>
              <a:ext cx="165400" cy="136325"/>
            </a:xfrm>
            <a:custGeom>
              <a:avLst/>
              <a:gdLst/>
              <a:ahLst/>
              <a:cxnLst/>
              <a:rect l="l" t="t" r="r" b="b"/>
              <a:pathLst>
                <a:path w="6616" h="5453" extrusionOk="0">
                  <a:moveTo>
                    <a:pt x="6393" y="0"/>
                  </a:moveTo>
                  <a:cubicBezTo>
                    <a:pt x="6369" y="0"/>
                    <a:pt x="6345" y="6"/>
                    <a:pt x="6322" y="18"/>
                  </a:cubicBezTo>
                  <a:cubicBezTo>
                    <a:pt x="5334" y="590"/>
                    <a:pt x="4512" y="1483"/>
                    <a:pt x="3739" y="2292"/>
                  </a:cubicBezTo>
                  <a:cubicBezTo>
                    <a:pt x="3080" y="2981"/>
                    <a:pt x="2437" y="3709"/>
                    <a:pt x="1905" y="4499"/>
                  </a:cubicBezTo>
                  <a:lnTo>
                    <a:pt x="1905" y="4499"/>
                  </a:lnTo>
                  <a:cubicBezTo>
                    <a:pt x="1452" y="3317"/>
                    <a:pt x="1049" y="2122"/>
                    <a:pt x="619" y="935"/>
                  </a:cubicBezTo>
                  <a:cubicBezTo>
                    <a:pt x="567" y="797"/>
                    <a:pt x="449" y="737"/>
                    <a:pt x="335" y="737"/>
                  </a:cubicBezTo>
                  <a:cubicBezTo>
                    <a:pt x="164" y="737"/>
                    <a:pt x="0" y="871"/>
                    <a:pt x="71" y="1078"/>
                  </a:cubicBezTo>
                  <a:cubicBezTo>
                    <a:pt x="571" y="2459"/>
                    <a:pt x="1107" y="3840"/>
                    <a:pt x="1560" y="5245"/>
                  </a:cubicBezTo>
                  <a:cubicBezTo>
                    <a:pt x="1606" y="5383"/>
                    <a:pt x="1721" y="5452"/>
                    <a:pt x="1839" y="5452"/>
                  </a:cubicBezTo>
                  <a:cubicBezTo>
                    <a:pt x="1934" y="5452"/>
                    <a:pt x="2032" y="5407"/>
                    <a:pt x="2095" y="5316"/>
                  </a:cubicBezTo>
                  <a:cubicBezTo>
                    <a:pt x="2762" y="4388"/>
                    <a:pt x="3477" y="3519"/>
                    <a:pt x="4262" y="2685"/>
                  </a:cubicBezTo>
                  <a:cubicBezTo>
                    <a:pt x="5024" y="1887"/>
                    <a:pt x="5917" y="1161"/>
                    <a:pt x="6537" y="244"/>
                  </a:cubicBezTo>
                  <a:cubicBezTo>
                    <a:pt x="6615" y="126"/>
                    <a:pt x="6507" y="0"/>
                    <a:pt x="6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4382000" y="4248850"/>
              <a:ext cx="170425" cy="144850"/>
            </a:xfrm>
            <a:custGeom>
              <a:avLst/>
              <a:gdLst/>
              <a:ahLst/>
              <a:cxnLst/>
              <a:rect l="l" t="t" r="r" b="b"/>
              <a:pathLst>
                <a:path w="6817" h="5794" extrusionOk="0">
                  <a:moveTo>
                    <a:pt x="6595" y="0"/>
                  </a:moveTo>
                  <a:cubicBezTo>
                    <a:pt x="6560" y="0"/>
                    <a:pt x="6524" y="10"/>
                    <a:pt x="6493" y="33"/>
                  </a:cubicBezTo>
                  <a:cubicBezTo>
                    <a:pt x="5577" y="747"/>
                    <a:pt x="4815" y="1688"/>
                    <a:pt x="4088" y="2569"/>
                  </a:cubicBezTo>
                  <a:cubicBezTo>
                    <a:pt x="3468" y="3329"/>
                    <a:pt x="2865" y="4097"/>
                    <a:pt x="2293" y="4881"/>
                  </a:cubicBezTo>
                  <a:lnTo>
                    <a:pt x="2293" y="4881"/>
                  </a:lnTo>
                  <a:cubicBezTo>
                    <a:pt x="2026" y="4281"/>
                    <a:pt x="1759" y="3681"/>
                    <a:pt x="1493" y="3081"/>
                  </a:cubicBezTo>
                  <a:cubicBezTo>
                    <a:pt x="1326" y="2712"/>
                    <a:pt x="1171" y="2354"/>
                    <a:pt x="1005" y="1997"/>
                  </a:cubicBezTo>
                  <a:cubicBezTo>
                    <a:pt x="838" y="1628"/>
                    <a:pt x="719" y="1176"/>
                    <a:pt x="457" y="878"/>
                  </a:cubicBezTo>
                  <a:cubicBezTo>
                    <a:pt x="412" y="829"/>
                    <a:pt x="349" y="808"/>
                    <a:pt x="285" y="808"/>
                  </a:cubicBezTo>
                  <a:cubicBezTo>
                    <a:pt x="146" y="808"/>
                    <a:pt x="0" y="910"/>
                    <a:pt x="16" y="1057"/>
                  </a:cubicBezTo>
                  <a:cubicBezTo>
                    <a:pt x="64" y="1450"/>
                    <a:pt x="302" y="1831"/>
                    <a:pt x="457" y="2188"/>
                  </a:cubicBezTo>
                  <a:cubicBezTo>
                    <a:pt x="624" y="2569"/>
                    <a:pt x="790" y="2950"/>
                    <a:pt x="957" y="3331"/>
                  </a:cubicBezTo>
                  <a:cubicBezTo>
                    <a:pt x="1290" y="4105"/>
                    <a:pt x="1636" y="4867"/>
                    <a:pt x="1969" y="5641"/>
                  </a:cubicBezTo>
                  <a:cubicBezTo>
                    <a:pt x="2018" y="5749"/>
                    <a:pt x="2109" y="5794"/>
                    <a:pt x="2205" y="5794"/>
                  </a:cubicBezTo>
                  <a:cubicBezTo>
                    <a:pt x="2319" y="5794"/>
                    <a:pt x="2440" y="5731"/>
                    <a:pt x="2505" y="5641"/>
                  </a:cubicBezTo>
                  <a:cubicBezTo>
                    <a:pt x="3183" y="4712"/>
                    <a:pt x="3874" y="3783"/>
                    <a:pt x="4612" y="2878"/>
                  </a:cubicBezTo>
                  <a:cubicBezTo>
                    <a:pt x="5327" y="2009"/>
                    <a:pt x="6112" y="1164"/>
                    <a:pt x="6743" y="223"/>
                  </a:cubicBezTo>
                  <a:cubicBezTo>
                    <a:pt x="6816" y="105"/>
                    <a:pt x="6708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9"/>
          <p:cNvGrpSpPr/>
          <p:nvPr/>
        </p:nvGrpSpPr>
        <p:grpSpPr>
          <a:xfrm>
            <a:off x="8484371" y="832463"/>
            <a:ext cx="481075" cy="537975"/>
            <a:chOff x="4678525" y="4254125"/>
            <a:chExt cx="481075" cy="537975"/>
          </a:xfrm>
        </p:grpSpPr>
        <p:sp>
          <p:nvSpPr>
            <p:cNvPr id="403" name="Google Shape;403;p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9"/>
          <p:cNvGrpSpPr/>
          <p:nvPr/>
        </p:nvGrpSpPr>
        <p:grpSpPr>
          <a:xfrm flipH="1">
            <a:off x="7809946" y="534988"/>
            <a:ext cx="578675" cy="515850"/>
            <a:chOff x="796250" y="2682725"/>
            <a:chExt cx="578675" cy="515850"/>
          </a:xfrm>
        </p:grpSpPr>
        <p:sp>
          <p:nvSpPr>
            <p:cNvPr id="408" name="Google Shape;408;p9"/>
            <p:cNvSpPr/>
            <p:nvPr/>
          </p:nvSpPr>
          <p:spPr>
            <a:xfrm>
              <a:off x="796250" y="2682725"/>
              <a:ext cx="578675" cy="515850"/>
            </a:xfrm>
            <a:custGeom>
              <a:avLst/>
              <a:gdLst/>
              <a:ahLst/>
              <a:cxnLst/>
              <a:rect l="l" t="t" r="r" b="b"/>
              <a:pathLst>
                <a:path w="23147" h="20634" extrusionOk="0">
                  <a:moveTo>
                    <a:pt x="6298" y="1"/>
                  </a:moveTo>
                  <a:cubicBezTo>
                    <a:pt x="3912" y="1"/>
                    <a:pt x="1663" y="1445"/>
                    <a:pt x="763" y="3798"/>
                  </a:cubicBezTo>
                  <a:cubicBezTo>
                    <a:pt x="763" y="3798"/>
                    <a:pt x="739" y="3858"/>
                    <a:pt x="703" y="3965"/>
                  </a:cubicBezTo>
                  <a:cubicBezTo>
                    <a:pt x="632" y="4191"/>
                    <a:pt x="501" y="4631"/>
                    <a:pt x="406" y="5274"/>
                  </a:cubicBezTo>
                  <a:cubicBezTo>
                    <a:pt x="394" y="5286"/>
                    <a:pt x="394" y="5286"/>
                    <a:pt x="394" y="5298"/>
                  </a:cubicBezTo>
                  <a:cubicBezTo>
                    <a:pt x="1" y="7906"/>
                    <a:pt x="132" y="13668"/>
                    <a:pt x="6466" y="20633"/>
                  </a:cubicBezTo>
                  <a:cubicBezTo>
                    <a:pt x="15824" y="19717"/>
                    <a:pt x="19777" y="15514"/>
                    <a:pt x="21241" y="13323"/>
                  </a:cubicBezTo>
                  <a:cubicBezTo>
                    <a:pt x="21241" y="13311"/>
                    <a:pt x="21241" y="13311"/>
                    <a:pt x="21253" y="13299"/>
                  </a:cubicBezTo>
                  <a:cubicBezTo>
                    <a:pt x="21611" y="12763"/>
                    <a:pt x="21813" y="12347"/>
                    <a:pt x="21908" y="12132"/>
                  </a:cubicBezTo>
                  <a:cubicBezTo>
                    <a:pt x="21956" y="12013"/>
                    <a:pt x="21968" y="11966"/>
                    <a:pt x="21968" y="11966"/>
                  </a:cubicBezTo>
                  <a:cubicBezTo>
                    <a:pt x="23146" y="8906"/>
                    <a:pt x="21622" y="5489"/>
                    <a:pt x="18574" y="4310"/>
                  </a:cubicBezTo>
                  <a:cubicBezTo>
                    <a:pt x="17872" y="4038"/>
                    <a:pt x="17150" y="3909"/>
                    <a:pt x="16439" y="3909"/>
                  </a:cubicBezTo>
                  <a:cubicBezTo>
                    <a:pt x="14848" y="3909"/>
                    <a:pt x="13316" y="4555"/>
                    <a:pt x="12205" y="5691"/>
                  </a:cubicBezTo>
                  <a:cubicBezTo>
                    <a:pt x="12121" y="3405"/>
                    <a:pt x="10693" y="1274"/>
                    <a:pt x="8418" y="393"/>
                  </a:cubicBezTo>
                  <a:cubicBezTo>
                    <a:pt x="7720" y="127"/>
                    <a:pt x="7003" y="1"/>
                    <a:pt x="6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817675" y="2705925"/>
              <a:ext cx="124375" cy="174750"/>
            </a:xfrm>
            <a:custGeom>
              <a:avLst/>
              <a:gdLst/>
              <a:ahLst/>
              <a:cxnLst/>
              <a:rect l="l" t="t" r="r" b="b"/>
              <a:pathLst>
                <a:path w="4975" h="6990" extrusionOk="0">
                  <a:moveTo>
                    <a:pt x="4834" y="0"/>
                  </a:moveTo>
                  <a:cubicBezTo>
                    <a:pt x="4831" y="0"/>
                    <a:pt x="4827" y="0"/>
                    <a:pt x="4823" y="1"/>
                  </a:cubicBezTo>
                  <a:cubicBezTo>
                    <a:pt x="4121" y="60"/>
                    <a:pt x="3442" y="441"/>
                    <a:pt x="2870" y="846"/>
                  </a:cubicBezTo>
                  <a:cubicBezTo>
                    <a:pt x="2275" y="1263"/>
                    <a:pt x="1751" y="1775"/>
                    <a:pt x="1323" y="2358"/>
                  </a:cubicBezTo>
                  <a:cubicBezTo>
                    <a:pt x="858" y="3001"/>
                    <a:pt x="513" y="3727"/>
                    <a:pt x="299" y="4477"/>
                  </a:cubicBezTo>
                  <a:cubicBezTo>
                    <a:pt x="191" y="4858"/>
                    <a:pt x="120" y="5251"/>
                    <a:pt x="72" y="5644"/>
                  </a:cubicBezTo>
                  <a:cubicBezTo>
                    <a:pt x="37" y="6025"/>
                    <a:pt x="1" y="6442"/>
                    <a:pt x="72" y="6823"/>
                  </a:cubicBezTo>
                  <a:cubicBezTo>
                    <a:pt x="98" y="6940"/>
                    <a:pt x="182" y="6989"/>
                    <a:pt x="272" y="6989"/>
                  </a:cubicBezTo>
                  <a:cubicBezTo>
                    <a:pt x="392" y="6989"/>
                    <a:pt x="523" y="6900"/>
                    <a:pt x="537" y="6763"/>
                  </a:cubicBezTo>
                  <a:cubicBezTo>
                    <a:pt x="561" y="6382"/>
                    <a:pt x="525" y="6013"/>
                    <a:pt x="572" y="5644"/>
                  </a:cubicBezTo>
                  <a:cubicBezTo>
                    <a:pt x="608" y="5287"/>
                    <a:pt x="680" y="4942"/>
                    <a:pt x="775" y="4608"/>
                  </a:cubicBezTo>
                  <a:cubicBezTo>
                    <a:pt x="965" y="3894"/>
                    <a:pt x="1287" y="3227"/>
                    <a:pt x="1727" y="2632"/>
                  </a:cubicBezTo>
                  <a:cubicBezTo>
                    <a:pt x="2108" y="2096"/>
                    <a:pt x="2597" y="1608"/>
                    <a:pt x="3132" y="1215"/>
                  </a:cubicBezTo>
                  <a:cubicBezTo>
                    <a:pt x="3680" y="822"/>
                    <a:pt x="4299" y="560"/>
                    <a:pt x="4883" y="215"/>
                  </a:cubicBezTo>
                  <a:cubicBezTo>
                    <a:pt x="4975" y="169"/>
                    <a:pt x="4944" y="0"/>
                    <a:pt x="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839725" y="2807050"/>
              <a:ext cx="18275" cy="71050"/>
            </a:xfrm>
            <a:custGeom>
              <a:avLst/>
              <a:gdLst/>
              <a:ahLst/>
              <a:cxnLst/>
              <a:rect l="l" t="t" r="r" b="b"/>
              <a:pathLst>
                <a:path w="731" h="2842" extrusionOk="0">
                  <a:moveTo>
                    <a:pt x="573" y="1"/>
                  </a:moveTo>
                  <a:cubicBezTo>
                    <a:pt x="534" y="1"/>
                    <a:pt x="496" y="19"/>
                    <a:pt x="476" y="63"/>
                  </a:cubicBezTo>
                  <a:lnTo>
                    <a:pt x="464" y="63"/>
                  </a:lnTo>
                  <a:cubicBezTo>
                    <a:pt x="369" y="266"/>
                    <a:pt x="262" y="444"/>
                    <a:pt x="202" y="659"/>
                  </a:cubicBezTo>
                  <a:cubicBezTo>
                    <a:pt x="119" y="885"/>
                    <a:pt x="83" y="1099"/>
                    <a:pt x="48" y="1337"/>
                  </a:cubicBezTo>
                  <a:cubicBezTo>
                    <a:pt x="0" y="1790"/>
                    <a:pt x="36" y="2242"/>
                    <a:pt x="143" y="2683"/>
                  </a:cubicBezTo>
                  <a:cubicBezTo>
                    <a:pt x="167" y="2793"/>
                    <a:pt x="252" y="2841"/>
                    <a:pt x="342" y="2841"/>
                  </a:cubicBezTo>
                  <a:cubicBezTo>
                    <a:pt x="474" y="2841"/>
                    <a:pt x="614" y="2734"/>
                    <a:pt x="572" y="2564"/>
                  </a:cubicBezTo>
                  <a:cubicBezTo>
                    <a:pt x="476" y="2171"/>
                    <a:pt x="441" y="1766"/>
                    <a:pt x="476" y="1361"/>
                  </a:cubicBezTo>
                  <a:cubicBezTo>
                    <a:pt x="488" y="1159"/>
                    <a:pt x="512" y="956"/>
                    <a:pt x="548" y="754"/>
                  </a:cubicBezTo>
                  <a:cubicBezTo>
                    <a:pt x="583" y="551"/>
                    <a:pt x="619" y="349"/>
                    <a:pt x="691" y="159"/>
                  </a:cubicBezTo>
                  <a:cubicBezTo>
                    <a:pt x="730" y="72"/>
                    <a:pt x="649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987200" y="3040350"/>
              <a:ext cx="287650" cy="144975"/>
            </a:xfrm>
            <a:custGeom>
              <a:avLst/>
              <a:gdLst/>
              <a:ahLst/>
              <a:cxnLst/>
              <a:rect l="l" t="t" r="r" b="b"/>
              <a:pathLst>
                <a:path w="11506" h="5799" extrusionOk="0">
                  <a:moveTo>
                    <a:pt x="11342" y="1"/>
                  </a:moveTo>
                  <a:cubicBezTo>
                    <a:pt x="11313" y="1"/>
                    <a:pt x="11284" y="13"/>
                    <a:pt x="11258" y="42"/>
                  </a:cubicBezTo>
                  <a:cubicBezTo>
                    <a:pt x="10984" y="316"/>
                    <a:pt x="10675" y="542"/>
                    <a:pt x="10389" y="792"/>
                  </a:cubicBezTo>
                  <a:cubicBezTo>
                    <a:pt x="10091" y="1054"/>
                    <a:pt x="9793" y="1304"/>
                    <a:pt x="9484" y="1542"/>
                  </a:cubicBezTo>
                  <a:cubicBezTo>
                    <a:pt x="8877" y="1995"/>
                    <a:pt x="8234" y="2399"/>
                    <a:pt x="7579" y="2768"/>
                  </a:cubicBezTo>
                  <a:cubicBezTo>
                    <a:pt x="6150" y="3566"/>
                    <a:pt x="4626" y="4173"/>
                    <a:pt x="3055" y="4638"/>
                  </a:cubicBezTo>
                  <a:cubicBezTo>
                    <a:pt x="2138" y="4912"/>
                    <a:pt x="1197" y="5126"/>
                    <a:pt x="268" y="5352"/>
                  </a:cubicBezTo>
                  <a:cubicBezTo>
                    <a:pt x="1" y="5408"/>
                    <a:pt x="88" y="5798"/>
                    <a:pt x="336" y="5798"/>
                  </a:cubicBezTo>
                  <a:cubicBezTo>
                    <a:pt x="352" y="5798"/>
                    <a:pt x="369" y="5796"/>
                    <a:pt x="388" y="5793"/>
                  </a:cubicBezTo>
                  <a:cubicBezTo>
                    <a:pt x="3602" y="5138"/>
                    <a:pt x="6876" y="4031"/>
                    <a:pt x="9520" y="2042"/>
                  </a:cubicBezTo>
                  <a:cubicBezTo>
                    <a:pt x="9865" y="1780"/>
                    <a:pt x="10210" y="1495"/>
                    <a:pt x="10532" y="1197"/>
                  </a:cubicBezTo>
                  <a:cubicBezTo>
                    <a:pt x="10865" y="899"/>
                    <a:pt x="11139" y="554"/>
                    <a:pt x="11425" y="209"/>
                  </a:cubicBezTo>
                  <a:cubicBezTo>
                    <a:pt x="11506" y="118"/>
                    <a:pt x="11430" y="1"/>
                    <a:pt x="11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9"/>
          <p:cNvGrpSpPr/>
          <p:nvPr/>
        </p:nvGrpSpPr>
        <p:grpSpPr>
          <a:xfrm flipH="1">
            <a:off x="8302248" y="3913437"/>
            <a:ext cx="735825" cy="1187788"/>
            <a:chOff x="42575" y="3816275"/>
            <a:chExt cx="735825" cy="1187788"/>
          </a:xfrm>
        </p:grpSpPr>
        <p:sp>
          <p:nvSpPr>
            <p:cNvPr id="413" name="Google Shape;413;p9"/>
            <p:cNvSpPr/>
            <p:nvPr/>
          </p:nvSpPr>
          <p:spPr>
            <a:xfrm>
              <a:off x="197375" y="43940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197375" y="40170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87600" y="4249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427450" y="39785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427450" y="45203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651800" y="42129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651800" y="44454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1000" y="46829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42575" y="46085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554038" y="47263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42575" y="4249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134400" y="38162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106013" y="48774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387588" y="48774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9"/>
          <p:cNvGrpSpPr/>
          <p:nvPr/>
        </p:nvGrpSpPr>
        <p:grpSpPr>
          <a:xfrm>
            <a:off x="84123" y="31137"/>
            <a:ext cx="735825" cy="1187788"/>
            <a:chOff x="42575" y="3816275"/>
            <a:chExt cx="735825" cy="1187788"/>
          </a:xfrm>
        </p:grpSpPr>
        <p:sp>
          <p:nvSpPr>
            <p:cNvPr id="428" name="Google Shape;428;p9"/>
            <p:cNvSpPr/>
            <p:nvPr/>
          </p:nvSpPr>
          <p:spPr>
            <a:xfrm>
              <a:off x="197375" y="43940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7375" y="40170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387600" y="4249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27450" y="39785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427450" y="45203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651800" y="42129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651800" y="44454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1000" y="46829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42575" y="46085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554038" y="47263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42575" y="4249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134400" y="38162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106013" y="48774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387588" y="48774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3"/>
          <p:cNvSpPr txBox="1">
            <a:spLocks noGrp="1"/>
          </p:cNvSpPr>
          <p:nvPr>
            <p:ph type="title" hasCustomPrompt="1"/>
          </p:nvPr>
        </p:nvSpPr>
        <p:spPr>
          <a:xfrm>
            <a:off x="773175" y="1225640"/>
            <a:ext cx="7071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9" name="Google Shape;539;p13"/>
          <p:cNvSpPr txBox="1">
            <a:spLocks noGrp="1"/>
          </p:cNvSpPr>
          <p:nvPr>
            <p:ph type="subTitle" idx="1"/>
          </p:nvPr>
        </p:nvSpPr>
        <p:spPr>
          <a:xfrm>
            <a:off x="720000" y="226323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0" name="Google Shape;540;p13"/>
          <p:cNvSpPr txBox="1">
            <a:spLocks noGrp="1"/>
          </p:cNvSpPr>
          <p:nvPr>
            <p:ph type="title" idx="2" hasCustomPrompt="1"/>
          </p:nvPr>
        </p:nvSpPr>
        <p:spPr>
          <a:xfrm>
            <a:off x="3456975" y="1225640"/>
            <a:ext cx="7071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1" name="Google Shape;541;p13"/>
          <p:cNvSpPr txBox="1">
            <a:spLocks noGrp="1"/>
          </p:cNvSpPr>
          <p:nvPr>
            <p:ph type="subTitle" idx="3"/>
          </p:nvPr>
        </p:nvSpPr>
        <p:spPr>
          <a:xfrm>
            <a:off x="3403800" y="226323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13"/>
          <p:cNvSpPr txBox="1">
            <a:spLocks noGrp="1"/>
          </p:cNvSpPr>
          <p:nvPr>
            <p:ph type="title" idx="4" hasCustomPrompt="1"/>
          </p:nvPr>
        </p:nvSpPr>
        <p:spPr>
          <a:xfrm>
            <a:off x="6140775" y="1225640"/>
            <a:ext cx="7071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3" name="Google Shape;543;p13"/>
          <p:cNvSpPr txBox="1">
            <a:spLocks noGrp="1"/>
          </p:cNvSpPr>
          <p:nvPr>
            <p:ph type="subTitle" idx="5"/>
          </p:nvPr>
        </p:nvSpPr>
        <p:spPr>
          <a:xfrm>
            <a:off x="6087600" y="226323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13"/>
          <p:cNvSpPr txBox="1">
            <a:spLocks noGrp="1"/>
          </p:cNvSpPr>
          <p:nvPr>
            <p:ph type="title" idx="6" hasCustomPrompt="1"/>
          </p:nvPr>
        </p:nvSpPr>
        <p:spPr>
          <a:xfrm>
            <a:off x="773175" y="2982736"/>
            <a:ext cx="7071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5" name="Google Shape;545;p13"/>
          <p:cNvSpPr txBox="1">
            <a:spLocks noGrp="1"/>
          </p:cNvSpPr>
          <p:nvPr>
            <p:ph type="subTitle" idx="7"/>
          </p:nvPr>
        </p:nvSpPr>
        <p:spPr>
          <a:xfrm>
            <a:off x="720000" y="4019062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13"/>
          <p:cNvSpPr txBox="1">
            <a:spLocks noGrp="1"/>
          </p:cNvSpPr>
          <p:nvPr>
            <p:ph type="title" idx="8" hasCustomPrompt="1"/>
          </p:nvPr>
        </p:nvSpPr>
        <p:spPr>
          <a:xfrm>
            <a:off x="3456925" y="2982736"/>
            <a:ext cx="7071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7" name="Google Shape;547;p13"/>
          <p:cNvSpPr txBox="1">
            <a:spLocks noGrp="1"/>
          </p:cNvSpPr>
          <p:nvPr>
            <p:ph type="subTitle" idx="9"/>
          </p:nvPr>
        </p:nvSpPr>
        <p:spPr>
          <a:xfrm>
            <a:off x="3403800" y="4019062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13"/>
          <p:cNvSpPr txBox="1">
            <a:spLocks noGrp="1"/>
          </p:cNvSpPr>
          <p:nvPr>
            <p:ph type="title" idx="13" hasCustomPrompt="1"/>
          </p:nvPr>
        </p:nvSpPr>
        <p:spPr>
          <a:xfrm>
            <a:off x="6140775" y="2982736"/>
            <a:ext cx="7071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9" name="Google Shape;549;p13"/>
          <p:cNvSpPr txBox="1">
            <a:spLocks noGrp="1"/>
          </p:cNvSpPr>
          <p:nvPr>
            <p:ph type="subTitle" idx="14"/>
          </p:nvPr>
        </p:nvSpPr>
        <p:spPr>
          <a:xfrm>
            <a:off x="6087600" y="4019062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13"/>
          <p:cNvSpPr txBox="1">
            <a:spLocks noGrp="1"/>
          </p:cNvSpPr>
          <p:nvPr>
            <p:ph type="subTitle" idx="16"/>
          </p:nvPr>
        </p:nvSpPr>
        <p:spPr>
          <a:xfrm>
            <a:off x="715100" y="1962765"/>
            <a:ext cx="23364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2" name="Google Shape;552;p13"/>
          <p:cNvSpPr txBox="1">
            <a:spLocks noGrp="1"/>
          </p:cNvSpPr>
          <p:nvPr>
            <p:ph type="subTitle" idx="17"/>
          </p:nvPr>
        </p:nvSpPr>
        <p:spPr>
          <a:xfrm>
            <a:off x="3403800" y="1962840"/>
            <a:ext cx="23364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3" name="Google Shape;553;p13"/>
          <p:cNvSpPr txBox="1">
            <a:spLocks noGrp="1"/>
          </p:cNvSpPr>
          <p:nvPr>
            <p:ph type="subTitle" idx="18"/>
          </p:nvPr>
        </p:nvSpPr>
        <p:spPr>
          <a:xfrm>
            <a:off x="6092500" y="1962840"/>
            <a:ext cx="23364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4" name="Google Shape;554;p13"/>
          <p:cNvSpPr txBox="1">
            <a:spLocks noGrp="1"/>
          </p:cNvSpPr>
          <p:nvPr>
            <p:ph type="subTitle" idx="19"/>
          </p:nvPr>
        </p:nvSpPr>
        <p:spPr>
          <a:xfrm>
            <a:off x="715100" y="3720587"/>
            <a:ext cx="23364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5" name="Google Shape;555;p13"/>
          <p:cNvSpPr txBox="1">
            <a:spLocks noGrp="1"/>
          </p:cNvSpPr>
          <p:nvPr>
            <p:ph type="subTitle" idx="20"/>
          </p:nvPr>
        </p:nvSpPr>
        <p:spPr>
          <a:xfrm>
            <a:off x="3403800" y="3720587"/>
            <a:ext cx="23364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6" name="Google Shape;556;p13"/>
          <p:cNvSpPr txBox="1">
            <a:spLocks noGrp="1"/>
          </p:cNvSpPr>
          <p:nvPr>
            <p:ph type="subTitle" idx="21"/>
          </p:nvPr>
        </p:nvSpPr>
        <p:spPr>
          <a:xfrm>
            <a:off x="6092500" y="3720587"/>
            <a:ext cx="23364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7" name="Google Shape;557;p13"/>
          <p:cNvSpPr/>
          <p:nvPr/>
        </p:nvSpPr>
        <p:spPr>
          <a:xfrm rot="3407485">
            <a:off x="7540321" y="-559865"/>
            <a:ext cx="2453352" cy="1834139"/>
          </a:xfrm>
          <a:custGeom>
            <a:avLst/>
            <a:gdLst/>
            <a:ahLst/>
            <a:cxnLst/>
            <a:rect l="l" t="t" r="r" b="b"/>
            <a:pathLst>
              <a:path w="98132" h="73364" extrusionOk="0">
                <a:moveTo>
                  <a:pt x="63582" y="0"/>
                </a:moveTo>
                <a:cubicBezTo>
                  <a:pt x="60185" y="0"/>
                  <a:pt x="56856" y="742"/>
                  <a:pt x="53828" y="2437"/>
                </a:cubicBezTo>
                <a:cubicBezTo>
                  <a:pt x="45173" y="7295"/>
                  <a:pt x="41339" y="18475"/>
                  <a:pt x="32373" y="22714"/>
                </a:cubicBezTo>
                <a:cubicBezTo>
                  <a:pt x="26444" y="25523"/>
                  <a:pt x="19300" y="24726"/>
                  <a:pt x="13347" y="27512"/>
                </a:cubicBezTo>
                <a:cubicBezTo>
                  <a:pt x="8680" y="29691"/>
                  <a:pt x="5108" y="34084"/>
                  <a:pt x="3929" y="39108"/>
                </a:cubicBezTo>
                <a:cubicBezTo>
                  <a:pt x="0" y="55849"/>
                  <a:pt x="20408" y="69457"/>
                  <a:pt x="34243" y="72327"/>
                </a:cubicBezTo>
                <a:cubicBezTo>
                  <a:pt x="37651" y="73034"/>
                  <a:pt x="41111" y="73364"/>
                  <a:pt x="44578" y="73364"/>
                </a:cubicBezTo>
                <a:cubicBezTo>
                  <a:pt x="52896" y="73364"/>
                  <a:pt x="61249" y="71468"/>
                  <a:pt x="68997" y="68350"/>
                </a:cubicBezTo>
                <a:cubicBezTo>
                  <a:pt x="76105" y="65493"/>
                  <a:pt x="82892" y="61540"/>
                  <a:pt x="88178" y="55991"/>
                </a:cubicBezTo>
                <a:cubicBezTo>
                  <a:pt x="93464" y="50443"/>
                  <a:pt x="97167" y="43180"/>
                  <a:pt x="97560" y="35513"/>
                </a:cubicBezTo>
                <a:cubicBezTo>
                  <a:pt x="98132" y="24297"/>
                  <a:pt x="91476" y="13617"/>
                  <a:pt x="82487" y="6878"/>
                </a:cubicBezTo>
                <a:cubicBezTo>
                  <a:pt x="77081" y="2818"/>
                  <a:pt x="70203" y="0"/>
                  <a:pt x="635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3"/>
          <p:cNvSpPr/>
          <p:nvPr/>
        </p:nvSpPr>
        <p:spPr>
          <a:xfrm>
            <a:off x="-988575" y="4089775"/>
            <a:ext cx="1613325" cy="1737850"/>
          </a:xfrm>
          <a:custGeom>
            <a:avLst/>
            <a:gdLst/>
            <a:ahLst/>
            <a:cxnLst/>
            <a:rect l="l" t="t" r="r" b="b"/>
            <a:pathLst>
              <a:path w="64533" h="69514" extrusionOk="0">
                <a:moveTo>
                  <a:pt x="35794" y="1"/>
                </a:moveTo>
                <a:cubicBezTo>
                  <a:pt x="29411" y="1"/>
                  <a:pt x="23074" y="2208"/>
                  <a:pt x="18526" y="6680"/>
                </a:cubicBezTo>
                <a:cubicBezTo>
                  <a:pt x="14288" y="10859"/>
                  <a:pt x="11787" y="16550"/>
                  <a:pt x="10442" y="22361"/>
                </a:cubicBezTo>
                <a:cubicBezTo>
                  <a:pt x="9394" y="26897"/>
                  <a:pt x="8751" y="31302"/>
                  <a:pt x="6442" y="35434"/>
                </a:cubicBezTo>
                <a:cubicBezTo>
                  <a:pt x="4906" y="38196"/>
                  <a:pt x="2310" y="40768"/>
                  <a:pt x="1679" y="43935"/>
                </a:cubicBezTo>
                <a:cubicBezTo>
                  <a:pt x="0" y="52269"/>
                  <a:pt x="8180" y="59556"/>
                  <a:pt x="14395" y="63437"/>
                </a:cubicBezTo>
                <a:cubicBezTo>
                  <a:pt x="19899" y="66873"/>
                  <a:pt x="26308" y="69513"/>
                  <a:pt x="32691" y="69513"/>
                </a:cubicBezTo>
                <a:cubicBezTo>
                  <a:pt x="34427" y="69513"/>
                  <a:pt x="36161" y="69318"/>
                  <a:pt x="37874" y="68890"/>
                </a:cubicBezTo>
                <a:cubicBezTo>
                  <a:pt x="42613" y="67700"/>
                  <a:pt x="46780" y="64818"/>
                  <a:pt x="50340" y="61461"/>
                </a:cubicBezTo>
                <a:cubicBezTo>
                  <a:pt x="58460" y="53817"/>
                  <a:pt x="64008" y="43149"/>
                  <a:pt x="64270" y="31993"/>
                </a:cubicBezTo>
                <a:cubicBezTo>
                  <a:pt x="64532" y="20849"/>
                  <a:pt x="59055" y="9430"/>
                  <a:pt x="49483" y="3692"/>
                </a:cubicBezTo>
                <a:cubicBezTo>
                  <a:pt x="45383" y="1239"/>
                  <a:pt x="40576" y="1"/>
                  <a:pt x="357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9" name="Google Shape;559;p13"/>
          <p:cNvGrpSpPr/>
          <p:nvPr/>
        </p:nvGrpSpPr>
        <p:grpSpPr>
          <a:xfrm>
            <a:off x="37350" y="0"/>
            <a:ext cx="735825" cy="1263763"/>
            <a:chOff x="37350" y="0"/>
            <a:chExt cx="735825" cy="1263763"/>
          </a:xfrm>
        </p:grpSpPr>
        <p:sp>
          <p:nvSpPr>
            <p:cNvPr id="560" name="Google Shape;560;p13"/>
            <p:cNvSpPr/>
            <p:nvPr/>
          </p:nvSpPr>
          <p:spPr>
            <a:xfrm>
              <a:off x="192150" y="5777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192150" y="2007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382375" y="4331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422225" y="1622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3"/>
            <p:cNvSpPr/>
            <p:nvPr/>
          </p:nvSpPr>
          <p:spPr>
            <a:xfrm>
              <a:off x="422225" y="7040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3"/>
            <p:cNvSpPr/>
            <p:nvPr/>
          </p:nvSpPr>
          <p:spPr>
            <a:xfrm>
              <a:off x="646575" y="3273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3"/>
            <p:cNvSpPr/>
            <p:nvPr/>
          </p:nvSpPr>
          <p:spPr>
            <a:xfrm>
              <a:off x="646575" y="6291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255775" y="8666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37350" y="7922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548813" y="9100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37350" y="4331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129175" y="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65538" y="10893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354163" y="11371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3"/>
          <p:cNvGrpSpPr/>
          <p:nvPr/>
        </p:nvGrpSpPr>
        <p:grpSpPr>
          <a:xfrm>
            <a:off x="8423988" y="4010363"/>
            <a:ext cx="730050" cy="1133138"/>
            <a:chOff x="8423988" y="4010363"/>
            <a:chExt cx="730050" cy="1133138"/>
          </a:xfrm>
        </p:grpSpPr>
        <p:sp>
          <p:nvSpPr>
            <p:cNvPr id="575" name="Google Shape;575;p13"/>
            <p:cNvSpPr/>
            <p:nvPr/>
          </p:nvSpPr>
          <p:spPr>
            <a:xfrm>
              <a:off x="8647650" y="4545188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8691025" y="42496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8900850" y="4338738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8993000" y="404201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8900850" y="46354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8691025" y="4890288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8481200" y="471041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9027438" y="483451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8481200" y="431291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8691025" y="40103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8423988" y="50169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8872638" y="50169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4"/>
          <p:cNvSpPr txBox="1">
            <a:spLocks noGrp="1"/>
          </p:cNvSpPr>
          <p:nvPr>
            <p:ph type="title"/>
          </p:nvPr>
        </p:nvSpPr>
        <p:spPr>
          <a:xfrm>
            <a:off x="4126900" y="3175950"/>
            <a:ext cx="43020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89" name="Google Shape;589;p14"/>
          <p:cNvSpPr txBox="1">
            <a:spLocks noGrp="1"/>
          </p:cNvSpPr>
          <p:nvPr>
            <p:ph type="subTitle" idx="1"/>
          </p:nvPr>
        </p:nvSpPr>
        <p:spPr>
          <a:xfrm>
            <a:off x="4126892" y="1435650"/>
            <a:ext cx="4302000" cy="17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90" name="Google Shape;590;p14"/>
          <p:cNvSpPr/>
          <p:nvPr/>
        </p:nvSpPr>
        <p:spPr>
          <a:xfrm rot="3407485">
            <a:off x="7540321" y="-559865"/>
            <a:ext cx="2453352" cy="1834139"/>
          </a:xfrm>
          <a:custGeom>
            <a:avLst/>
            <a:gdLst/>
            <a:ahLst/>
            <a:cxnLst/>
            <a:rect l="l" t="t" r="r" b="b"/>
            <a:pathLst>
              <a:path w="98132" h="73364" extrusionOk="0">
                <a:moveTo>
                  <a:pt x="63582" y="0"/>
                </a:moveTo>
                <a:cubicBezTo>
                  <a:pt x="60185" y="0"/>
                  <a:pt x="56856" y="742"/>
                  <a:pt x="53828" y="2437"/>
                </a:cubicBezTo>
                <a:cubicBezTo>
                  <a:pt x="45173" y="7295"/>
                  <a:pt x="41339" y="18475"/>
                  <a:pt x="32373" y="22714"/>
                </a:cubicBezTo>
                <a:cubicBezTo>
                  <a:pt x="26444" y="25523"/>
                  <a:pt x="19300" y="24726"/>
                  <a:pt x="13347" y="27512"/>
                </a:cubicBezTo>
                <a:cubicBezTo>
                  <a:pt x="8680" y="29691"/>
                  <a:pt x="5108" y="34084"/>
                  <a:pt x="3929" y="39108"/>
                </a:cubicBezTo>
                <a:cubicBezTo>
                  <a:pt x="0" y="55849"/>
                  <a:pt x="20408" y="69457"/>
                  <a:pt x="34243" y="72327"/>
                </a:cubicBezTo>
                <a:cubicBezTo>
                  <a:pt x="37651" y="73034"/>
                  <a:pt x="41111" y="73364"/>
                  <a:pt x="44578" y="73364"/>
                </a:cubicBezTo>
                <a:cubicBezTo>
                  <a:pt x="52896" y="73364"/>
                  <a:pt x="61249" y="71468"/>
                  <a:pt x="68997" y="68350"/>
                </a:cubicBezTo>
                <a:cubicBezTo>
                  <a:pt x="76105" y="65493"/>
                  <a:pt x="82892" y="61540"/>
                  <a:pt x="88178" y="55991"/>
                </a:cubicBezTo>
                <a:cubicBezTo>
                  <a:pt x="93464" y="50443"/>
                  <a:pt x="97167" y="43180"/>
                  <a:pt x="97560" y="35513"/>
                </a:cubicBezTo>
                <a:cubicBezTo>
                  <a:pt x="98132" y="24297"/>
                  <a:pt x="91476" y="13617"/>
                  <a:pt x="82487" y="6878"/>
                </a:cubicBezTo>
                <a:cubicBezTo>
                  <a:pt x="77081" y="2818"/>
                  <a:pt x="70203" y="0"/>
                  <a:pt x="635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14"/>
          <p:cNvSpPr/>
          <p:nvPr/>
        </p:nvSpPr>
        <p:spPr>
          <a:xfrm>
            <a:off x="-988575" y="4089775"/>
            <a:ext cx="1613325" cy="1737850"/>
          </a:xfrm>
          <a:custGeom>
            <a:avLst/>
            <a:gdLst/>
            <a:ahLst/>
            <a:cxnLst/>
            <a:rect l="l" t="t" r="r" b="b"/>
            <a:pathLst>
              <a:path w="64533" h="69514" extrusionOk="0">
                <a:moveTo>
                  <a:pt x="35794" y="1"/>
                </a:moveTo>
                <a:cubicBezTo>
                  <a:pt x="29411" y="1"/>
                  <a:pt x="23074" y="2208"/>
                  <a:pt x="18526" y="6680"/>
                </a:cubicBezTo>
                <a:cubicBezTo>
                  <a:pt x="14288" y="10859"/>
                  <a:pt x="11787" y="16550"/>
                  <a:pt x="10442" y="22361"/>
                </a:cubicBezTo>
                <a:cubicBezTo>
                  <a:pt x="9394" y="26897"/>
                  <a:pt x="8751" y="31302"/>
                  <a:pt x="6442" y="35434"/>
                </a:cubicBezTo>
                <a:cubicBezTo>
                  <a:pt x="4906" y="38196"/>
                  <a:pt x="2310" y="40768"/>
                  <a:pt x="1679" y="43935"/>
                </a:cubicBezTo>
                <a:cubicBezTo>
                  <a:pt x="0" y="52269"/>
                  <a:pt x="8180" y="59556"/>
                  <a:pt x="14395" y="63437"/>
                </a:cubicBezTo>
                <a:cubicBezTo>
                  <a:pt x="19899" y="66873"/>
                  <a:pt x="26308" y="69513"/>
                  <a:pt x="32691" y="69513"/>
                </a:cubicBezTo>
                <a:cubicBezTo>
                  <a:pt x="34427" y="69513"/>
                  <a:pt x="36161" y="69318"/>
                  <a:pt x="37874" y="68890"/>
                </a:cubicBezTo>
                <a:cubicBezTo>
                  <a:pt x="42613" y="67700"/>
                  <a:pt x="46780" y="64818"/>
                  <a:pt x="50340" y="61461"/>
                </a:cubicBezTo>
                <a:cubicBezTo>
                  <a:pt x="58460" y="53817"/>
                  <a:pt x="64008" y="43149"/>
                  <a:pt x="64270" y="31993"/>
                </a:cubicBezTo>
                <a:cubicBezTo>
                  <a:pt x="64532" y="20849"/>
                  <a:pt x="59055" y="9430"/>
                  <a:pt x="49483" y="3692"/>
                </a:cubicBezTo>
                <a:cubicBezTo>
                  <a:pt x="45383" y="1239"/>
                  <a:pt x="40576" y="1"/>
                  <a:pt x="357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2" name="Google Shape;592;p14"/>
          <p:cNvGrpSpPr/>
          <p:nvPr/>
        </p:nvGrpSpPr>
        <p:grpSpPr>
          <a:xfrm>
            <a:off x="100376" y="833402"/>
            <a:ext cx="580850" cy="911324"/>
            <a:chOff x="5463951" y="1829527"/>
            <a:chExt cx="580850" cy="911324"/>
          </a:xfrm>
        </p:grpSpPr>
        <p:sp>
          <p:nvSpPr>
            <p:cNvPr id="593" name="Google Shape;593;p14"/>
            <p:cNvSpPr/>
            <p:nvPr/>
          </p:nvSpPr>
          <p:spPr>
            <a:xfrm>
              <a:off x="5788721" y="1833308"/>
              <a:ext cx="105329" cy="352568"/>
            </a:xfrm>
            <a:custGeom>
              <a:avLst/>
              <a:gdLst/>
              <a:ahLst/>
              <a:cxnLst/>
              <a:rect l="l" t="t" r="r" b="b"/>
              <a:pathLst>
                <a:path w="1978" h="6621" extrusionOk="0">
                  <a:moveTo>
                    <a:pt x="929" y="1"/>
                  </a:moveTo>
                  <a:cubicBezTo>
                    <a:pt x="918" y="406"/>
                    <a:pt x="787" y="799"/>
                    <a:pt x="656" y="1192"/>
                  </a:cubicBezTo>
                  <a:cubicBezTo>
                    <a:pt x="203" y="2680"/>
                    <a:pt x="1" y="4311"/>
                    <a:pt x="525" y="5763"/>
                  </a:cubicBezTo>
                  <a:cubicBezTo>
                    <a:pt x="620" y="6037"/>
                    <a:pt x="739" y="6299"/>
                    <a:pt x="751" y="6585"/>
                  </a:cubicBezTo>
                  <a:lnTo>
                    <a:pt x="846" y="6621"/>
                  </a:lnTo>
                  <a:cubicBezTo>
                    <a:pt x="1084" y="6121"/>
                    <a:pt x="1310" y="5609"/>
                    <a:pt x="1513" y="5097"/>
                  </a:cubicBezTo>
                  <a:cubicBezTo>
                    <a:pt x="1632" y="4811"/>
                    <a:pt x="1739" y="4513"/>
                    <a:pt x="1811" y="4216"/>
                  </a:cubicBezTo>
                  <a:cubicBezTo>
                    <a:pt x="1977" y="3513"/>
                    <a:pt x="1906" y="2751"/>
                    <a:pt x="1715" y="2049"/>
                  </a:cubicBezTo>
                  <a:cubicBezTo>
                    <a:pt x="1537" y="1346"/>
                    <a:pt x="1227" y="668"/>
                    <a:pt x="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4"/>
            <p:cNvSpPr/>
            <p:nvPr/>
          </p:nvSpPr>
          <p:spPr>
            <a:xfrm>
              <a:off x="5605489" y="2155419"/>
              <a:ext cx="431857" cy="277219"/>
            </a:xfrm>
            <a:custGeom>
              <a:avLst/>
              <a:gdLst/>
              <a:ahLst/>
              <a:cxnLst/>
              <a:rect l="l" t="t" r="r" b="b"/>
              <a:pathLst>
                <a:path w="8110" h="5206" extrusionOk="0">
                  <a:moveTo>
                    <a:pt x="1" y="0"/>
                  </a:moveTo>
                  <a:cubicBezTo>
                    <a:pt x="215" y="977"/>
                    <a:pt x="49" y="2048"/>
                    <a:pt x="549" y="2905"/>
                  </a:cubicBezTo>
                  <a:cubicBezTo>
                    <a:pt x="1001" y="3703"/>
                    <a:pt x="1894" y="4108"/>
                    <a:pt x="2644" y="4608"/>
                  </a:cubicBezTo>
                  <a:cubicBezTo>
                    <a:pt x="2775" y="4703"/>
                    <a:pt x="2906" y="4798"/>
                    <a:pt x="2989" y="4929"/>
                  </a:cubicBezTo>
                  <a:cubicBezTo>
                    <a:pt x="3360" y="5119"/>
                    <a:pt x="3777" y="5206"/>
                    <a:pt x="4195" y="5206"/>
                  </a:cubicBezTo>
                  <a:cubicBezTo>
                    <a:pt x="4382" y="5206"/>
                    <a:pt x="4568" y="5189"/>
                    <a:pt x="4751" y="5156"/>
                  </a:cubicBezTo>
                  <a:cubicBezTo>
                    <a:pt x="5335" y="5048"/>
                    <a:pt x="5894" y="4763"/>
                    <a:pt x="6359" y="4394"/>
                  </a:cubicBezTo>
                  <a:cubicBezTo>
                    <a:pt x="6633" y="4167"/>
                    <a:pt x="6883" y="3917"/>
                    <a:pt x="7133" y="3655"/>
                  </a:cubicBezTo>
                  <a:cubicBezTo>
                    <a:pt x="7454" y="3322"/>
                    <a:pt x="7788" y="2989"/>
                    <a:pt x="8109" y="2655"/>
                  </a:cubicBezTo>
                  <a:lnTo>
                    <a:pt x="8109" y="2655"/>
                  </a:lnTo>
                  <a:cubicBezTo>
                    <a:pt x="7811" y="2679"/>
                    <a:pt x="7526" y="2703"/>
                    <a:pt x="7240" y="2727"/>
                  </a:cubicBezTo>
                  <a:cubicBezTo>
                    <a:pt x="6526" y="2774"/>
                    <a:pt x="5811" y="2834"/>
                    <a:pt x="5156" y="3120"/>
                  </a:cubicBezTo>
                  <a:cubicBezTo>
                    <a:pt x="4299" y="3489"/>
                    <a:pt x="3644" y="4203"/>
                    <a:pt x="3013" y="4906"/>
                  </a:cubicBezTo>
                  <a:cubicBezTo>
                    <a:pt x="3025" y="3870"/>
                    <a:pt x="2918" y="2786"/>
                    <a:pt x="2370" y="1917"/>
                  </a:cubicBezTo>
                  <a:cubicBezTo>
                    <a:pt x="1811" y="1060"/>
                    <a:pt x="894" y="51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4"/>
            <p:cNvSpPr/>
            <p:nvPr/>
          </p:nvSpPr>
          <p:spPr>
            <a:xfrm>
              <a:off x="5550961" y="2654853"/>
              <a:ext cx="286645" cy="80194"/>
            </a:xfrm>
            <a:custGeom>
              <a:avLst/>
              <a:gdLst/>
              <a:ahLst/>
              <a:cxnLst/>
              <a:rect l="l" t="t" r="r" b="b"/>
              <a:pathLst>
                <a:path w="5383" h="1506" extrusionOk="0">
                  <a:moveTo>
                    <a:pt x="2748" y="0"/>
                  </a:moveTo>
                  <a:cubicBezTo>
                    <a:pt x="1795" y="0"/>
                    <a:pt x="834" y="224"/>
                    <a:pt x="1" y="646"/>
                  </a:cubicBezTo>
                  <a:cubicBezTo>
                    <a:pt x="513" y="1003"/>
                    <a:pt x="1382" y="1134"/>
                    <a:pt x="2001" y="1289"/>
                  </a:cubicBezTo>
                  <a:cubicBezTo>
                    <a:pt x="2394" y="1384"/>
                    <a:pt x="2787" y="1468"/>
                    <a:pt x="3192" y="1504"/>
                  </a:cubicBezTo>
                  <a:cubicBezTo>
                    <a:pt x="3231" y="1505"/>
                    <a:pt x="3270" y="1505"/>
                    <a:pt x="3309" y="1505"/>
                  </a:cubicBezTo>
                  <a:cubicBezTo>
                    <a:pt x="3686" y="1505"/>
                    <a:pt x="4059" y="1450"/>
                    <a:pt x="4382" y="1277"/>
                  </a:cubicBezTo>
                  <a:cubicBezTo>
                    <a:pt x="4728" y="1087"/>
                    <a:pt x="5013" y="789"/>
                    <a:pt x="5383" y="658"/>
                  </a:cubicBezTo>
                  <a:cubicBezTo>
                    <a:pt x="4596" y="212"/>
                    <a:pt x="3676" y="0"/>
                    <a:pt x="2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4"/>
            <p:cNvSpPr/>
            <p:nvPr/>
          </p:nvSpPr>
          <p:spPr>
            <a:xfrm>
              <a:off x="5489511" y="2407719"/>
              <a:ext cx="111612" cy="280947"/>
            </a:xfrm>
            <a:custGeom>
              <a:avLst/>
              <a:gdLst/>
              <a:ahLst/>
              <a:cxnLst/>
              <a:rect l="l" t="t" r="r" b="b"/>
              <a:pathLst>
                <a:path w="2096" h="5276" extrusionOk="0">
                  <a:moveTo>
                    <a:pt x="0" y="1"/>
                  </a:moveTo>
                  <a:cubicBezTo>
                    <a:pt x="155" y="644"/>
                    <a:pt x="83" y="1323"/>
                    <a:pt x="48" y="1977"/>
                  </a:cubicBezTo>
                  <a:cubicBezTo>
                    <a:pt x="0" y="2644"/>
                    <a:pt x="0" y="3335"/>
                    <a:pt x="274" y="3942"/>
                  </a:cubicBezTo>
                  <a:cubicBezTo>
                    <a:pt x="500" y="4418"/>
                    <a:pt x="786" y="4906"/>
                    <a:pt x="1155" y="5275"/>
                  </a:cubicBezTo>
                  <a:cubicBezTo>
                    <a:pt x="1988" y="4228"/>
                    <a:pt x="2096" y="2656"/>
                    <a:pt x="1405" y="1513"/>
                  </a:cubicBezTo>
                  <a:cubicBezTo>
                    <a:pt x="1048" y="918"/>
                    <a:pt x="524" y="45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4"/>
            <p:cNvSpPr/>
            <p:nvPr/>
          </p:nvSpPr>
          <p:spPr>
            <a:xfrm>
              <a:off x="5653041" y="2000727"/>
              <a:ext cx="164276" cy="267581"/>
            </a:xfrm>
            <a:custGeom>
              <a:avLst/>
              <a:gdLst/>
              <a:ahLst/>
              <a:cxnLst/>
              <a:rect l="l" t="t" r="r" b="b"/>
              <a:pathLst>
                <a:path w="3085" h="5025" extrusionOk="0">
                  <a:moveTo>
                    <a:pt x="1" y="0"/>
                  </a:moveTo>
                  <a:cubicBezTo>
                    <a:pt x="263" y="429"/>
                    <a:pt x="239" y="965"/>
                    <a:pt x="287" y="1465"/>
                  </a:cubicBezTo>
                  <a:cubicBezTo>
                    <a:pt x="322" y="1917"/>
                    <a:pt x="418" y="2358"/>
                    <a:pt x="572" y="2774"/>
                  </a:cubicBezTo>
                  <a:cubicBezTo>
                    <a:pt x="680" y="3036"/>
                    <a:pt x="799" y="3298"/>
                    <a:pt x="953" y="3524"/>
                  </a:cubicBezTo>
                  <a:lnTo>
                    <a:pt x="953" y="3536"/>
                  </a:lnTo>
                  <a:cubicBezTo>
                    <a:pt x="1453" y="4263"/>
                    <a:pt x="2263" y="4727"/>
                    <a:pt x="3085" y="5025"/>
                  </a:cubicBezTo>
                  <a:cubicBezTo>
                    <a:pt x="2906" y="3870"/>
                    <a:pt x="2561" y="2512"/>
                    <a:pt x="1918" y="1536"/>
                  </a:cubicBezTo>
                  <a:cubicBezTo>
                    <a:pt x="1453" y="857"/>
                    <a:pt x="775" y="31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4"/>
            <p:cNvSpPr/>
            <p:nvPr/>
          </p:nvSpPr>
          <p:spPr>
            <a:xfrm>
              <a:off x="5675246" y="2490949"/>
              <a:ext cx="275196" cy="100749"/>
            </a:xfrm>
            <a:custGeom>
              <a:avLst/>
              <a:gdLst/>
              <a:ahLst/>
              <a:cxnLst/>
              <a:rect l="l" t="t" r="r" b="b"/>
              <a:pathLst>
                <a:path w="5168" h="1892" extrusionOk="0">
                  <a:moveTo>
                    <a:pt x="3495" y="1"/>
                  </a:moveTo>
                  <a:cubicBezTo>
                    <a:pt x="3318" y="1"/>
                    <a:pt x="3142" y="11"/>
                    <a:pt x="2965" y="33"/>
                  </a:cubicBezTo>
                  <a:cubicBezTo>
                    <a:pt x="1882" y="176"/>
                    <a:pt x="929" y="795"/>
                    <a:pt x="24" y="1403"/>
                  </a:cubicBezTo>
                  <a:cubicBezTo>
                    <a:pt x="12" y="1426"/>
                    <a:pt x="1" y="1450"/>
                    <a:pt x="1" y="1474"/>
                  </a:cubicBezTo>
                  <a:cubicBezTo>
                    <a:pt x="721" y="1683"/>
                    <a:pt x="1487" y="1892"/>
                    <a:pt x="2243" y="1892"/>
                  </a:cubicBezTo>
                  <a:cubicBezTo>
                    <a:pt x="2349" y="1892"/>
                    <a:pt x="2455" y="1888"/>
                    <a:pt x="2560" y="1879"/>
                  </a:cubicBezTo>
                  <a:cubicBezTo>
                    <a:pt x="2834" y="1855"/>
                    <a:pt x="3120" y="1807"/>
                    <a:pt x="3382" y="1700"/>
                  </a:cubicBezTo>
                  <a:cubicBezTo>
                    <a:pt x="3727" y="1557"/>
                    <a:pt x="4025" y="1307"/>
                    <a:pt x="4299" y="1057"/>
                  </a:cubicBezTo>
                  <a:cubicBezTo>
                    <a:pt x="4596" y="783"/>
                    <a:pt x="4882" y="498"/>
                    <a:pt x="5168" y="200"/>
                  </a:cubicBezTo>
                  <a:cubicBezTo>
                    <a:pt x="4615" y="100"/>
                    <a:pt x="4056" y="1"/>
                    <a:pt x="3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4"/>
            <p:cNvSpPr/>
            <p:nvPr/>
          </p:nvSpPr>
          <p:spPr>
            <a:xfrm>
              <a:off x="5549736" y="2289184"/>
              <a:ext cx="140793" cy="277752"/>
            </a:xfrm>
            <a:custGeom>
              <a:avLst/>
              <a:gdLst/>
              <a:ahLst/>
              <a:cxnLst/>
              <a:rect l="l" t="t" r="r" b="b"/>
              <a:pathLst>
                <a:path w="2644" h="5216" extrusionOk="0">
                  <a:moveTo>
                    <a:pt x="0" y="0"/>
                  </a:moveTo>
                  <a:cubicBezTo>
                    <a:pt x="48" y="524"/>
                    <a:pt x="83" y="1048"/>
                    <a:pt x="131" y="1560"/>
                  </a:cubicBezTo>
                  <a:cubicBezTo>
                    <a:pt x="155" y="1810"/>
                    <a:pt x="167" y="2060"/>
                    <a:pt x="226" y="2310"/>
                  </a:cubicBezTo>
                  <a:cubicBezTo>
                    <a:pt x="322" y="2703"/>
                    <a:pt x="500" y="3084"/>
                    <a:pt x="750" y="3406"/>
                  </a:cubicBezTo>
                  <a:cubicBezTo>
                    <a:pt x="1250" y="4037"/>
                    <a:pt x="2036" y="4465"/>
                    <a:pt x="2334" y="5215"/>
                  </a:cubicBezTo>
                  <a:cubicBezTo>
                    <a:pt x="2346" y="5203"/>
                    <a:pt x="2358" y="5192"/>
                    <a:pt x="2381" y="5180"/>
                  </a:cubicBezTo>
                  <a:cubicBezTo>
                    <a:pt x="2548" y="4620"/>
                    <a:pt x="2643" y="4037"/>
                    <a:pt x="2596" y="3453"/>
                  </a:cubicBezTo>
                  <a:cubicBezTo>
                    <a:pt x="2560" y="2846"/>
                    <a:pt x="2369" y="2239"/>
                    <a:pt x="2012" y="1739"/>
                  </a:cubicBezTo>
                  <a:cubicBezTo>
                    <a:pt x="1798" y="1453"/>
                    <a:pt x="1548" y="1215"/>
                    <a:pt x="1274" y="989"/>
                  </a:cubicBezTo>
                  <a:cubicBezTo>
                    <a:pt x="869" y="631"/>
                    <a:pt x="441" y="29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4"/>
            <p:cNvSpPr/>
            <p:nvPr/>
          </p:nvSpPr>
          <p:spPr>
            <a:xfrm>
              <a:off x="5817263" y="2077407"/>
              <a:ext cx="220668" cy="193457"/>
            </a:xfrm>
            <a:custGeom>
              <a:avLst/>
              <a:gdLst/>
              <a:ahLst/>
              <a:cxnLst/>
              <a:rect l="l" t="t" r="r" b="b"/>
              <a:pathLst>
                <a:path w="4144" h="3633" extrusionOk="0">
                  <a:moveTo>
                    <a:pt x="4144" y="1"/>
                  </a:moveTo>
                  <a:cubicBezTo>
                    <a:pt x="3346" y="263"/>
                    <a:pt x="2549" y="608"/>
                    <a:pt x="1941" y="1168"/>
                  </a:cubicBezTo>
                  <a:cubicBezTo>
                    <a:pt x="1727" y="1358"/>
                    <a:pt x="1536" y="1572"/>
                    <a:pt x="1358" y="1799"/>
                  </a:cubicBezTo>
                  <a:cubicBezTo>
                    <a:pt x="905" y="2346"/>
                    <a:pt x="489" y="2930"/>
                    <a:pt x="132" y="3537"/>
                  </a:cubicBezTo>
                  <a:cubicBezTo>
                    <a:pt x="120" y="3561"/>
                    <a:pt x="96" y="3585"/>
                    <a:pt x="72" y="3596"/>
                  </a:cubicBezTo>
                  <a:cubicBezTo>
                    <a:pt x="65" y="3600"/>
                    <a:pt x="58" y="3601"/>
                    <a:pt x="51" y="3601"/>
                  </a:cubicBezTo>
                  <a:cubicBezTo>
                    <a:pt x="34" y="3601"/>
                    <a:pt x="17" y="3593"/>
                    <a:pt x="1" y="3585"/>
                  </a:cubicBezTo>
                  <a:lnTo>
                    <a:pt x="1" y="3585"/>
                  </a:lnTo>
                  <a:cubicBezTo>
                    <a:pt x="1" y="3596"/>
                    <a:pt x="1" y="3608"/>
                    <a:pt x="12" y="3632"/>
                  </a:cubicBezTo>
                  <a:cubicBezTo>
                    <a:pt x="1120" y="3561"/>
                    <a:pt x="2203" y="2977"/>
                    <a:pt x="2870" y="2072"/>
                  </a:cubicBezTo>
                  <a:cubicBezTo>
                    <a:pt x="3013" y="1870"/>
                    <a:pt x="3144" y="1656"/>
                    <a:pt x="3275" y="1441"/>
                  </a:cubicBezTo>
                  <a:cubicBezTo>
                    <a:pt x="3561" y="953"/>
                    <a:pt x="3858" y="477"/>
                    <a:pt x="4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4"/>
            <p:cNvSpPr/>
            <p:nvPr/>
          </p:nvSpPr>
          <p:spPr>
            <a:xfrm>
              <a:off x="5823865" y="2148763"/>
              <a:ext cx="140527" cy="120558"/>
            </a:xfrm>
            <a:custGeom>
              <a:avLst/>
              <a:gdLst/>
              <a:ahLst/>
              <a:cxnLst/>
              <a:rect l="l" t="t" r="r" b="b"/>
              <a:pathLst>
                <a:path w="2639" h="2264" extrusionOk="0">
                  <a:moveTo>
                    <a:pt x="2565" y="1"/>
                  </a:moveTo>
                  <a:cubicBezTo>
                    <a:pt x="2551" y="1"/>
                    <a:pt x="2535" y="6"/>
                    <a:pt x="2520" y="18"/>
                  </a:cubicBezTo>
                  <a:lnTo>
                    <a:pt x="2532" y="18"/>
                  </a:lnTo>
                  <a:cubicBezTo>
                    <a:pt x="2127" y="363"/>
                    <a:pt x="1758" y="756"/>
                    <a:pt x="1353" y="1102"/>
                  </a:cubicBezTo>
                  <a:cubicBezTo>
                    <a:pt x="936" y="1459"/>
                    <a:pt x="520" y="1792"/>
                    <a:pt x="79" y="2102"/>
                  </a:cubicBezTo>
                  <a:cubicBezTo>
                    <a:pt x="1" y="2150"/>
                    <a:pt x="43" y="2263"/>
                    <a:pt x="113" y="2263"/>
                  </a:cubicBezTo>
                  <a:cubicBezTo>
                    <a:pt x="128" y="2263"/>
                    <a:pt x="145" y="2258"/>
                    <a:pt x="162" y="2245"/>
                  </a:cubicBezTo>
                  <a:cubicBezTo>
                    <a:pt x="603" y="1935"/>
                    <a:pt x="1031" y="1602"/>
                    <a:pt x="1436" y="1244"/>
                  </a:cubicBezTo>
                  <a:cubicBezTo>
                    <a:pt x="1853" y="887"/>
                    <a:pt x="2258" y="518"/>
                    <a:pt x="2603" y="90"/>
                  </a:cubicBezTo>
                  <a:cubicBezTo>
                    <a:pt x="2639" y="45"/>
                    <a:pt x="2608" y="1"/>
                    <a:pt x="2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4"/>
            <p:cNvSpPr/>
            <p:nvPr/>
          </p:nvSpPr>
          <p:spPr>
            <a:xfrm>
              <a:off x="5700326" y="2078685"/>
              <a:ext cx="120931" cy="188665"/>
            </a:xfrm>
            <a:custGeom>
              <a:avLst/>
              <a:gdLst/>
              <a:ahLst/>
              <a:cxnLst/>
              <a:rect l="l" t="t" r="r" b="b"/>
              <a:pathLst>
                <a:path w="2271" h="3543" extrusionOk="0">
                  <a:moveTo>
                    <a:pt x="122" y="1"/>
                  </a:moveTo>
                  <a:cubicBezTo>
                    <a:pt x="61" y="1"/>
                    <a:pt x="1" y="66"/>
                    <a:pt x="42" y="132"/>
                  </a:cubicBezTo>
                  <a:cubicBezTo>
                    <a:pt x="637" y="1322"/>
                    <a:pt x="1327" y="2477"/>
                    <a:pt x="2161" y="3525"/>
                  </a:cubicBezTo>
                  <a:cubicBezTo>
                    <a:pt x="2170" y="3537"/>
                    <a:pt x="2183" y="3542"/>
                    <a:pt x="2195" y="3542"/>
                  </a:cubicBezTo>
                  <a:cubicBezTo>
                    <a:pt x="2232" y="3542"/>
                    <a:pt x="2271" y="3501"/>
                    <a:pt x="2244" y="3465"/>
                  </a:cubicBezTo>
                  <a:cubicBezTo>
                    <a:pt x="1494" y="2358"/>
                    <a:pt x="792" y="1239"/>
                    <a:pt x="196" y="48"/>
                  </a:cubicBezTo>
                  <a:cubicBezTo>
                    <a:pt x="178" y="15"/>
                    <a:pt x="150" y="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4"/>
            <p:cNvSpPr/>
            <p:nvPr/>
          </p:nvSpPr>
          <p:spPr>
            <a:xfrm>
              <a:off x="5639036" y="2217562"/>
              <a:ext cx="126735" cy="192605"/>
            </a:xfrm>
            <a:custGeom>
              <a:avLst/>
              <a:gdLst/>
              <a:ahLst/>
              <a:cxnLst/>
              <a:rect l="l" t="t" r="r" b="b"/>
              <a:pathLst>
                <a:path w="2380" h="3617" extrusionOk="0">
                  <a:moveTo>
                    <a:pt x="100" y="0"/>
                  </a:moveTo>
                  <a:cubicBezTo>
                    <a:pt x="49" y="0"/>
                    <a:pt x="0" y="80"/>
                    <a:pt x="50" y="119"/>
                  </a:cubicBezTo>
                  <a:cubicBezTo>
                    <a:pt x="300" y="322"/>
                    <a:pt x="490" y="631"/>
                    <a:pt x="669" y="893"/>
                  </a:cubicBezTo>
                  <a:cubicBezTo>
                    <a:pt x="859" y="1179"/>
                    <a:pt x="1050" y="1465"/>
                    <a:pt x="1228" y="1762"/>
                  </a:cubicBezTo>
                  <a:cubicBezTo>
                    <a:pt x="1407" y="2048"/>
                    <a:pt x="1574" y="2346"/>
                    <a:pt x="1728" y="2643"/>
                  </a:cubicBezTo>
                  <a:cubicBezTo>
                    <a:pt x="1883" y="2953"/>
                    <a:pt x="2014" y="3262"/>
                    <a:pt x="2169" y="3572"/>
                  </a:cubicBezTo>
                  <a:cubicBezTo>
                    <a:pt x="2188" y="3603"/>
                    <a:pt x="2219" y="3616"/>
                    <a:pt x="2251" y="3616"/>
                  </a:cubicBezTo>
                  <a:cubicBezTo>
                    <a:pt x="2315" y="3616"/>
                    <a:pt x="2379" y="3561"/>
                    <a:pt x="2347" y="3489"/>
                  </a:cubicBezTo>
                  <a:cubicBezTo>
                    <a:pt x="2228" y="3167"/>
                    <a:pt x="2050" y="2858"/>
                    <a:pt x="1895" y="2548"/>
                  </a:cubicBezTo>
                  <a:cubicBezTo>
                    <a:pt x="1728" y="2238"/>
                    <a:pt x="1550" y="1929"/>
                    <a:pt x="1371" y="1619"/>
                  </a:cubicBezTo>
                  <a:cubicBezTo>
                    <a:pt x="1181" y="1322"/>
                    <a:pt x="990" y="1024"/>
                    <a:pt x="788" y="726"/>
                  </a:cubicBezTo>
                  <a:cubicBezTo>
                    <a:pt x="597" y="452"/>
                    <a:pt x="407" y="214"/>
                    <a:pt x="133" y="12"/>
                  </a:cubicBezTo>
                  <a:cubicBezTo>
                    <a:pt x="122" y="4"/>
                    <a:pt x="111" y="0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4"/>
            <p:cNvSpPr/>
            <p:nvPr/>
          </p:nvSpPr>
          <p:spPr>
            <a:xfrm>
              <a:off x="5761883" y="2330346"/>
              <a:ext cx="201871" cy="90312"/>
            </a:xfrm>
            <a:custGeom>
              <a:avLst/>
              <a:gdLst/>
              <a:ahLst/>
              <a:cxnLst/>
              <a:rect l="l" t="t" r="r" b="b"/>
              <a:pathLst>
                <a:path w="3791" h="1696" extrusionOk="0">
                  <a:moveTo>
                    <a:pt x="3684" y="1"/>
                  </a:moveTo>
                  <a:cubicBezTo>
                    <a:pt x="3680" y="1"/>
                    <a:pt x="3676" y="1"/>
                    <a:pt x="3672" y="1"/>
                  </a:cubicBezTo>
                  <a:cubicBezTo>
                    <a:pt x="3362" y="37"/>
                    <a:pt x="3053" y="168"/>
                    <a:pt x="2767" y="275"/>
                  </a:cubicBezTo>
                  <a:cubicBezTo>
                    <a:pt x="2469" y="394"/>
                    <a:pt x="2184" y="525"/>
                    <a:pt x="1898" y="668"/>
                  </a:cubicBezTo>
                  <a:cubicBezTo>
                    <a:pt x="1600" y="799"/>
                    <a:pt x="1303" y="942"/>
                    <a:pt x="1005" y="1085"/>
                  </a:cubicBezTo>
                  <a:cubicBezTo>
                    <a:pt x="838" y="1168"/>
                    <a:pt x="683" y="1240"/>
                    <a:pt x="529" y="1323"/>
                  </a:cubicBezTo>
                  <a:cubicBezTo>
                    <a:pt x="362" y="1394"/>
                    <a:pt x="219" y="1502"/>
                    <a:pt x="64" y="1573"/>
                  </a:cubicBezTo>
                  <a:cubicBezTo>
                    <a:pt x="1" y="1615"/>
                    <a:pt x="41" y="1696"/>
                    <a:pt x="101" y="1696"/>
                  </a:cubicBezTo>
                  <a:cubicBezTo>
                    <a:pt x="108" y="1696"/>
                    <a:pt x="116" y="1695"/>
                    <a:pt x="124" y="1692"/>
                  </a:cubicBezTo>
                  <a:lnTo>
                    <a:pt x="124" y="1680"/>
                  </a:lnTo>
                  <a:cubicBezTo>
                    <a:pt x="290" y="1621"/>
                    <a:pt x="445" y="1573"/>
                    <a:pt x="600" y="1502"/>
                  </a:cubicBezTo>
                  <a:cubicBezTo>
                    <a:pt x="755" y="1430"/>
                    <a:pt x="910" y="1359"/>
                    <a:pt x="1064" y="1287"/>
                  </a:cubicBezTo>
                  <a:cubicBezTo>
                    <a:pt x="1362" y="1144"/>
                    <a:pt x="1648" y="1001"/>
                    <a:pt x="1945" y="871"/>
                  </a:cubicBezTo>
                  <a:cubicBezTo>
                    <a:pt x="2231" y="728"/>
                    <a:pt x="2517" y="597"/>
                    <a:pt x="2803" y="490"/>
                  </a:cubicBezTo>
                  <a:cubicBezTo>
                    <a:pt x="2946" y="430"/>
                    <a:pt x="3077" y="370"/>
                    <a:pt x="3219" y="335"/>
                  </a:cubicBezTo>
                  <a:cubicBezTo>
                    <a:pt x="3374" y="275"/>
                    <a:pt x="3541" y="239"/>
                    <a:pt x="3696" y="192"/>
                  </a:cubicBezTo>
                  <a:cubicBezTo>
                    <a:pt x="3788" y="157"/>
                    <a:pt x="3791" y="1"/>
                    <a:pt x="3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4"/>
            <p:cNvSpPr/>
            <p:nvPr/>
          </p:nvSpPr>
          <p:spPr>
            <a:xfrm>
              <a:off x="5577533" y="2342647"/>
              <a:ext cx="100429" cy="222319"/>
            </a:xfrm>
            <a:custGeom>
              <a:avLst/>
              <a:gdLst/>
              <a:ahLst/>
              <a:cxnLst/>
              <a:rect l="l" t="t" r="r" b="b"/>
              <a:pathLst>
                <a:path w="1886" h="4175" extrusionOk="0">
                  <a:moveTo>
                    <a:pt x="70" y="1"/>
                  </a:moveTo>
                  <a:cubicBezTo>
                    <a:pt x="35" y="1"/>
                    <a:pt x="1" y="34"/>
                    <a:pt x="26" y="68"/>
                  </a:cubicBezTo>
                  <a:cubicBezTo>
                    <a:pt x="788" y="1330"/>
                    <a:pt x="1383" y="2687"/>
                    <a:pt x="1717" y="4128"/>
                  </a:cubicBezTo>
                  <a:cubicBezTo>
                    <a:pt x="1726" y="4160"/>
                    <a:pt x="1755" y="4175"/>
                    <a:pt x="1785" y="4175"/>
                  </a:cubicBezTo>
                  <a:cubicBezTo>
                    <a:pt x="1833" y="4175"/>
                    <a:pt x="1886" y="4139"/>
                    <a:pt x="1871" y="4080"/>
                  </a:cubicBezTo>
                  <a:cubicBezTo>
                    <a:pt x="1526" y="2640"/>
                    <a:pt x="955" y="1235"/>
                    <a:pt x="109" y="20"/>
                  </a:cubicBezTo>
                  <a:cubicBezTo>
                    <a:pt x="99" y="6"/>
                    <a:pt x="84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4"/>
            <p:cNvSpPr/>
            <p:nvPr/>
          </p:nvSpPr>
          <p:spPr>
            <a:xfrm>
              <a:off x="5674607" y="2524390"/>
              <a:ext cx="214331" cy="49203"/>
            </a:xfrm>
            <a:custGeom>
              <a:avLst/>
              <a:gdLst/>
              <a:ahLst/>
              <a:cxnLst/>
              <a:rect l="l" t="t" r="r" b="b"/>
              <a:pathLst>
                <a:path w="4025" h="924" extrusionOk="0">
                  <a:moveTo>
                    <a:pt x="3954" y="1"/>
                  </a:moveTo>
                  <a:cubicBezTo>
                    <a:pt x="2620" y="1"/>
                    <a:pt x="1310" y="263"/>
                    <a:pt x="84" y="786"/>
                  </a:cubicBezTo>
                  <a:cubicBezTo>
                    <a:pt x="0" y="818"/>
                    <a:pt x="55" y="924"/>
                    <a:pt x="126" y="924"/>
                  </a:cubicBezTo>
                  <a:cubicBezTo>
                    <a:pt x="136" y="924"/>
                    <a:pt x="146" y="922"/>
                    <a:pt x="155" y="917"/>
                  </a:cubicBezTo>
                  <a:cubicBezTo>
                    <a:pt x="1358" y="405"/>
                    <a:pt x="2656" y="120"/>
                    <a:pt x="3954" y="108"/>
                  </a:cubicBezTo>
                  <a:cubicBezTo>
                    <a:pt x="4025" y="108"/>
                    <a:pt x="4025" y="1"/>
                    <a:pt x="3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4"/>
            <p:cNvSpPr/>
            <p:nvPr/>
          </p:nvSpPr>
          <p:spPr>
            <a:xfrm>
              <a:off x="5514006" y="2470554"/>
              <a:ext cx="46540" cy="216515"/>
            </a:xfrm>
            <a:custGeom>
              <a:avLst/>
              <a:gdLst/>
              <a:ahLst/>
              <a:cxnLst/>
              <a:rect l="l" t="t" r="r" b="b"/>
              <a:pathLst>
                <a:path w="874" h="4066" extrusionOk="0">
                  <a:moveTo>
                    <a:pt x="77" y="0"/>
                  </a:moveTo>
                  <a:cubicBezTo>
                    <a:pt x="41" y="0"/>
                    <a:pt x="1" y="36"/>
                    <a:pt x="16" y="83"/>
                  </a:cubicBezTo>
                  <a:cubicBezTo>
                    <a:pt x="207" y="714"/>
                    <a:pt x="385" y="1345"/>
                    <a:pt x="504" y="1988"/>
                  </a:cubicBezTo>
                  <a:cubicBezTo>
                    <a:pt x="624" y="2655"/>
                    <a:pt x="671" y="3310"/>
                    <a:pt x="671" y="3976"/>
                  </a:cubicBezTo>
                  <a:cubicBezTo>
                    <a:pt x="671" y="4036"/>
                    <a:pt x="719" y="4066"/>
                    <a:pt x="766" y="4066"/>
                  </a:cubicBezTo>
                  <a:cubicBezTo>
                    <a:pt x="814" y="4066"/>
                    <a:pt x="862" y="4036"/>
                    <a:pt x="862" y="3976"/>
                  </a:cubicBezTo>
                  <a:cubicBezTo>
                    <a:pt x="874" y="2643"/>
                    <a:pt x="647" y="1262"/>
                    <a:pt x="123" y="35"/>
                  </a:cubicBezTo>
                  <a:cubicBezTo>
                    <a:pt x="115" y="10"/>
                    <a:pt x="97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4"/>
            <p:cNvSpPr/>
            <p:nvPr/>
          </p:nvSpPr>
          <p:spPr>
            <a:xfrm>
              <a:off x="5558576" y="2678923"/>
              <a:ext cx="210391" cy="14857"/>
            </a:xfrm>
            <a:custGeom>
              <a:avLst/>
              <a:gdLst/>
              <a:ahLst/>
              <a:cxnLst/>
              <a:rect l="l" t="t" r="r" b="b"/>
              <a:pathLst>
                <a:path w="3951" h="279" extrusionOk="0">
                  <a:moveTo>
                    <a:pt x="1709" y="1"/>
                  </a:moveTo>
                  <a:cubicBezTo>
                    <a:pt x="1184" y="1"/>
                    <a:pt x="658" y="26"/>
                    <a:pt x="132" y="75"/>
                  </a:cubicBezTo>
                  <a:cubicBezTo>
                    <a:pt x="5" y="87"/>
                    <a:pt x="1" y="278"/>
                    <a:pt x="121" y="278"/>
                  </a:cubicBezTo>
                  <a:cubicBezTo>
                    <a:pt x="124" y="278"/>
                    <a:pt x="128" y="278"/>
                    <a:pt x="132" y="278"/>
                  </a:cubicBezTo>
                  <a:cubicBezTo>
                    <a:pt x="751" y="218"/>
                    <a:pt x="1376" y="191"/>
                    <a:pt x="2001" y="191"/>
                  </a:cubicBezTo>
                  <a:cubicBezTo>
                    <a:pt x="2626" y="191"/>
                    <a:pt x="3251" y="218"/>
                    <a:pt x="3870" y="266"/>
                  </a:cubicBezTo>
                  <a:cubicBezTo>
                    <a:pt x="3874" y="266"/>
                    <a:pt x="3878" y="267"/>
                    <a:pt x="3881" y="267"/>
                  </a:cubicBezTo>
                  <a:cubicBezTo>
                    <a:pt x="3943" y="267"/>
                    <a:pt x="3951" y="170"/>
                    <a:pt x="3894" y="159"/>
                  </a:cubicBezTo>
                  <a:cubicBezTo>
                    <a:pt x="3263" y="63"/>
                    <a:pt x="2656" y="16"/>
                    <a:pt x="2025" y="4"/>
                  </a:cubicBezTo>
                  <a:cubicBezTo>
                    <a:pt x="1920" y="2"/>
                    <a:pt x="1815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4"/>
            <p:cNvSpPr/>
            <p:nvPr/>
          </p:nvSpPr>
          <p:spPr>
            <a:xfrm>
              <a:off x="5463951" y="2020855"/>
              <a:ext cx="388246" cy="719248"/>
            </a:xfrm>
            <a:custGeom>
              <a:avLst/>
              <a:gdLst/>
              <a:ahLst/>
              <a:cxnLst/>
              <a:rect l="l" t="t" r="r" b="b"/>
              <a:pathLst>
                <a:path w="7291" h="13507" extrusionOk="0">
                  <a:moveTo>
                    <a:pt x="7229" y="0"/>
                  </a:moveTo>
                  <a:cubicBezTo>
                    <a:pt x="7198" y="0"/>
                    <a:pt x="7165" y="21"/>
                    <a:pt x="7159" y="63"/>
                  </a:cubicBezTo>
                  <a:cubicBezTo>
                    <a:pt x="7124" y="622"/>
                    <a:pt x="7040" y="1182"/>
                    <a:pt x="6969" y="1741"/>
                  </a:cubicBezTo>
                  <a:cubicBezTo>
                    <a:pt x="6909" y="2289"/>
                    <a:pt x="6826" y="2849"/>
                    <a:pt x="6731" y="3396"/>
                  </a:cubicBezTo>
                  <a:cubicBezTo>
                    <a:pt x="6528" y="4492"/>
                    <a:pt x="6255" y="5575"/>
                    <a:pt x="5862" y="6611"/>
                  </a:cubicBezTo>
                  <a:cubicBezTo>
                    <a:pt x="5183" y="8433"/>
                    <a:pt x="4159" y="10123"/>
                    <a:pt x="2742" y="11469"/>
                  </a:cubicBezTo>
                  <a:cubicBezTo>
                    <a:pt x="1968" y="12207"/>
                    <a:pt x="1099" y="12814"/>
                    <a:pt x="135" y="13267"/>
                  </a:cubicBezTo>
                  <a:cubicBezTo>
                    <a:pt x="1" y="13329"/>
                    <a:pt x="81" y="13507"/>
                    <a:pt x="206" y="13507"/>
                  </a:cubicBezTo>
                  <a:cubicBezTo>
                    <a:pt x="225" y="13507"/>
                    <a:pt x="245" y="13502"/>
                    <a:pt x="266" y="13493"/>
                  </a:cubicBezTo>
                  <a:cubicBezTo>
                    <a:pt x="2016" y="12683"/>
                    <a:pt x="3469" y="11326"/>
                    <a:pt x="4552" y="9742"/>
                  </a:cubicBezTo>
                  <a:cubicBezTo>
                    <a:pt x="5766" y="7980"/>
                    <a:pt x="6493" y="5944"/>
                    <a:pt x="6898" y="3861"/>
                  </a:cubicBezTo>
                  <a:cubicBezTo>
                    <a:pt x="7017" y="3242"/>
                    <a:pt x="7112" y="2611"/>
                    <a:pt x="7183" y="1980"/>
                  </a:cubicBezTo>
                  <a:cubicBezTo>
                    <a:pt x="7219" y="1670"/>
                    <a:pt x="7243" y="1349"/>
                    <a:pt x="7267" y="1039"/>
                  </a:cubicBezTo>
                  <a:cubicBezTo>
                    <a:pt x="7279" y="706"/>
                    <a:pt x="7279" y="384"/>
                    <a:pt x="7290" y="63"/>
                  </a:cubicBezTo>
                  <a:cubicBezTo>
                    <a:pt x="7290" y="21"/>
                    <a:pt x="7261" y="0"/>
                    <a:pt x="7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4"/>
            <p:cNvSpPr/>
            <p:nvPr/>
          </p:nvSpPr>
          <p:spPr>
            <a:xfrm>
              <a:off x="5790638" y="1829527"/>
              <a:ext cx="110387" cy="364549"/>
            </a:xfrm>
            <a:custGeom>
              <a:avLst/>
              <a:gdLst/>
              <a:ahLst/>
              <a:cxnLst/>
              <a:rect l="l" t="t" r="r" b="b"/>
              <a:pathLst>
                <a:path w="2073" h="6846" extrusionOk="0">
                  <a:moveTo>
                    <a:pt x="942" y="348"/>
                  </a:moveTo>
                  <a:cubicBezTo>
                    <a:pt x="1275" y="1092"/>
                    <a:pt x="1598" y="1851"/>
                    <a:pt x="1727" y="2667"/>
                  </a:cubicBezTo>
                  <a:cubicBezTo>
                    <a:pt x="1798" y="3120"/>
                    <a:pt x="1798" y="3596"/>
                    <a:pt x="1715" y="4037"/>
                  </a:cubicBezTo>
                  <a:cubicBezTo>
                    <a:pt x="1632" y="4489"/>
                    <a:pt x="1465" y="4906"/>
                    <a:pt x="1298" y="5323"/>
                  </a:cubicBezTo>
                  <a:cubicBezTo>
                    <a:pt x="1144" y="5687"/>
                    <a:pt x="982" y="6044"/>
                    <a:pt x="829" y="6410"/>
                  </a:cubicBezTo>
                  <a:lnTo>
                    <a:pt x="829" y="6410"/>
                  </a:lnTo>
                  <a:cubicBezTo>
                    <a:pt x="763" y="6074"/>
                    <a:pt x="599" y="5756"/>
                    <a:pt x="512" y="5430"/>
                  </a:cubicBezTo>
                  <a:cubicBezTo>
                    <a:pt x="393" y="5013"/>
                    <a:pt x="322" y="4572"/>
                    <a:pt x="310" y="4144"/>
                  </a:cubicBezTo>
                  <a:cubicBezTo>
                    <a:pt x="262" y="3263"/>
                    <a:pt x="393" y="2382"/>
                    <a:pt x="632" y="1536"/>
                  </a:cubicBezTo>
                  <a:cubicBezTo>
                    <a:pt x="739" y="1137"/>
                    <a:pt x="885" y="754"/>
                    <a:pt x="942" y="348"/>
                  </a:cubicBezTo>
                  <a:close/>
                  <a:moveTo>
                    <a:pt x="907" y="0"/>
                  </a:moveTo>
                  <a:cubicBezTo>
                    <a:pt x="866" y="0"/>
                    <a:pt x="822" y="34"/>
                    <a:pt x="822" y="72"/>
                  </a:cubicBezTo>
                  <a:cubicBezTo>
                    <a:pt x="798" y="536"/>
                    <a:pt x="632" y="977"/>
                    <a:pt x="501" y="1405"/>
                  </a:cubicBezTo>
                  <a:cubicBezTo>
                    <a:pt x="370" y="1834"/>
                    <a:pt x="262" y="2251"/>
                    <a:pt x="191" y="2679"/>
                  </a:cubicBezTo>
                  <a:cubicBezTo>
                    <a:pt x="36" y="3525"/>
                    <a:pt x="1" y="4406"/>
                    <a:pt x="179" y="5251"/>
                  </a:cubicBezTo>
                  <a:cubicBezTo>
                    <a:pt x="227" y="5489"/>
                    <a:pt x="298" y="5727"/>
                    <a:pt x="382" y="5954"/>
                  </a:cubicBezTo>
                  <a:cubicBezTo>
                    <a:pt x="465" y="6180"/>
                    <a:pt x="560" y="6406"/>
                    <a:pt x="572" y="6656"/>
                  </a:cubicBezTo>
                  <a:cubicBezTo>
                    <a:pt x="577" y="6726"/>
                    <a:pt x="628" y="6769"/>
                    <a:pt x="686" y="6781"/>
                  </a:cubicBezTo>
                  <a:lnTo>
                    <a:pt x="686" y="6781"/>
                  </a:lnTo>
                  <a:cubicBezTo>
                    <a:pt x="689" y="6820"/>
                    <a:pt x="732" y="6846"/>
                    <a:pt x="775" y="6846"/>
                  </a:cubicBezTo>
                  <a:cubicBezTo>
                    <a:pt x="802" y="6846"/>
                    <a:pt x="830" y="6835"/>
                    <a:pt x="846" y="6811"/>
                  </a:cubicBezTo>
                  <a:cubicBezTo>
                    <a:pt x="1072" y="6394"/>
                    <a:pt x="1263" y="5965"/>
                    <a:pt x="1441" y="5537"/>
                  </a:cubicBezTo>
                  <a:cubicBezTo>
                    <a:pt x="1620" y="5096"/>
                    <a:pt x="1810" y="4656"/>
                    <a:pt x="1906" y="4191"/>
                  </a:cubicBezTo>
                  <a:cubicBezTo>
                    <a:pt x="2072" y="3287"/>
                    <a:pt x="1858" y="2346"/>
                    <a:pt x="1560" y="1489"/>
                  </a:cubicBezTo>
                  <a:cubicBezTo>
                    <a:pt x="1382" y="989"/>
                    <a:pt x="1179" y="512"/>
                    <a:pt x="965" y="36"/>
                  </a:cubicBezTo>
                  <a:cubicBezTo>
                    <a:pt x="952" y="11"/>
                    <a:pt x="930" y="0"/>
                    <a:pt x="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4"/>
            <p:cNvSpPr/>
            <p:nvPr/>
          </p:nvSpPr>
          <p:spPr>
            <a:xfrm>
              <a:off x="5645745" y="1994656"/>
              <a:ext cx="398949" cy="281906"/>
            </a:xfrm>
            <a:custGeom>
              <a:avLst/>
              <a:gdLst/>
              <a:ahLst/>
              <a:cxnLst/>
              <a:rect l="l" t="t" r="r" b="b"/>
              <a:pathLst>
                <a:path w="7492" h="5294" extrusionOk="0">
                  <a:moveTo>
                    <a:pt x="364" y="330"/>
                  </a:moveTo>
                  <a:cubicBezTo>
                    <a:pt x="990" y="631"/>
                    <a:pt x="1546" y="1107"/>
                    <a:pt x="1936" y="1686"/>
                  </a:cubicBezTo>
                  <a:cubicBezTo>
                    <a:pt x="2388" y="2341"/>
                    <a:pt x="2650" y="3114"/>
                    <a:pt x="2864" y="3876"/>
                  </a:cubicBezTo>
                  <a:cubicBezTo>
                    <a:pt x="2954" y="4246"/>
                    <a:pt x="3036" y="4615"/>
                    <a:pt x="3116" y="4984"/>
                  </a:cubicBezTo>
                  <a:lnTo>
                    <a:pt x="3116" y="4984"/>
                  </a:lnTo>
                  <a:cubicBezTo>
                    <a:pt x="3076" y="4964"/>
                    <a:pt x="3036" y="4944"/>
                    <a:pt x="2995" y="4924"/>
                  </a:cubicBezTo>
                  <a:cubicBezTo>
                    <a:pt x="2662" y="4781"/>
                    <a:pt x="2341" y="4615"/>
                    <a:pt x="2055" y="4412"/>
                  </a:cubicBezTo>
                  <a:cubicBezTo>
                    <a:pt x="1757" y="4210"/>
                    <a:pt x="1495" y="3972"/>
                    <a:pt x="1281" y="3686"/>
                  </a:cubicBezTo>
                  <a:cubicBezTo>
                    <a:pt x="1043" y="3365"/>
                    <a:pt x="876" y="2995"/>
                    <a:pt x="757" y="2614"/>
                  </a:cubicBezTo>
                  <a:cubicBezTo>
                    <a:pt x="614" y="2174"/>
                    <a:pt x="543" y="1733"/>
                    <a:pt x="519" y="1269"/>
                  </a:cubicBezTo>
                  <a:cubicBezTo>
                    <a:pt x="492" y="953"/>
                    <a:pt x="471" y="629"/>
                    <a:pt x="364" y="330"/>
                  </a:cubicBezTo>
                  <a:close/>
                  <a:moveTo>
                    <a:pt x="7108" y="1750"/>
                  </a:moveTo>
                  <a:lnTo>
                    <a:pt x="7108" y="1750"/>
                  </a:lnTo>
                  <a:cubicBezTo>
                    <a:pt x="6939" y="2034"/>
                    <a:pt x="6765" y="2318"/>
                    <a:pt x="6591" y="2603"/>
                  </a:cubicBezTo>
                  <a:cubicBezTo>
                    <a:pt x="6377" y="2948"/>
                    <a:pt x="6186" y="3305"/>
                    <a:pt x="5924" y="3626"/>
                  </a:cubicBezTo>
                  <a:cubicBezTo>
                    <a:pt x="5519" y="4150"/>
                    <a:pt x="4960" y="4567"/>
                    <a:pt x="4341" y="4805"/>
                  </a:cubicBezTo>
                  <a:cubicBezTo>
                    <a:pt x="4073" y="4912"/>
                    <a:pt x="3792" y="4986"/>
                    <a:pt x="3507" y="5031"/>
                  </a:cubicBezTo>
                  <a:lnTo>
                    <a:pt x="3507" y="5031"/>
                  </a:lnTo>
                  <a:cubicBezTo>
                    <a:pt x="3948" y="4305"/>
                    <a:pt x="4460" y="3579"/>
                    <a:pt x="5055" y="2972"/>
                  </a:cubicBezTo>
                  <a:cubicBezTo>
                    <a:pt x="5617" y="2399"/>
                    <a:pt x="6349" y="2006"/>
                    <a:pt x="7108" y="1750"/>
                  </a:cubicBezTo>
                  <a:close/>
                  <a:moveTo>
                    <a:pt x="141" y="1"/>
                  </a:moveTo>
                  <a:cubicBezTo>
                    <a:pt x="61" y="1"/>
                    <a:pt x="1" y="111"/>
                    <a:pt x="43" y="174"/>
                  </a:cubicBezTo>
                  <a:cubicBezTo>
                    <a:pt x="245" y="531"/>
                    <a:pt x="269" y="936"/>
                    <a:pt x="281" y="1329"/>
                  </a:cubicBezTo>
                  <a:cubicBezTo>
                    <a:pt x="305" y="1745"/>
                    <a:pt x="364" y="2162"/>
                    <a:pt x="471" y="2555"/>
                  </a:cubicBezTo>
                  <a:cubicBezTo>
                    <a:pt x="686" y="3305"/>
                    <a:pt x="1067" y="3972"/>
                    <a:pt x="1686" y="4460"/>
                  </a:cubicBezTo>
                  <a:cubicBezTo>
                    <a:pt x="1983" y="4698"/>
                    <a:pt x="2305" y="4877"/>
                    <a:pt x="2650" y="5031"/>
                  </a:cubicBezTo>
                  <a:cubicBezTo>
                    <a:pt x="2799" y="5100"/>
                    <a:pt x="2958" y="5158"/>
                    <a:pt x="3118" y="5215"/>
                  </a:cubicBezTo>
                  <a:lnTo>
                    <a:pt x="3118" y="5215"/>
                  </a:lnTo>
                  <a:cubicBezTo>
                    <a:pt x="3129" y="5258"/>
                    <a:pt x="3163" y="5293"/>
                    <a:pt x="3222" y="5293"/>
                  </a:cubicBezTo>
                  <a:cubicBezTo>
                    <a:pt x="3936" y="5270"/>
                    <a:pt x="4627" y="5019"/>
                    <a:pt x="5210" y="4627"/>
                  </a:cubicBezTo>
                  <a:cubicBezTo>
                    <a:pt x="5496" y="4436"/>
                    <a:pt x="5758" y="4210"/>
                    <a:pt x="5996" y="3948"/>
                  </a:cubicBezTo>
                  <a:cubicBezTo>
                    <a:pt x="6258" y="3650"/>
                    <a:pt x="6460" y="3293"/>
                    <a:pt x="6662" y="2948"/>
                  </a:cubicBezTo>
                  <a:cubicBezTo>
                    <a:pt x="6936" y="2507"/>
                    <a:pt x="7186" y="2055"/>
                    <a:pt x="7460" y="1614"/>
                  </a:cubicBezTo>
                  <a:cubicBezTo>
                    <a:pt x="7491" y="1541"/>
                    <a:pt x="7441" y="1441"/>
                    <a:pt x="7364" y="1441"/>
                  </a:cubicBezTo>
                  <a:cubicBezTo>
                    <a:pt x="7353" y="1441"/>
                    <a:pt x="7341" y="1443"/>
                    <a:pt x="7329" y="1448"/>
                  </a:cubicBezTo>
                  <a:cubicBezTo>
                    <a:pt x="6615" y="1710"/>
                    <a:pt x="5924" y="1983"/>
                    <a:pt x="5317" y="2448"/>
                  </a:cubicBezTo>
                  <a:cubicBezTo>
                    <a:pt x="4686" y="2948"/>
                    <a:pt x="4186" y="3626"/>
                    <a:pt x="3734" y="4293"/>
                  </a:cubicBezTo>
                  <a:cubicBezTo>
                    <a:pt x="3614" y="4460"/>
                    <a:pt x="3507" y="4638"/>
                    <a:pt x="3400" y="4805"/>
                  </a:cubicBezTo>
                  <a:cubicBezTo>
                    <a:pt x="3373" y="4841"/>
                    <a:pt x="3326" y="4945"/>
                    <a:pt x="3284" y="4999"/>
                  </a:cubicBezTo>
                  <a:lnTo>
                    <a:pt x="3284" y="4999"/>
                  </a:lnTo>
                  <a:cubicBezTo>
                    <a:pt x="3184" y="4223"/>
                    <a:pt x="3009" y="3440"/>
                    <a:pt x="2722" y="2710"/>
                  </a:cubicBezTo>
                  <a:cubicBezTo>
                    <a:pt x="2412" y="1948"/>
                    <a:pt x="1983" y="1245"/>
                    <a:pt x="1352" y="709"/>
                  </a:cubicBezTo>
                  <a:cubicBezTo>
                    <a:pt x="995" y="412"/>
                    <a:pt x="602" y="186"/>
                    <a:pt x="174" y="7"/>
                  </a:cubicBezTo>
                  <a:cubicBezTo>
                    <a:pt x="162" y="3"/>
                    <a:pt x="152" y="1"/>
                    <a:pt x="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4"/>
            <p:cNvSpPr/>
            <p:nvPr/>
          </p:nvSpPr>
          <p:spPr>
            <a:xfrm>
              <a:off x="5599951" y="2150147"/>
              <a:ext cx="444850" cy="288455"/>
            </a:xfrm>
            <a:custGeom>
              <a:avLst/>
              <a:gdLst/>
              <a:ahLst/>
              <a:cxnLst/>
              <a:rect l="l" t="t" r="r" b="b"/>
              <a:pathLst>
                <a:path w="8354" h="5417" extrusionOk="0">
                  <a:moveTo>
                    <a:pt x="245" y="290"/>
                  </a:moveTo>
                  <a:lnTo>
                    <a:pt x="245" y="290"/>
                  </a:lnTo>
                  <a:cubicBezTo>
                    <a:pt x="850" y="639"/>
                    <a:pt x="1454" y="1009"/>
                    <a:pt x="1950" y="1516"/>
                  </a:cubicBezTo>
                  <a:cubicBezTo>
                    <a:pt x="2510" y="2099"/>
                    <a:pt x="2808" y="2826"/>
                    <a:pt x="2939" y="3623"/>
                  </a:cubicBezTo>
                  <a:cubicBezTo>
                    <a:pt x="2998" y="4003"/>
                    <a:pt x="3025" y="4399"/>
                    <a:pt x="3046" y="4784"/>
                  </a:cubicBezTo>
                  <a:lnTo>
                    <a:pt x="3046" y="4784"/>
                  </a:lnTo>
                  <a:cubicBezTo>
                    <a:pt x="2826" y="4568"/>
                    <a:pt x="2529" y="4417"/>
                    <a:pt x="2284" y="4266"/>
                  </a:cubicBezTo>
                  <a:cubicBezTo>
                    <a:pt x="1950" y="4064"/>
                    <a:pt x="1617" y="3862"/>
                    <a:pt x="1331" y="3612"/>
                  </a:cubicBezTo>
                  <a:cubicBezTo>
                    <a:pt x="1034" y="3350"/>
                    <a:pt x="784" y="3052"/>
                    <a:pt x="641" y="2695"/>
                  </a:cubicBezTo>
                  <a:cubicBezTo>
                    <a:pt x="474" y="2314"/>
                    <a:pt x="414" y="1885"/>
                    <a:pt x="379" y="1468"/>
                  </a:cubicBezTo>
                  <a:cubicBezTo>
                    <a:pt x="339" y="1077"/>
                    <a:pt x="315" y="677"/>
                    <a:pt x="245" y="290"/>
                  </a:cubicBezTo>
                  <a:close/>
                  <a:moveTo>
                    <a:pt x="7930" y="2895"/>
                  </a:moveTo>
                  <a:cubicBezTo>
                    <a:pt x="7703" y="3129"/>
                    <a:pt x="7469" y="3359"/>
                    <a:pt x="7249" y="3588"/>
                  </a:cubicBezTo>
                  <a:cubicBezTo>
                    <a:pt x="6975" y="3874"/>
                    <a:pt x="6713" y="4159"/>
                    <a:pt x="6403" y="4397"/>
                  </a:cubicBezTo>
                  <a:cubicBezTo>
                    <a:pt x="5844" y="4862"/>
                    <a:pt x="5129" y="5171"/>
                    <a:pt x="4391" y="5195"/>
                  </a:cubicBezTo>
                  <a:cubicBezTo>
                    <a:pt x="4364" y="5196"/>
                    <a:pt x="4338" y="5196"/>
                    <a:pt x="4311" y="5196"/>
                  </a:cubicBezTo>
                  <a:cubicBezTo>
                    <a:pt x="3960" y="5196"/>
                    <a:pt x="3610" y="5132"/>
                    <a:pt x="3289" y="4996"/>
                  </a:cubicBezTo>
                  <a:lnTo>
                    <a:pt x="3289" y="4996"/>
                  </a:lnTo>
                  <a:cubicBezTo>
                    <a:pt x="3722" y="4498"/>
                    <a:pt x="4172" y="4000"/>
                    <a:pt x="4725" y="3635"/>
                  </a:cubicBezTo>
                  <a:cubicBezTo>
                    <a:pt x="5367" y="3195"/>
                    <a:pt x="6106" y="3040"/>
                    <a:pt x="6868" y="2969"/>
                  </a:cubicBezTo>
                  <a:cubicBezTo>
                    <a:pt x="7225" y="2940"/>
                    <a:pt x="7575" y="2920"/>
                    <a:pt x="7930" y="2895"/>
                  </a:cubicBezTo>
                  <a:close/>
                  <a:moveTo>
                    <a:pt x="104" y="1"/>
                  </a:moveTo>
                  <a:cubicBezTo>
                    <a:pt x="49" y="1"/>
                    <a:pt x="0" y="58"/>
                    <a:pt x="10" y="123"/>
                  </a:cubicBezTo>
                  <a:cubicBezTo>
                    <a:pt x="176" y="956"/>
                    <a:pt x="81" y="1838"/>
                    <a:pt x="367" y="2647"/>
                  </a:cubicBezTo>
                  <a:cubicBezTo>
                    <a:pt x="629" y="3409"/>
                    <a:pt x="1224" y="3897"/>
                    <a:pt x="1879" y="4314"/>
                  </a:cubicBezTo>
                  <a:cubicBezTo>
                    <a:pt x="2069" y="4433"/>
                    <a:pt x="2248" y="4540"/>
                    <a:pt x="2439" y="4659"/>
                  </a:cubicBezTo>
                  <a:cubicBezTo>
                    <a:pt x="2622" y="4774"/>
                    <a:pt x="2839" y="4889"/>
                    <a:pt x="2983" y="5068"/>
                  </a:cubicBezTo>
                  <a:lnTo>
                    <a:pt x="2983" y="5068"/>
                  </a:lnTo>
                  <a:cubicBezTo>
                    <a:pt x="2991" y="5090"/>
                    <a:pt x="3007" y="5109"/>
                    <a:pt x="3034" y="5124"/>
                  </a:cubicBezTo>
                  <a:cubicBezTo>
                    <a:pt x="3434" y="5321"/>
                    <a:pt x="3874" y="5417"/>
                    <a:pt x="4314" y="5417"/>
                  </a:cubicBezTo>
                  <a:cubicBezTo>
                    <a:pt x="4646" y="5417"/>
                    <a:pt x="4979" y="5362"/>
                    <a:pt x="5296" y="5255"/>
                  </a:cubicBezTo>
                  <a:cubicBezTo>
                    <a:pt x="6070" y="5005"/>
                    <a:pt x="6665" y="4493"/>
                    <a:pt x="7225" y="3933"/>
                  </a:cubicBezTo>
                  <a:cubicBezTo>
                    <a:pt x="7582" y="3564"/>
                    <a:pt x="7927" y="3195"/>
                    <a:pt x="8296" y="2838"/>
                  </a:cubicBezTo>
                  <a:cubicBezTo>
                    <a:pt x="8354" y="2781"/>
                    <a:pt x="8312" y="2646"/>
                    <a:pt x="8224" y="2646"/>
                  </a:cubicBezTo>
                  <a:cubicBezTo>
                    <a:pt x="8221" y="2646"/>
                    <a:pt x="8217" y="2647"/>
                    <a:pt x="8213" y="2647"/>
                  </a:cubicBezTo>
                  <a:cubicBezTo>
                    <a:pt x="7403" y="2707"/>
                    <a:pt x="6570" y="2731"/>
                    <a:pt x="5784" y="2921"/>
                  </a:cubicBezTo>
                  <a:cubicBezTo>
                    <a:pt x="5058" y="3112"/>
                    <a:pt x="4439" y="3516"/>
                    <a:pt x="3891" y="4028"/>
                  </a:cubicBezTo>
                  <a:cubicBezTo>
                    <a:pt x="3650" y="4251"/>
                    <a:pt x="3423" y="4488"/>
                    <a:pt x="3200" y="4734"/>
                  </a:cubicBezTo>
                  <a:lnTo>
                    <a:pt x="3200" y="4734"/>
                  </a:lnTo>
                  <a:cubicBezTo>
                    <a:pt x="3217" y="3988"/>
                    <a:pt x="3129" y="3227"/>
                    <a:pt x="2843" y="2540"/>
                  </a:cubicBezTo>
                  <a:cubicBezTo>
                    <a:pt x="2534" y="1778"/>
                    <a:pt x="1974" y="1207"/>
                    <a:pt x="1319" y="742"/>
                  </a:cubicBezTo>
                  <a:cubicBezTo>
                    <a:pt x="950" y="468"/>
                    <a:pt x="545" y="254"/>
                    <a:pt x="153" y="16"/>
                  </a:cubicBezTo>
                  <a:cubicBezTo>
                    <a:pt x="137" y="5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4"/>
            <p:cNvSpPr/>
            <p:nvPr/>
          </p:nvSpPr>
          <p:spPr>
            <a:xfrm>
              <a:off x="5544784" y="2284444"/>
              <a:ext cx="412634" cy="312950"/>
            </a:xfrm>
            <a:custGeom>
              <a:avLst/>
              <a:gdLst/>
              <a:ahLst/>
              <a:cxnLst/>
              <a:rect l="l" t="t" r="r" b="b"/>
              <a:pathLst>
                <a:path w="7749" h="5877" extrusionOk="0">
                  <a:moveTo>
                    <a:pt x="193" y="264"/>
                  </a:moveTo>
                  <a:cubicBezTo>
                    <a:pt x="486" y="474"/>
                    <a:pt x="770" y="698"/>
                    <a:pt x="1046" y="923"/>
                  </a:cubicBezTo>
                  <a:cubicBezTo>
                    <a:pt x="1355" y="1173"/>
                    <a:pt x="1653" y="1435"/>
                    <a:pt x="1903" y="1733"/>
                  </a:cubicBezTo>
                  <a:cubicBezTo>
                    <a:pt x="2415" y="2340"/>
                    <a:pt x="2629" y="3137"/>
                    <a:pt x="2605" y="3911"/>
                  </a:cubicBezTo>
                  <a:cubicBezTo>
                    <a:pt x="2596" y="4315"/>
                    <a:pt x="2521" y="4702"/>
                    <a:pt x="2434" y="5094"/>
                  </a:cubicBezTo>
                  <a:lnTo>
                    <a:pt x="2434" y="5094"/>
                  </a:lnTo>
                  <a:cubicBezTo>
                    <a:pt x="2148" y="4558"/>
                    <a:pt x="1653" y="4198"/>
                    <a:pt x="1224" y="3780"/>
                  </a:cubicBezTo>
                  <a:cubicBezTo>
                    <a:pt x="962" y="3518"/>
                    <a:pt x="736" y="3233"/>
                    <a:pt x="581" y="2887"/>
                  </a:cubicBezTo>
                  <a:cubicBezTo>
                    <a:pt x="403" y="2495"/>
                    <a:pt x="355" y="2066"/>
                    <a:pt x="319" y="1625"/>
                  </a:cubicBezTo>
                  <a:cubicBezTo>
                    <a:pt x="277" y="1172"/>
                    <a:pt x="235" y="718"/>
                    <a:pt x="193" y="264"/>
                  </a:cubicBezTo>
                  <a:close/>
                  <a:moveTo>
                    <a:pt x="5982" y="3994"/>
                  </a:moveTo>
                  <a:cubicBezTo>
                    <a:pt x="6453" y="3994"/>
                    <a:pt x="6922" y="4062"/>
                    <a:pt x="7386" y="4156"/>
                  </a:cubicBezTo>
                  <a:lnTo>
                    <a:pt x="7386" y="4156"/>
                  </a:lnTo>
                  <a:cubicBezTo>
                    <a:pt x="7102" y="4442"/>
                    <a:pt x="6815" y="4731"/>
                    <a:pt x="6511" y="4995"/>
                  </a:cubicBezTo>
                  <a:cubicBezTo>
                    <a:pt x="6165" y="5304"/>
                    <a:pt x="5796" y="5519"/>
                    <a:pt x="5332" y="5602"/>
                  </a:cubicBezTo>
                  <a:cubicBezTo>
                    <a:pt x="5119" y="5638"/>
                    <a:pt x="4907" y="5654"/>
                    <a:pt x="4696" y="5654"/>
                  </a:cubicBezTo>
                  <a:cubicBezTo>
                    <a:pt x="3998" y="5654"/>
                    <a:pt x="3313" y="5479"/>
                    <a:pt x="2640" y="5291"/>
                  </a:cubicBezTo>
                  <a:lnTo>
                    <a:pt x="2640" y="5291"/>
                  </a:lnTo>
                  <a:cubicBezTo>
                    <a:pt x="3313" y="4851"/>
                    <a:pt x="4001" y="4415"/>
                    <a:pt x="4760" y="4173"/>
                  </a:cubicBezTo>
                  <a:cubicBezTo>
                    <a:pt x="5166" y="4045"/>
                    <a:pt x="5575" y="3994"/>
                    <a:pt x="5982" y="3994"/>
                  </a:cubicBezTo>
                  <a:close/>
                  <a:moveTo>
                    <a:pt x="93" y="1"/>
                  </a:moveTo>
                  <a:cubicBezTo>
                    <a:pt x="45" y="1"/>
                    <a:pt x="1" y="45"/>
                    <a:pt x="10" y="89"/>
                  </a:cubicBezTo>
                  <a:cubicBezTo>
                    <a:pt x="46" y="554"/>
                    <a:pt x="69" y="1006"/>
                    <a:pt x="117" y="1471"/>
                  </a:cubicBezTo>
                  <a:cubicBezTo>
                    <a:pt x="153" y="1887"/>
                    <a:pt x="176" y="2316"/>
                    <a:pt x="307" y="2721"/>
                  </a:cubicBezTo>
                  <a:cubicBezTo>
                    <a:pt x="438" y="3078"/>
                    <a:pt x="629" y="3411"/>
                    <a:pt x="879" y="3697"/>
                  </a:cubicBezTo>
                  <a:cubicBezTo>
                    <a:pt x="1105" y="3947"/>
                    <a:pt x="1367" y="4173"/>
                    <a:pt x="1617" y="4411"/>
                  </a:cubicBezTo>
                  <a:cubicBezTo>
                    <a:pt x="1903" y="4673"/>
                    <a:pt x="2177" y="4971"/>
                    <a:pt x="2332" y="5340"/>
                  </a:cubicBezTo>
                  <a:cubicBezTo>
                    <a:pt x="2334" y="5346"/>
                    <a:pt x="2338" y="5352"/>
                    <a:pt x="2342" y="5357"/>
                  </a:cubicBezTo>
                  <a:lnTo>
                    <a:pt x="2342" y="5357"/>
                  </a:lnTo>
                  <a:cubicBezTo>
                    <a:pt x="2340" y="5401"/>
                    <a:pt x="2362" y="5445"/>
                    <a:pt x="2415" y="5459"/>
                  </a:cubicBezTo>
                  <a:cubicBezTo>
                    <a:pt x="3145" y="5668"/>
                    <a:pt x="3898" y="5876"/>
                    <a:pt x="4673" y="5876"/>
                  </a:cubicBezTo>
                  <a:cubicBezTo>
                    <a:pt x="4694" y="5876"/>
                    <a:pt x="4715" y="5876"/>
                    <a:pt x="4737" y="5876"/>
                  </a:cubicBezTo>
                  <a:cubicBezTo>
                    <a:pt x="5106" y="5876"/>
                    <a:pt x="5510" y="5828"/>
                    <a:pt x="5856" y="5685"/>
                  </a:cubicBezTo>
                  <a:cubicBezTo>
                    <a:pt x="6201" y="5554"/>
                    <a:pt x="6487" y="5328"/>
                    <a:pt x="6749" y="5090"/>
                  </a:cubicBezTo>
                  <a:cubicBezTo>
                    <a:pt x="7082" y="4792"/>
                    <a:pt x="7392" y="4483"/>
                    <a:pt x="7701" y="4161"/>
                  </a:cubicBezTo>
                  <a:cubicBezTo>
                    <a:pt x="7749" y="4102"/>
                    <a:pt x="7737" y="3995"/>
                    <a:pt x="7642" y="3971"/>
                  </a:cubicBezTo>
                  <a:cubicBezTo>
                    <a:pt x="7081" y="3874"/>
                    <a:pt x="6513" y="3772"/>
                    <a:pt x="5944" y="3772"/>
                  </a:cubicBezTo>
                  <a:cubicBezTo>
                    <a:pt x="5740" y="3772"/>
                    <a:pt x="5536" y="3785"/>
                    <a:pt x="5332" y="3816"/>
                  </a:cubicBezTo>
                  <a:cubicBezTo>
                    <a:pt x="4641" y="3923"/>
                    <a:pt x="3998" y="4209"/>
                    <a:pt x="3391" y="4554"/>
                  </a:cubicBezTo>
                  <a:cubicBezTo>
                    <a:pt x="3135" y="4713"/>
                    <a:pt x="2885" y="4879"/>
                    <a:pt x="2632" y="5046"/>
                  </a:cubicBezTo>
                  <a:lnTo>
                    <a:pt x="2632" y="5046"/>
                  </a:lnTo>
                  <a:cubicBezTo>
                    <a:pt x="2843" y="4350"/>
                    <a:pt x="2862" y="3569"/>
                    <a:pt x="2689" y="2876"/>
                  </a:cubicBezTo>
                  <a:cubicBezTo>
                    <a:pt x="2582" y="2483"/>
                    <a:pt x="2427" y="2114"/>
                    <a:pt x="2189" y="1780"/>
                  </a:cubicBezTo>
                  <a:cubicBezTo>
                    <a:pt x="1939" y="1447"/>
                    <a:pt x="1629" y="1173"/>
                    <a:pt x="1319" y="911"/>
                  </a:cubicBezTo>
                  <a:cubicBezTo>
                    <a:pt x="938" y="590"/>
                    <a:pt x="546" y="292"/>
                    <a:pt x="141" y="18"/>
                  </a:cubicBezTo>
                  <a:cubicBezTo>
                    <a:pt x="126" y="6"/>
                    <a:pt x="109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4"/>
            <p:cNvSpPr/>
            <p:nvPr/>
          </p:nvSpPr>
          <p:spPr>
            <a:xfrm>
              <a:off x="5483494" y="2402021"/>
              <a:ext cx="362366" cy="338830"/>
            </a:xfrm>
            <a:custGeom>
              <a:avLst/>
              <a:gdLst/>
              <a:ahLst/>
              <a:cxnLst/>
              <a:rect l="l" t="t" r="r" b="b"/>
              <a:pathLst>
                <a:path w="6805" h="6363" extrusionOk="0">
                  <a:moveTo>
                    <a:pt x="276" y="383"/>
                  </a:moveTo>
                  <a:cubicBezTo>
                    <a:pt x="817" y="862"/>
                    <a:pt x="1344" y="1384"/>
                    <a:pt x="1625" y="2061"/>
                  </a:cubicBezTo>
                  <a:cubicBezTo>
                    <a:pt x="1899" y="2739"/>
                    <a:pt x="1935" y="3513"/>
                    <a:pt x="1744" y="4227"/>
                  </a:cubicBezTo>
                  <a:cubicBezTo>
                    <a:pt x="1637" y="4592"/>
                    <a:pt x="1472" y="4927"/>
                    <a:pt x="1275" y="5242"/>
                  </a:cubicBezTo>
                  <a:lnTo>
                    <a:pt x="1275" y="5242"/>
                  </a:lnTo>
                  <a:cubicBezTo>
                    <a:pt x="995" y="4936"/>
                    <a:pt x="766" y="4581"/>
                    <a:pt x="589" y="4216"/>
                  </a:cubicBezTo>
                  <a:cubicBezTo>
                    <a:pt x="375" y="3799"/>
                    <a:pt x="256" y="3370"/>
                    <a:pt x="244" y="2906"/>
                  </a:cubicBezTo>
                  <a:cubicBezTo>
                    <a:pt x="202" y="2058"/>
                    <a:pt x="385" y="1220"/>
                    <a:pt x="276" y="383"/>
                  </a:cubicBezTo>
                  <a:close/>
                  <a:moveTo>
                    <a:pt x="4004" y="4862"/>
                  </a:moveTo>
                  <a:cubicBezTo>
                    <a:pt x="4509" y="4862"/>
                    <a:pt x="5012" y="4927"/>
                    <a:pt x="5495" y="5061"/>
                  </a:cubicBezTo>
                  <a:cubicBezTo>
                    <a:pt x="5805" y="5148"/>
                    <a:pt x="6108" y="5260"/>
                    <a:pt x="6397" y="5401"/>
                  </a:cubicBezTo>
                  <a:lnTo>
                    <a:pt x="6397" y="5401"/>
                  </a:lnTo>
                  <a:cubicBezTo>
                    <a:pt x="6156" y="5531"/>
                    <a:pt x="5947" y="5712"/>
                    <a:pt x="5709" y="5859"/>
                  </a:cubicBezTo>
                  <a:cubicBezTo>
                    <a:pt x="5399" y="6058"/>
                    <a:pt x="5037" y="6134"/>
                    <a:pt x="4672" y="6134"/>
                  </a:cubicBezTo>
                  <a:cubicBezTo>
                    <a:pt x="4645" y="6134"/>
                    <a:pt x="4617" y="6133"/>
                    <a:pt x="4590" y="6132"/>
                  </a:cubicBezTo>
                  <a:cubicBezTo>
                    <a:pt x="4161" y="6132"/>
                    <a:pt x="3733" y="6025"/>
                    <a:pt x="3316" y="5930"/>
                  </a:cubicBezTo>
                  <a:cubicBezTo>
                    <a:pt x="2994" y="5859"/>
                    <a:pt x="2673" y="5787"/>
                    <a:pt x="2351" y="5704"/>
                  </a:cubicBezTo>
                  <a:cubicBezTo>
                    <a:pt x="2062" y="5636"/>
                    <a:pt x="1766" y="5546"/>
                    <a:pt x="1505" y="5400"/>
                  </a:cubicBezTo>
                  <a:lnTo>
                    <a:pt x="1505" y="5400"/>
                  </a:lnTo>
                  <a:cubicBezTo>
                    <a:pt x="2282" y="5049"/>
                    <a:pt x="3146" y="4862"/>
                    <a:pt x="4004" y="4862"/>
                  </a:cubicBezTo>
                  <a:close/>
                  <a:moveTo>
                    <a:pt x="124" y="1"/>
                  </a:moveTo>
                  <a:cubicBezTo>
                    <a:pt x="59" y="1"/>
                    <a:pt x="0" y="54"/>
                    <a:pt x="18" y="132"/>
                  </a:cubicBezTo>
                  <a:cubicBezTo>
                    <a:pt x="196" y="906"/>
                    <a:pt x="54" y="1680"/>
                    <a:pt x="30" y="2453"/>
                  </a:cubicBezTo>
                  <a:cubicBezTo>
                    <a:pt x="30" y="2811"/>
                    <a:pt x="42" y="3168"/>
                    <a:pt x="113" y="3525"/>
                  </a:cubicBezTo>
                  <a:cubicBezTo>
                    <a:pt x="184" y="3870"/>
                    <a:pt x="327" y="4180"/>
                    <a:pt x="494" y="4489"/>
                  </a:cubicBezTo>
                  <a:cubicBezTo>
                    <a:pt x="683" y="4843"/>
                    <a:pt x="907" y="5174"/>
                    <a:pt x="1177" y="5458"/>
                  </a:cubicBezTo>
                  <a:lnTo>
                    <a:pt x="1177" y="5458"/>
                  </a:lnTo>
                  <a:cubicBezTo>
                    <a:pt x="1185" y="5470"/>
                    <a:pt x="1195" y="5480"/>
                    <a:pt x="1208" y="5490"/>
                  </a:cubicBezTo>
                  <a:cubicBezTo>
                    <a:pt x="1768" y="5871"/>
                    <a:pt x="2494" y="5966"/>
                    <a:pt x="3137" y="6121"/>
                  </a:cubicBezTo>
                  <a:cubicBezTo>
                    <a:pt x="3637" y="6232"/>
                    <a:pt x="4155" y="6363"/>
                    <a:pt x="4669" y="6363"/>
                  </a:cubicBezTo>
                  <a:cubicBezTo>
                    <a:pt x="4975" y="6363"/>
                    <a:pt x="5280" y="6317"/>
                    <a:pt x="5578" y="6192"/>
                  </a:cubicBezTo>
                  <a:cubicBezTo>
                    <a:pt x="5971" y="6013"/>
                    <a:pt x="6269" y="5668"/>
                    <a:pt x="6685" y="5513"/>
                  </a:cubicBezTo>
                  <a:cubicBezTo>
                    <a:pt x="6769" y="5490"/>
                    <a:pt x="6804" y="5359"/>
                    <a:pt x="6709" y="5311"/>
                  </a:cubicBezTo>
                  <a:cubicBezTo>
                    <a:pt x="5892" y="4846"/>
                    <a:pt x="4956" y="4631"/>
                    <a:pt x="4019" y="4631"/>
                  </a:cubicBezTo>
                  <a:cubicBezTo>
                    <a:pt x="3468" y="4631"/>
                    <a:pt x="2916" y="4706"/>
                    <a:pt x="2387" y="4847"/>
                  </a:cubicBezTo>
                  <a:cubicBezTo>
                    <a:pt x="2105" y="4921"/>
                    <a:pt x="1828" y="5019"/>
                    <a:pt x="1558" y="5136"/>
                  </a:cubicBezTo>
                  <a:lnTo>
                    <a:pt x="1558" y="5136"/>
                  </a:lnTo>
                  <a:cubicBezTo>
                    <a:pt x="1913" y="4606"/>
                    <a:pt x="2078" y="3934"/>
                    <a:pt x="2078" y="3311"/>
                  </a:cubicBezTo>
                  <a:cubicBezTo>
                    <a:pt x="2078" y="2489"/>
                    <a:pt x="1792" y="1727"/>
                    <a:pt x="1292" y="1108"/>
                  </a:cubicBezTo>
                  <a:cubicBezTo>
                    <a:pt x="958" y="703"/>
                    <a:pt x="577" y="370"/>
                    <a:pt x="196" y="25"/>
                  </a:cubicBezTo>
                  <a:cubicBezTo>
                    <a:pt x="174" y="8"/>
                    <a:pt x="148" y="1"/>
                    <a:pt x="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14"/>
          <p:cNvGrpSpPr/>
          <p:nvPr/>
        </p:nvGrpSpPr>
        <p:grpSpPr>
          <a:xfrm rot="-956677">
            <a:off x="54930" y="2272"/>
            <a:ext cx="467337" cy="752878"/>
            <a:chOff x="3815875" y="1107425"/>
            <a:chExt cx="467350" cy="752900"/>
          </a:xfrm>
        </p:grpSpPr>
        <p:sp>
          <p:nvSpPr>
            <p:cNvPr id="616" name="Google Shape;616;p14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4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4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4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14"/>
          <p:cNvGrpSpPr/>
          <p:nvPr/>
        </p:nvGrpSpPr>
        <p:grpSpPr>
          <a:xfrm flipH="1">
            <a:off x="7941001" y="4152827"/>
            <a:ext cx="580850" cy="911324"/>
            <a:chOff x="5463951" y="1829527"/>
            <a:chExt cx="580850" cy="911324"/>
          </a:xfrm>
        </p:grpSpPr>
        <p:sp>
          <p:nvSpPr>
            <p:cNvPr id="625" name="Google Shape;625;p14"/>
            <p:cNvSpPr/>
            <p:nvPr/>
          </p:nvSpPr>
          <p:spPr>
            <a:xfrm>
              <a:off x="5788721" y="1833308"/>
              <a:ext cx="105329" cy="352568"/>
            </a:xfrm>
            <a:custGeom>
              <a:avLst/>
              <a:gdLst/>
              <a:ahLst/>
              <a:cxnLst/>
              <a:rect l="l" t="t" r="r" b="b"/>
              <a:pathLst>
                <a:path w="1978" h="6621" extrusionOk="0">
                  <a:moveTo>
                    <a:pt x="929" y="1"/>
                  </a:moveTo>
                  <a:cubicBezTo>
                    <a:pt x="918" y="406"/>
                    <a:pt x="787" y="799"/>
                    <a:pt x="656" y="1192"/>
                  </a:cubicBezTo>
                  <a:cubicBezTo>
                    <a:pt x="203" y="2680"/>
                    <a:pt x="1" y="4311"/>
                    <a:pt x="525" y="5763"/>
                  </a:cubicBezTo>
                  <a:cubicBezTo>
                    <a:pt x="620" y="6037"/>
                    <a:pt x="739" y="6299"/>
                    <a:pt x="751" y="6585"/>
                  </a:cubicBezTo>
                  <a:lnTo>
                    <a:pt x="846" y="6621"/>
                  </a:lnTo>
                  <a:cubicBezTo>
                    <a:pt x="1084" y="6121"/>
                    <a:pt x="1310" y="5609"/>
                    <a:pt x="1513" y="5097"/>
                  </a:cubicBezTo>
                  <a:cubicBezTo>
                    <a:pt x="1632" y="4811"/>
                    <a:pt x="1739" y="4513"/>
                    <a:pt x="1811" y="4216"/>
                  </a:cubicBezTo>
                  <a:cubicBezTo>
                    <a:pt x="1977" y="3513"/>
                    <a:pt x="1906" y="2751"/>
                    <a:pt x="1715" y="2049"/>
                  </a:cubicBezTo>
                  <a:cubicBezTo>
                    <a:pt x="1537" y="1346"/>
                    <a:pt x="1227" y="668"/>
                    <a:pt x="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5605489" y="2155419"/>
              <a:ext cx="431857" cy="277219"/>
            </a:xfrm>
            <a:custGeom>
              <a:avLst/>
              <a:gdLst/>
              <a:ahLst/>
              <a:cxnLst/>
              <a:rect l="l" t="t" r="r" b="b"/>
              <a:pathLst>
                <a:path w="8110" h="5206" extrusionOk="0">
                  <a:moveTo>
                    <a:pt x="1" y="0"/>
                  </a:moveTo>
                  <a:cubicBezTo>
                    <a:pt x="215" y="977"/>
                    <a:pt x="49" y="2048"/>
                    <a:pt x="549" y="2905"/>
                  </a:cubicBezTo>
                  <a:cubicBezTo>
                    <a:pt x="1001" y="3703"/>
                    <a:pt x="1894" y="4108"/>
                    <a:pt x="2644" y="4608"/>
                  </a:cubicBezTo>
                  <a:cubicBezTo>
                    <a:pt x="2775" y="4703"/>
                    <a:pt x="2906" y="4798"/>
                    <a:pt x="2989" y="4929"/>
                  </a:cubicBezTo>
                  <a:cubicBezTo>
                    <a:pt x="3360" y="5119"/>
                    <a:pt x="3777" y="5206"/>
                    <a:pt x="4195" y="5206"/>
                  </a:cubicBezTo>
                  <a:cubicBezTo>
                    <a:pt x="4382" y="5206"/>
                    <a:pt x="4568" y="5189"/>
                    <a:pt x="4751" y="5156"/>
                  </a:cubicBezTo>
                  <a:cubicBezTo>
                    <a:pt x="5335" y="5048"/>
                    <a:pt x="5894" y="4763"/>
                    <a:pt x="6359" y="4394"/>
                  </a:cubicBezTo>
                  <a:cubicBezTo>
                    <a:pt x="6633" y="4167"/>
                    <a:pt x="6883" y="3917"/>
                    <a:pt x="7133" y="3655"/>
                  </a:cubicBezTo>
                  <a:cubicBezTo>
                    <a:pt x="7454" y="3322"/>
                    <a:pt x="7788" y="2989"/>
                    <a:pt x="8109" y="2655"/>
                  </a:cubicBezTo>
                  <a:lnTo>
                    <a:pt x="8109" y="2655"/>
                  </a:lnTo>
                  <a:cubicBezTo>
                    <a:pt x="7811" y="2679"/>
                    <a:pt x="7526" y="2703"/>
                    <a:pt x="7240" y="2727"/>
                  </a:cubicBezTo>
                  <a:cubicBezTo>
                    <a:pt x="6526" y="2774"/>
                    <a:pt x="5811" y="2834"/>
                    <a:pt x="5156" y="3120"/>
                  </a:cubicBezTo>
                  <a:cubicBezTo>
                    <a:pt x="4299" y="3489"/>
                    <a:pt x="3644" y="4203"/>
                    <a:pt x="3013" y="4906"/>
                  </a:cubicBezTo>
                  <a:cubicBezTo>
                    <a:pt x="3025" y="3870"/>
                    <a:pt x="2918" y="2786"/>
                    <a:pt x="2370" y="1917"/>
                  </a:cubicBezTo>
                  <a:cubicBezTo>
                    <a:pt x="1811" y="1060"/>
                    <a:pt x="894" y="51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5550961" y="2654853"/>
              <a:ext cx="286645" cy="80194"/>
            </a:xfrm>
            <a:custGeom>
              <a:avLst/>
              <a:gdLst/>
              <a:ahLst/>
              <a:cxnLst/>
              <a:rect l="l" t="t" r="r" b="b"/>
              <a:pathLst>
                <a:path w="5383" h="1506" extrusionOk="0">
                  <a:moveTo>
                    <a:pt x="2748" y="0"/>
                  </a:moveTo>
                  <a:cubicBezTo>
                    <a:pt x="1795" y="0"/>
                    <a:pt x="834" y="224"/>
                    <a:pt x="1" y="646"/>
                  </a:cubicBezTo>
                  <a:cubicBezTo>
                    <a:pt x="513" y="1003"/>
                    <a:pt x="1382" y="1134"/>
                    <a:pt x="2001" y="1289"/>
                  </a:cubicBezTo>
                  <a:cubicBezTo>
                    <a:pt x="2394" y="1384"/>
                    <a:pt x="2787" y="1468"/>
                    <a:pt x="3192" y="1504"/>
                  </a:cubicBezTo>
                  <a:cubicBezTo>
                    <a:pt x="3231" y="1505"/>
                    <a:pt x="3270" y="1505"/>
                    <a:pt x="3309" y="1505"/>
                  </a:cubicBezTo>
                  <a:cubicBezTo>
                    <a:pt x="3686" y="1505"/>
                    <a:pt x="4059" y="1450"/>
                    <a:pt x="4382" y="1277"/>
                  </a:cubicBezTo>
                  <a:cubicBezTo>
                    <a:pt x="4728" y="1087"/>
                    <a:pt x="5013" y="789"/>
                    <a:pt x="5383" y="658"/>
                  </a:cubicBezTo>
                  <a:cubicBezTo>
                    <a:pt x="4596" y="212"/>
                    <a:pt x="3676" y="0"/>
                    <a:pt x="2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5489511" y="2407719"/>
              <a:ext cx="111612" cy="280947"/>
            </a:xfrm>
            <a:custGeom>
              <a:avLst/>
              <a:gdLst/>
              <a:ahLst/>
              <a:cxnLst/>
              <a:rect l="l" t="t" r="r" b="b"/>
              <a:pathLst>
                <a:path w="2096" h="5276" extrusionOk="0">
                  <a:moveTo>
                    <a:pt x="0" y="1"/>
                  </a:moveTo>
                  <a:cubicBezTo>
                    <a:pt x="155" y="644"/>
                    <a:pt x="83" y="1323"/>
                    <a:pt x="48" y="1977"/>
                  </a:cubicBezTo>
                  <a:cubicBezTo>
                    <a:pt x="0" y="2644"/>
                    <a:pt x="0" y="3335"/>
                    <a:pt x="274" y="3942"/>
                  </a:cubicBezTo>
                  <a:cubicBezTo>
                    <a:pt x="500" y="4418"/>
                    <a:pt x="786" y="4906"/>
                    <a:pt x="1155" y="5275"/>
                  </a:cubicBezTo>
                  <a:cubicBezTo>
                    <a:pt x="1988" y="4228"/>
                    <a:pt x="2096" y="2656"/>
                    <a:pt x="1405" y="1513"/>
                  </a:cubicBezTo>
                  <a:cubicBezTo>
                    <a:pt x="1048" y="918"/>
                    <a:pt x="524" y="45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5653041" y="2000727"/>
              <a:ext cx="164276" cy="267581"/>
            </a:xfrm>
            <a:custGeom>
              <a:avLst/>
              <a:gdLst/>
              <a:ahLst/>
              <a:cxnLst/>
              <a:rect l="l" t="t" r="r" b="b"/>
              <a:pathLst>
                <a:path w="3085" h="5025" extrusionOk="0">
                  <a:moveTo>
                    <a:pt x="1" y="0"/>
                  </a:moveTo>
                  <a:cubicBezTo>
                    <a:pt x="263" y="429"/>
                    <a:pt x="239" y="965"/>
                    <a:pt x="287" y="1465"/>
                  </a:cubicBezTo>
                  <a:cubicBezTo>
                    <a:pt x="322" y="1917"/>
                    <a:pt x="418" y="2358"/>
                    <a:pt x="572" y="2774"/>
                  </a:cubicBezTo>
                  <a:cubicBezTo>
                    <a:pt x="680" y="3036"/>
                    <a:pt x="799" y="3298"/>
                    <a:pt x="953" y="3524"/>
                  </a:cubicBezTo>
                  <a:lnTo>
                    <a:pt x="953" y="3536"/>
                  </a:lnTo>
                  <a:cubicBezTo>
                    <a:pt x="1453" y="4263"/>
                    <a:pt x="2263" y="4727"/>
                    <a:pt x="3085" y="5025"/>
                  </a:cubicBezTo>
                  <a:cubicBezTo>
                    <a:pt x="2906" y="3870"/>
                    <a:pt x="2561" y="2512"/>
                    <a:pt x="1918" y="1536"/>
                  </a:cubicBezTo>
                  <a:cubicBezTo>
                    <a:pt x="1453" y="857"/>
                    <a:pt x="775" y="31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5675246" y="2490949"/>
              <a:ext cx="275196" cy="100749"/>
            </a:xfrm>
            <a:custGeom>
              <a:avLst/>
              <a:gdLst/>
              <a:ahLst/>
              <a:cxnLst/>
              <a:rect l="l" t="t" r="r" b="b"/>
              <a:pathLst>
                <a:path w="5168" h="1892" extrusionOk="0">
                  <a:moveTo>
                    <a:pt x="3495" y="1"/>
                  </a:moveTo>
                  <a:cubicBezTo>
                    <a:pt x="3318" y="1"/>
                    <a:pt x="3142" y="11"/>
                    <a:pt x="2965" y="33"/>
                  </a:cubicBezTo>
                  <a:cubicBezTo>
                    <a:pt x="1882" y="176"/>
                    <a:pt x="929" y="795"/>
                    <a:pt x="24" y="1403"/>
                  </a:cubicBezTo>
                  <a:cubicBezTo>
                    <a:pt x="12" y="1426"/>
                    <a:pt x="1" y="1450"/>
                    <a:pt x="1" y="1474"/>
                  </a:cubicBezTo>
                  <a:cubicBezTo>
                    <a:pt x="721" y="1683"/>
                    <a:pt x="1487" y="1892"/>
                    <a:pt x="2243" y="1892"/>
                  </a:cubicBezTo>
                  <a:cubicBezTo>
                    <a:pt x="2349" y="1892"/>
                    <a:pt x="2455" y="1888"/>
                    <a:pt x="2560" y="1879"/>
                  </a:cubicBezTo>
                  <a:cubicBezTo>
                    <a:pt x="2834" y="1855"/>
                    <a:pt x="3120" y="1807"/>
                    <a:pt x="3382" y="1700"/>
                  </a:cubicBezTo>
                  <a:cubicBezTo>
                    <a:pt x="3727" y="1557"/>
                    <a:pt x="4025" y="1307"/>
                    <a:pt x="4299" y="1057"/>
                  </a:cubicBezTo>
                  <a:cubicBezTo>
                    <a:pt x="4596" y="783"/>
                    <a:pt x="4882" y="498"/>
                    <a:pt x="5168" y="200"/>
                  </a:cubicBezTo>
                  <a:cubicBezTo>
                    <a:pt x="4615" y="100"/>
                    <a:pt x="4056" y="1"/>
                    <a:pt x="3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5549736" y="2289184"/>
              <a:ext cx="140793" cy="277752"/>
            </a:xfrm>
            <a:custGeom>
              <a:avLst/>
              <a:gdLst/>
              <a:ahLst/>
              <a:cxnLst/>
              <a:rect l="l" t="t" r="r" b="b"/>
              <a:pathLst>
                <a:path w="2644" h="5216" extrusionOk="0">
                  <a:moveTo>
                    <a:pt x="0" y="0"/>
                  </a:moveTo>
                  <a:cubicBezTo>
                    <a:pt x="48" y="524"/>
                    <a:pt x="83" y="1048"/>
                    <a:pt x="131" y="1560"/>
                  </a:cubicBezTo>
                  <a:cubicBezTo>
                    <a:pt x="155" y="1810"/>
                    <a:pt x="167" y="2060"/>
                    <a:pt x="226" y="2310"/>
                  </a:cubicBezTo>
                  <a:cubicBezTo>
                    <a:pt x="322" y="2703"/>
                    <a:pt x="500" y="3084"/>
                    <a:pt x="750" y="3406"/>
                  </a:cubicBezTo>
                  <a:cubicBezTo>
                    <a:pt x="1250" y="4037"/>
                    <a:pt x="2036" y="4465"/>
                    <a:pt x="2334" y="5215"/>
                  </a:cubicBezTo>
                  <a:cubicBezTo>
                    <a:pt x="2346" y="5203"/>
                    <a:pt x="2358" y="5192"/>
                    <a:pt x="2381" y="5180"/>
                  </a:cubicBezTo>
                  <a:cubicBezTo>
                    <a:pt x="2548" y="4620"/>
                    <a:pt x="2643" y="4037"/>
                    <a:pt x="2596" y="3453"/>
                  </a:cubicBezTo>
                  <a:cubicBezTo>
                    <a:pt x="2560" y="2846"/>
                    <a:pt x="2369" y="2239"/>
                    <a:pt x="2012" y="1739"/>
                  </a:cubicBezTo>
                  <a:cubicBezTo>
                    <a:pt x="1798" y="1453"/>
                    <a:pt x="1548" y="1215"/>
                    <a:pt x="1274" y="989"/>
                  </a:cubicBezTo>
                  <a:cubicBezTo>
                    <a:pt x="869" y="631"/>
                    <a:pt x="441" y="29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5817263" y="2077407"/>
              <a:ext cx="220668" cy="193457"/>
            </a:xfrm>
            <a:custGeom>
              <a:avLst/>
              <a:gdLst/>
              <a:ahLst/>
              <a:cxnLst/>
              <a:rect l="l" t="t" r="r" b="b"/>
              <a:pathLst>
                <a:path w="4144" h="3633" extrusionOk="0">
                  <a:moveTo>
                    <a:pt x="4144" y="1"/>
                  </a:moveTo>
                  <a:cubicBezTo>
                    <a:pt x="3346" y="263"/>
                    <a:pt x="2549" y="608"/>
                    <a:pt x="1941" y="1168"/>
                  </a:cubicBezTo>
                  <a:cubicBezTo>
                    <a:pt x="1727" y="1358"/>
                    <a:pt x="1536" y="1572"/>
                    <a:pt x="1358" y="1799"/>
                  </a:cubicBezTo>
                  <a:cubicBezTo>
                    <a:pt x="905" y="2346"/>
                    <a:pt x="489" y="2930"/>
                    <a:pt x="132" y="3537"/>
                  </a:cubicBezTo>
                  <a:cubicBezTo>
                    <a:pt x="120" y="3561"/>
                    <a:pt x="96" y="3585"/>
                    <a:pt x="72" y="3596"/>
                  </a:cubicBezTo>
                  <a:cubicBezTo>
                    <a:pt x="65" y="3600"/>
                    <a:pt x="58" y="3601"/>
                    <a:pt x="51" y="3601"/>
                  </a:cubicBezTo>
                  <a:cubicBezTo>
                    <a:pt x="34" y="3601"/>
                    <a:pt x="17" y="3593"/>
                    <a:pt x="1" y="3585"/>
                  </a:cubicBezTo>
                  <a:lnTo>
                    <a:pt x="1" y="3585"/>
                  </a:lnTo>
                  <a:cubicBezTo>
                    <a:pt x="1" y="3596"/>
                    <a:pt x="1" y="3608"/>
                    <a:pt x="12" y="3632"/>
                  </a:cubicBezTo>
                  <a:cubicBezTo>
                    <a:pt x="1120" y="3561"/>
                    <a:pt x="2203" y="2977"/>
                    <a:pt x="2870" y="2072"/>
                  </a:cubicBezTo>
                  <a:cubicBezTo>
                    <a:pt x="3013" y="1870"/>
                    <a:pt x="3144" y="1656"/>
                    <a:pt x="3275" y="1441"/>
                  </a:cubicBezTo>
                  <a:cubicBezTo>
                    <a:pt x="3561" y="953"/>
                    <a:pt x="3858" y="477"/>
                    <a:pt x="4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5823865" y="2148763"/>
              <a:ext cx="140527" cy="120558"/>
            </a:xfrm>
            <a:custGeom>
              <a:avLst/>
              <a:gdLst/>
              <a:ahLst/>
              <a:cxnLst/>
              <a:rect l="l" t="t" r="r" b="b"/>
              <a:pathLst>
                <a:path w="2639" h="2264" extrusionOk="0">
                  <a:moveTo>
                    <a:pt x="2565" y="1"/>
                  </a:moveTo>
                  <a:cubicBezTo>
                    <a:pt x="2551" y="1"/>
                    <a:pt x="2535" y="6"/>
                    <a:pt x="2520" y="18"/>
                  </a:cubicBezTo>
                  <a:lnTo>
                    <a:pt x="2532" y="18"/>
                  </a:lnTo>
                  <a:cubicBezTo>
                    <a:pt x="2127" y="363"/>
                    <a:pt x="1758" y="756"/>
                    <a:pt x="1353" y="1102"/>
                  </a:cubicBezTo>
                  <a:cubicBezTo>
                    <a:pt x="936" y="1459"/>
                    <a:pt x="520" y="1792"/>
                    <a:pt x="79" y="2102"/>
                  </a:cubicBezTo>
                  <a:cubicBezTo>
                    <a:pt x="1" y="2150"/>
                    <a:pt x="43" y="2263"/>
                    <a:pt x="113" y="2263"/>
                  </a:cubicBezTo>
                  <a:cubicBezTo>
                    <a:pt x="128" y="2263"/>
                    <a:pt x="145" y="2258"/>
                    <a:pt x="162" y="2245"/>
                  </a:cubicBezTo>
                  <a:cubicBezTo>
                    <a:pt x="603" y="1935"/>
                    <a:pt x="1031" y="1602"/>
                    <a:pt x="1436" y="1244"/>
                  </a:cubicBezTo>
                  <a:cubicBezTo>
                    <a:pt x="1853" y="887"/>
                    <a:pt x="2258" y="518"/>
                    <a:pt x="2603" y="90"/>
                  </a:cubicBezTo>
                  <a:cubicBezTo>
                    <a:pt x="2639" y="45"/>
                    <a:pt x="2608" y="1"/>
                    <a:pt x="2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5700326" y="2078685"/>
              <a:ext cx="120931" cy="188665"/>
            </a:xfrm>
            <a:custGeom>
              <a:avLst/>
              <a:gdLst/>
              <a:ahLst/>
              <a:cxnLst/>
              <a:rect l="l" t="t" r="r" b="b"/>
              <a:pathLst>
                <a:path w="2271" h="3543" extrusionOk="0">
                  <a:moveTo>
                    <a:pt x="122" y="1"/>
                  </a:moveTo>
                  <a:cubicBezTo>
                    <a:pt x="61" y="1"/>
                    <a:pt x="1" y="66"/>
                    <a:pt x="42" y="132"/>
                  </a:cubicBezTo>
                  <a:cubicBezTo>
                    <a:pt x="637" y="1322"/>
                    <a:pt x="1327" y="2477"/>
                    <a:pt x="2161" y="3525"/>
                  </a:cubicBezTo>
                  <a:cubicBezTo>
                    <a:pt x="2170" y="3537"/>
                    <a:pt x="2183" y="3542"/>
                    <a:pt x="2195" y="3542"/>
                  </a:cubicBezTo>
                  <a:cubicBezTo>
                    <a:pt x="2232" y="3542"/>
                    <a:pt x="2271" y="3501"/>
                    <a:pt x="2244" y="3465"/>
                  </a:cubicBezTo>
                  <a:cubicBezTo>
                    <a:pt x="1494" y="2358"/>
                    <a:pt x="792" y="1239"/>
                    <a:pt x="196" y="48"/>
                  </a:cubicBezTo>
                  <a:cubicBezTo>
                    <a:pt x="178" y="15"/>
                    <a:pt x="150" y="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5639036" y="2217562"/>
              <a:ext cx="126735" cy="192605"/>
            </a:xfrm>
            <a:custGeom>
              <a:avLst/>
              <a:gdLst/>
              <a:ahLst/>
              <a:cxnLst/>
              <a:rect l="l" t="t" r="r" b="b"/>
              <a:pathLst>
                <a:path w="2380" h="3617" extrusionOk="0">
                  <a:moveTo>
                    <a:pt x="100" y="0"/>
                  </a:moveTo>
                  <a:cubicBezTo>
                    <a:pt x="49" y="0"/>
                    <a:pt x="0" y="80"/>
                    <a:pt x="50" y="119"/>
                  </a:cubicBezTo>
                  <a:cubicBezTo>
                    <a:pt x="300" y="322"/>
                    <a:pt x="490" y="631"/>
                    <a:pt x="669" y="893"/>
                  </a:cubicBezTo>
                  <a:cubicBezTo>
                    <a:pt x="859" y="1179"/>
                    <a:pt x="1050" y="1465"/>
                    <a:pt x="1228" y="1762"/>
                  </a:cubicBezTo>
                  <a:cubicBezTo>
                    <a:pt x="1407" y="2048"/>
                    <a:pt x="1574" y="2346"/>
                    <a:pt x="1728" y="2643"/>
                  </a:cubicBezTo>
                  <a:cubicBezTo>
                    <a:pt x="1883" y="2953"/>
                    <a:pt x="2014" y="3262"/>
                    <a:pt x="2169" y="3572"/>
                  </a:cubicBezTo>
                  <a:cubicBezTo>
                    <a:pt x="2188" y="3603"/>
                    <a:pt x="2219" y="3616"/>
                    <a:pt x="2251" y="3616"/>
                  </a:cubicBezTo>
                  <a:cubicBezTo>
                    <a:pt x="2315" y="3616"/>
                    <a:pt x="2379" y="3561"/>
                    <a:pt x="2347" y="3489"/>
                  </a:cubicBezTo>
                  <a:cubicBezTo>
                    <a:pt x="2228" y="3167"/>
                    <a:pt x="2050" y="2858"/>
                    <a:pt x="1895" y="2548"/>
                  </a:cubicBezTo>
                  <a:cubicBezTo>
                    <a:pt x="1728" y="2238"/>
                    <a:pt x="1550" y="1929"/>
                    <a:pt x="1371" y="1619"/>
                  </a:cubicBezTo>
                  <a:cubicBezTo>
                    <a:pt x="1181" y="1322"/>
                    <a:pt x="990" y="1024"/>
                    <a:pt x="788" y="726"/>
                  </a:cubicBezTo>
                  <a:cubicBezTo>
                    <a:pt x="597" y="452"/>
                    <a:pt x="407" y="214"/>
                    <a:pt x="133" y="12"/>
                  </a:cubicBezTo>
                  <a:cubicBezTo>
                    <a:pt x="122" y="4"/>
                    <a:pt x="111" y="0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5761883" y="2330346"/>
              <a:ext cx="201871" cy="90312"/>
            </a:xfrm>
            <a:custGeom>
              <a:avLst/>
              <a:gdLst/>
              <a:ahLst/>
              <a:cxnLst/>
              <a:rect l="l" t="t" r="r" b="b"/>
              <a:pathLst>
                <a:path w="3791" h="1696" extrusionOk="0">
                  <a:moveTo>
                    <a:pt x="3684" y="1"/>
                  </a:moveTo>
                  <a:cubicBezTo>
                    <a:pt x="3680" y="1"/>
                    <a:pt x="3676" y="1"/>
                    <a:pt x="3672" y="1"/>
                  </a:cubicBezTo>
                  <a:cubicBezTo>
                    <a:pt x="3362" y="37"/>
                    <a:pt x="3053" y="168"/>
                    <a:pt x="2767" y="275"/>
                  </a:cubicBezTo>
                  <a:cubicBezTo>
                    <a:pt x="2469" y="394"/>
                    <a:pt x="2184" y="525"/>
                    <a:pt x="1898" y="668"/>
                  </a:cubicBezTo>
                  <a:cubicBezTo>
                    <a:pt x="1600" y="799"/>
                    <a:pt x="1303" y="942"/>
                    <a:pt x="1005" y="1085"/>
                  </a:cubicBezTo>
                  <a:cubicBezTo>
                    <a:pt x="838" y="1168"/>
                    <a:pt x="683" y="1240"/>
                    <a:pt x="529" y="1323"/>
                  </a:cubicBezTo>
                  <a:cubicBezTo>
                    <a:pt x="362" y="1394"/>
                    <a:pt x="219" y="1502"/>
                    <a:pt x="64" y="1573"/>
                  </a:cubicBezTo>
                  <a:cubicBezTo>
                    <a:pt x="1" y="1615"/>
                    <a:pt x="41" y="1696"/>
                    <a:pt x="101" y="1696"/>
                  </a:cubicBezTo>
                  <a:cubicBezTo>
                    <a:pt x="108" y="1696"/>
                    <a:pt x="116" y="1695"/>
                    <a:pt x="124" y="1692"/>
                  </a:cubicBezTo>
                  <a:lnTo>
                    <a:pt x="124" y="1680"/>
                  </a:lnTo>
                  <a:cubicBezTo>
                    <a:pt x="290" y="1621"/>
                    <a:pt x="445" y="1573"/>
                    <a:pt x="600" y="1502"/>
                  </a:cubicBezTo>
                  <a:cubicBezTo>
                    <a:pt x="755" y="1430"/>
                    <a:pt x="910" y="1359"/>
                    <a:pt x="1064" y="1287"/>
                  </a:cubicBezTo>
                  <a:cubicBezTo>
                    <a:pt x="1362" y="1144"/>
                    <a:pt x="1648" y="1001"/>
                    <a:pt x="1945" y="871"/>
                  </a:cubicBezTo>
                  <a:cubicBezTo>
                    <a:pt x="2231" y="728"/>
                    <a:pt x="2517" y="597"/>
                    <a:pt x="2803" y="490"/>
                  </a:cubicBezTo>
                  <a:cubicBezTo>
                    <a:pt x="2946" y="430"/>
                    <a:pt x="3077" y="370"/>
                    <a:pt x="3219" y="335"/>
                  </a:cubicBezTo>
                  <a:cubicBezTo>
                    <a:pt x="3374" y="275"/>
                    <a:pt x="3541" y="239"/>
                    <a:pt x="3696" y="192"/>
                  </a:cubicBezTo>
                  <a:cubicBezTo>
                    <a:pt x="3788" y="157"/>
                    <a:pt x="3791" y="1"/>
                    <a:pt x="3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5577533" y="2342647"/>
              <a:ext cx="100429" cy="222319"/>
            </a:xfrm>
            <a:custGeom>
              <a:avLst/>
              <a:gdLst/>
              <a:ahLst/>
              <a:cxnLst/>
              <a:rect l="l" t="t" r="r" b="b"/>
              <a:pathLst>
                <a:path w="1886" h="4175" extrusionOk="0">
                  <a:moveTo>
                    <a:pt x="70" y="1"/>
                  </a:moveTo>
                  <a:cubicBezTo>
                    <a:pt x="35" y="1"/>
                    <a:pt x="1" y="34"/>
                    <a:pt x="26" y="68"/>
                  </a:cubicBezTo>
                  <a:cubicBezTo>
                    <a:pt x="788" y="1330"/>
                    <a:pt x="1383" y="2687"/>
                    <a:pt x="1717" y="4128"/>
                  </a:cubicBezTo>
                  <a:cubicBezTo>
                    <a:pt x="1726" y="4160"/>
                    <a:pt x="1755" y="4175"/>
                    <a:pt x="1785" y="4175"/>
                  </a:cubicBezTo>
                  <a:cubicBezTo>
                    <a:pt x="1833" y="4175"/>
                    <a:pt x="1886" y="4139"/>
                    <a:pt x="1871" y="4080"/>
                  </a:cubicBezTo>
                  <a:cubicBezTo>
                    <a:pt x="1526" y="2640"/>
                    <a:pt x="955" y="1235"/>
                    <a:pt x="109" y="20"/>
                  </a:cubicBezTo>
                  <a:cubicBezTo>
                    <a:pt x="99" y="6"/>
                    <a:pt x="84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5674607" y="2524390"/>
              <a:ext cx="214331" cy="49203"/>
            </a:xfrm>
            <a:custGeom>
              <a:avLst/>
              <a:gdLst/>
              <a:ahLst/>
              <a:cxnLst/>
              <a:rect l="l" t="t" r="r" b="b"/>
              <a:pathLst>
                <a:path w="4025" h="924" extrusionOk="0">
                  <a:moveTo>
                    <a:pt x="3954" y="1"/>
                  </a:moveTo>
                  <a:cubicBezTo>
                    <a:pt x="2620" y="1"/>
                    <a:pt x="1310" y="263"/>
                    <a:pt x="84" y="786"/>
                  </a:cubicBezTo>
                  <a:cubicBezTo>
                    <a:pt x="0" y="818"/>
                    <a:pt x="55" y="924"/>
                    <a:pt x="126" y="924"/>
                  </a:cubicBezTo>
                  <a:cubicBezTo>
                    <a:pt x="136" y="924"/>
                    <a:pt x="146" y="922"/>
                    <a:pt x="155" y="917"/>
                  </a:cubicBezTo>
                  <a:cubicBezTo>
                    <a:pt x="1358" y="405"/>
                    <a:pt x="2656" y="120"/>
                    <a:pt x="3954" y="108"/>
                  </a:cubicBezTo>
                  <a:cubicBezTo>
                    <a:pt x="4025" y="108"/>
                    <a:pt x="4025" y="1"/>
                    <a:pt x="3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5514006" y="2470554"/>
              <a:ext cx="46540" cy="216515"/>
            </a:xfrm>
            <a:custGeom>
              <a:avLst/>
              <a:gdLst/>
              <a:ahLst/>
              <a:cxnLst/>
              <a:rect l="l" t="t" r="r" b="b"/>
              <a:pathLst>
                <a:path w="874" h="4066" extrusionOk="0">
                  <a:moveTo>
                    <a:pt x="77" y="0"/>
                  </a:moveTo>
                  <a:cubicBezTo>
                    <a:pt x="41" y="0"/>
                    <a:pt x="1" y="36"/>
                    <a:pt x="16" y="83"/>
                  </a:cubicBezTo>
                  <a:cubicBezTo>
                    <a:pt x="207" y="714"/>
                    <a:pt x="385" y="1345"/>
                    <a:pt x="504" y="1988"/>
                  </a:cubicBezTo>
                  <a:cubicBezTo>
                    <a:pt x="624" y="2655"/>
                    <a:pt x="671" y="3310"/>
                    <a:pt x="671" y="3976"/>
                  </a:cubicBezTo>
                  <a:cubicBezTo>
                    <a:pt x="671" y="4036"/>
                    <a:pt x="719" y="4066"/>
                    <a:pt x="766" y="4066"/>
                  </a:cubicBezTo>
                  <a:cubicBezTo>
                    <a:pt x="814" y="4066"/>
                    <a:pt x="862" y="4036"/>
                    <a:pt x="862" y="3976"/>
                  </a:cubicBezTo>
                  <a:cubicBezTo>
                    <a:pt x="874" y="2643"/>
                    <a:pt x="647" y="1262"/>
                    <a:pt x="123" y="35"/>
                  </a:cubicBezTo>
                  <a:cubicBezTo>
                    <a:pt x="115" y="10"/>
                    <a:pt x="97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5558576" y="2678923"/>
              <a:ext cx="210391" cy="14857"/>
            </a:xfrm>
            <a:custGeom>
              <a:avLst/>
              <a:gdLst/>
              <a:ahLst/>
              <a:cxnLst/>
              <a:rect l="l" t="t" r="r" b="b"/>
              <a:pathLst>
                <a:path w="3951" h="279" extrusionOk="0">
                  <a:moveTo>
                    <a:pt x="1709" y="1"/>
                  </a:moveTo>
                  <a:cubicBezTo>
                    <a:pt x="1184" y="1"/>
                    <a:pt x="658" y="26"/>
                    <a:pt x="132" y="75"/>
                  </a:cubicBezTo>
                  <a:cubicBezTo>
                    <a:pt x="5" y="87"/>
                    <a:pt x="1" y="278"/>
                    <a:pt x="121" y="278"/>
                  </a:cubicBezTo>
                  <a:cubicBezTo>
                    <a:pt x="124" y="278"/>
                    <a:pt x="128" y="278"/>
                    <a:pt x="132" y="278"/>
                  </a:cubicBezTo>
                  <a:cubicBezTo>
                    <a:pt x="751" y="218"/>
                    <a:pt x="1376" y="191"/>
                    <a:pt x="2001" y="191"/>
                  </a:cubicBezTo>
                  <a:cubicBezTo>
                    <a:pt x="2626" y="191"/>
                    <a:pt x="3251" y="218"/>
                    <a:pt x="3870" y="266"/>
                  </a:cubicBezTo>
                  <a:cubicBezTo>
                    <a:pt x="3874" y="266"/>
                    <a:pt x="3878" y="267"/>
                    <a:pt x="3881" y="267"/>
                  </a:cubicBezTo>
                  <a:cubicBezTo>
                    <a:pt x="3943" y="267"/>
                    <a:pt x="3951" y="170"/>
                    <a:pt x="3894" y="159"/>
                  </a:cubicBezTo>
                  <a:cubicBezTo>
                    <a:pt x="3263" y="63"/>
                    <a:pt x="2656" y="16"/>
                    <a:pt x="2025" y="4"/>
                  </a:cubicBezTo>
                  <a:cubicBezTo>
                    <a:pt x="1920" y="2"/>
                    <a:pt x="1815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5463951" y="2020855"/>
              <a:ext cx="388246" cy="719248"/>
            </a:xfrm>
            <a:custGeom>
              <a:avLst/>
              <a:gdLst/>
              <a:ahLst/>
              <a:cxnLst/>
              <a:rect l="l" t="t" r="r" b="b"/>
              <a:pathLst>
                <a:path w="7291" h="13507" extrusionOk="0">
                  <a:moveTo>
                    <a:pt x="7229" y="0"/>
                  </a:moveTo>
                  <a:cubicBezTo>
                    <a:pt x="7198" y="0"/>
                    <a:pt x="7165" y="21"/>
                    <a:pt x="7159" y="63"/>
                  </a:cubicBezTo>
                  <a:cubicBezTo>
                    <a:pt x="7124" y="622"/>
                    <a:pt x="7040" y="1182"/>
                    <a:pt x="6969" y="1741"/>
                  </a:cubicBezTo>
                  <a:cubicBezTo>
                    <a:pt x="6909" y="2289"/>
                    <a:pt x="6826" y="2849"/>
                    <a:pt x="6731" y="3396"/>
                  </a:cubicBezTo>
                  <a:cubicBezTo>
                    <a:pt x="6528" y="4492"/>
                    <a:pt x="6255" y="5575"/>
                    <a:pt x="5862" y="6611"/>
                  </a:cubicBezTo>
                  <a:cubicBezTo>
                    <a:pt x="5183" y="8433"/>
                    <a:pt x="4159" y="10123"/>
                    <a:pt x="2742" y="11469"/>
                  </a:cubicBezTo>
                  <a:cubicBezTo>
                    <a:pt x="1968" y="12207"/>
                    <a:pt x="1099" y="12814"/>
                    <a:pt x="135" y="13267"/>
                  </a:cubicBezTo>
                  <a:cubicBezTo>
                    <a:pt x="1" y="13329"/>
                    <a:pt x="81" y="13507"/>
                    <a:pt x="206" y="13507"/>
                  </a:cubicBezTo>
                  <a:cubicBezTo>
                    <a:pt x="225" y="13507"/>
                    <a:pt x="245" y="13502"/>
                    <a:pt x="266" y="13493"/>
                  </a:cubicBezTo>
                  <a:cubicBezTo>
                    <a:pt x="2016" y="12683"/>
                    <a:pt x="3469" y="11326"/>
                    <a:pt x="4552" y="9742"/>
                  </a:cubicBezTo>
                  <a:cubicBezTo>
                    <a:pt x="5766" y="7980"/>
                    <a:pt x="6493" y="5944"/>
                    <a:pt x="6898" y="3861"/>
                  </a:cubicBezTo>
                  <a:cubicBezTo>
                    <a:pt x="7017" y="3242"/>
                    <a:pt x="7112" y="2611"/>
                    <a:pt x="7183" y="1980"/>
                  </a:cubicBezTo>
                  <a:cubicBezTo>
                    <a:pt x="7219" y="1670"/>
                    <a:pt x="7243" y="1349"/>
                    <a:pt x="7267" y="1039"/>
                  </a:cubicBezTo>
                  <a:cubicBezTo>
                    <a:pt x="7279" y="706"/>
                    <a:pt x="7279" y="384"/>
                    <a:pt x="7290" y="63"/>
                  </a:cubicBezTo>
                  <a:cubicBezTo>
                    <a:pt x="7290" y="21"/>
                    <a:pt x="7261" y="0"/>
                    <a:pt x="7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5790638" y="1829527"/>
              <a:ext cx="110387" cy="364549"/>
            </a:xfrm>
            <a:custGeom>
              <a:avLst/>
              <a:gdLst/>
              <a:ahLst/>
              <a:cxnLst/>
              <a:rect l="l" t="t" r="r" b="b"/>
              <a:pathLst>
                <a:path w="2073" h="6846" extrusionOk="0">
                  <a:moveTo>
                    <a:pt x="942" y="348"/>
                  </a:moveTo>
                  <a:cubicBezTo>
                    <a:pt x="1275" y="1092"/>
                    <a:pt x="1598" y="1851"/>
                    <a:pt x="1727" y="2667"/>
                  </a:cubicBezTo>
                  <a:cubicBezTo>
                    <a:pt x="1798" y="3120"/>
                    <a:pt x="1798" y="3596"/>
                    <a:pt x="1715" y="4037"/>
                  </a:cubicBezTo>
                  <a:cubicBezTo>
                    <a:pt x="1632" y="4489"/>
                    <a:pt x="1465" y="4906"/>
                    <a:pt x="1298" y="5323"/>
                  </a:cubicBezTo>
                  <a:cubicBezTo>
                    <a:pt x="1144" y="5687"/>
                    <a:pt x="982" y="6044"/>
                    <a:pt x="829" y="6410"/>
                  </a:cubicBezTo>
                  <a:lnTo>
                    <a:pt x="829" y="6410"/>
                  </a:lnTo>
                  <a:cubicBezTo>
                    <a:pt x="763" y="6074"/>
                    <a:pt x="599" y="5756"/>
                    <a:pt x="512" y="5430"/>
                  </a:cubicBezTo>
                  <a:cubicBezTo>
                    <a:pt x="393" y="5013"/>
                    <a:pt x="322" y="4572"/>
                    <a:pt x="310" y="4144"/>
                  </a:cubicBezTo>
                  <a:cubicBezTo>
                    <a:pt x="262" y="3263"/>
                    <a:pt x="393" y="2382"/>
                    <a:pt x="632" y="1536"/>
                  </a:cubicBezTo>
                  <a:cubicBezTo>
                    <a:pt x="739" y="1137"/>
                    <a:pt x="885" y="754"/>
                    <a:pt x="942" y="348"/>
                  </a:cubicBezTo>
                  <a:close/>
                  <a:moveTo>
                    <a:pt x="907" y="0"/>
                  </a:moveTo>
                  <a:cubicBezTo>
                    <a:pt x="866" y="0"/>
                    <a:pt x="822" y="34"/>
                    <a:pt x="822" y="72"/>
                  </a:cubicBezTo>
                  <a:cubicBezTo>
                    <a:pt x="798" y="536"/>
                    <a:pt x="632" y="977"/>
                    <a:pt x="501" y="1405"/>
                  </a:cubicBezTo>
                  <a:cubicBezTo>
                    <a:pt x="370" y="1834"/>
                    <a:pt x="262" y="2251"/>
                    <a:pt x="191" y="2679"/>
                  </a:cubicBezTo>
                  <a:cubicBezTo>
                    <a:pt x="36" y="3525"/>
                    <a:pt x="1" y="4406"/>
                    <a:pt x="179" y="5251"/>
                  </a:cubicBezTo>
                  <a:cubicBezTo>
                    <a:pt x="227" y="5489"/>
                    <a:pt x="298" y="5727"/>
                    <a:pt x="382" y="5954"/>
                  </a:cubicBezTo>
                  <a:cubicBezTo>
                    <a:pt x="465" y="6180"/>
                    <a:pt x="560" y="6406"/>
                    <a:pt x="572" y="6656"/>
                  </a:cubicBezTo>
                  <a:cubicBezTo>
                    <a:pt x="577" y="6726"/>
                    <a:pt x="628" y="6769"/>
                    <a:pt x="686" y="6781"/>
                  </a:cubicBezTo>
                  <a:lnTo>
                    <a:pt x="686" y="6781"/>
                  </a:lnTo>
                  <a:cubicBezTo>
                    <a:pt x="689" y="6820"/>
                    <a:pt x="732" y="6846"/>
                    <a:pt x="775" y="6846"/>
                  </a:cubicBezTo>
                  <a:cubicBezTo>
                    <a:pt x="802" y="6846"/>
                    <a:pt x="830" y="6835"/>
                    <a:pt x="846" y="6811"/>
                  </a:cubicBezTo>
                  <a:cubicBezTo>
                    <a:pt x="1072" y="6394"/>
                    <a:pt x="1263" y="5965"/>
                    <a:pt x="1441" y="5537"/>
                  </a:cubicBezTo>
                  <a:cubicBezTo>
                    <a:pt x="1620" y="5096"/>
                    <a:pt x="1810" y="4656"/>
                    <a:pt x="1906" y="4191"/>
                  </a:cubicBezTo>
                  <a:cubicBezTo>
                    <a:pt x="2072" y="3287"/>
                    <a:pt x="1858" y="2346"/>
                    <a:pt x="1560" y="1489"/>
                  </a:cubicBezTo>
                  <a:cubicBezTo>
                    <a:pt x="1382" y="989"/>
                    <a:pt x="1179" y="512"/>
                    <a:pt x="965" y="36"/>
                  </a:cubicBezTo>
                  <a:cubicBezTo>
                    <a:pt x="952" y="11"/>
                    <a:pt x="930" y="0"/>
                    <a:pt x="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5645745" y="1994656"/>
              <a:ext cx="398949" cy="281906"/>
            </a:xfrm>
            <a:custGeom>
              <a:avLst/>
              <a:gdLst/>
              <a:ahLst/>
              <a:cxnLst/>
              <a:rect l="l" t="t" r="r" b="b"/>
              <a:pathLst>
                <a:path w="7492" h="5294" extrusionOk="0">
                  <a:moveTo>
                    <a:pt x="364" y="330"/>
                  </a:moveTo>
                  <a:cubicBezTo>
                    <a:pt x="990" y="631"/>
                    <a:pt x="1546" y="1107"/>
                    <a:pt x="1936" y="1686"/>
                  </a:cubicBezTo>
                  <a:cubicBezTo>
                    <a:pt x="2388" y="2341"/>
                    <a:pt x="2650" y="3114"/>
                    <a:pt x="2864" y="3876"/>
                  </a:cubicBezTo>
                  <a:cubicBezTo>
                    <a:pt x="2954" y="4246"/>
                    <a:pt x="3036" y="4615"/>
                    <a:pt x="3116" y="4984"/>
                  </a:cubicBezTo>
                  <a:lnTo>
                    <a:pt x="3116" y="4984"/>
                  </a:lnTo>
                  <a:cubicBezTo>
                    <a:pt x="3076" y="4964"/>
                    <a:pt x="3036" y="4944"/>
                    <a:pt x="2995" y="4924"/>
                  </a:cubicBezTo>
                  <a:cubicBezTo>
                    <a:pt x="2662" y="4781"/>
                    <a:pt x="2341" y="4615"/>
                    <a:pt x="2055" y="4412"/>
                  </a:cubicBezTo>
                  <a:cubicBezTo>
                    <a:pt x="1757" y="4210"/>
                    <a:pt x="1495" y="3972"/>
                    <a:pt x="1281" y="3686"/>
                  </a:cubicBezTo>
                  <a:cubicBezTo>
                    <a:pt x="1043" y="3365"/>
                    <a:pt x="876" y="2995"/>
                    <a:pt x="757" y="2614"/>
                  </a:cubicBezTo>
                  <a:cubicBezTo>
                    <a:pt x="614" y="2174"/>
                    <a:pt x="543" y="1733"/>
                    <a:pt x="519" y="1269"/>
                  </a:cubicBezTo>
                  <a:cubicBezTo>
                    <a:pt x="492" y="953"/>
                    <a:pt x="471" y="629"/>
                    <a:pt x="364" y="330"/>
                  </a:cubicBezTo>
                  <a:close/>
                  <a:moveTo>
                    <a:pt x="7108" y="1750"/>
                  </a:moveTo>
                  <a:lnTo>
                    <a:pt x="7108" y="1750"/>
                  </a:lnTo>
                  <a:cubicBezTo>
                    <a:pt x="6939" y="2034"/>
                    <a:pt x="6765" y="2318"/>
                    <a:pt x="6591" y="2603"/>
                  </a:cubicBezTo>
                  <a:cubicBezTo>
                    <a:pt x="6377" y="2948"/>
                    <a:pt x="6186" y="3305"/>
                    <a:pt x="5924" y="3626"/>
                  </a:cubicBezTo>
                  <a:cubicBezTo>
                    <a:pt x="5519" y="4150"/>
                    <a:pt x="4960" y="4567"/>
                    <a:pt x="4341" y="4805"/>
                  </a:cubicBezTo>
                  <a:cubicBezTo>
                    <a:pt x="4073" y="4912"/>
                    <a:pt x="3792" y="4986"/>
                    <a:pt x="3507" y="5031"/>
                  </a:cubicBezTo>
                  <a:lnTo>
                    <a:pt x="3507" y="5031"/>
                  </a:lnTo>
                  <a:cubicBezTo>
                    <a:pt x="3948" y="4305"/>
                    <a:pt x="4460" y="3579"/>
                    <a:pt x="5055" y="2972"/>
                  </a:cubicBezTo>
                  <a:cubicBezTo>
                    <a:pt x="5617" y="2399"/>
                    <a:pt x="6349" y="2006"/>
                    <a:pt x="7108" y="1750"/>
                  </a:cubicBezTo>
                  <a:close/>
                  <a:moveTo>
                    <a:pt x="141" y="1"/>
                  </a:moveTo>
                  <a:cubicBezTo>
                    <a:pt x="61" y="1"/>
                    <a:pt x="1" y="111"/>
                    <a:pt x="43" y="174"/>
                  </a:cubicBezTo>
                  <a:cubicBezTo>
                    <a:pt x="245" y="531"/>
                    <a:pt x="269" y="936"/>
                    <a:pt x="281" y="1329"/>
                  </a:cubicBezTo>
                  <a:cubicBezTo>
                    <a:pt x="305" y="1745"/>
                    <a:pt x="364" y="2162"/>
                    <a:pt x="471" y="2555"/>
                  </a:cubicBezTo>
                  <a:cubicBezTo>
                    <a:pt x="686" y="3305"/>
                    <a:pt x="1067" y="3972"/>
                    <a:pt x="1686" y="4460"/>
                  </a:cubicBezTo>
                  <a:cubicBezTo>
                    <a:pt x="1983" y="4698"/>
                    <a:pt x="2305" y="4877"/>
                    <a:pt x="2650" y="5031"/>
                  </a:cubicBezTo>
                  <a:cubicBezTo>
                    <a:pt x="2799" y="5100"/>
                    <a:pt x="2958" y="5158"/>
                    <a:pt x="3118" y="5215"/>
                  </a:cubicBezTo>
                  <a:lnTo>
                    <a:pt x="3118" y="5215"/>
                  </a:lnTo>
                  <a:cubicBezTo>
                    <a:pt x="3129" y="5258"/>
                    <a:pt x="3163" y="5293"/>
                    <a:pt x="3222" y="5293"/>
                  </a:cubicBezTo>
                  <a:cubicBezTo>
                    <a:pt x="3936" y="5270"/>
                    <a:pt x="4627" y="5019"/>
                    <a:pt x="5210" y="4627"/>
                  </a:cubicBezTo>
                  <a:cubicBezTo>
                    <a:pt x="5496" y="4436"/>
                    <a:pt x="5758" y="4210"/>
                    <a:pt x="5996" y="3948"/>
                  </a:cubicBezTo>
                  <a:cubicBezTo>
                    <a:pt x="6258" y="3650"/>
                    <a:pt x="6460" y="3293"/>
                    <a:pt x="6662" y="2948"/>
                  </a:cubicBezTo>
                  <a:cubicBezTo>
                    <a:pt x="6936" y="2507"/>
                    <a:pt x="7186" y="2055"/>
                    <a:pt x="7460" y="1614"/>
                  </a:cubicBezTo>
                  <a:cubicBezTo>
                    <a:pt x="7491" y="1541"/>
                    <a:pt x="7441" y="1441"/>
                    <a:pt x="7364" y="1441"/>
                  </a:cubicBezTo>
                  <a:cubicBezTo>
                    <a:pt x="7353" y="1441"/>
                    <a:pt x="7341" y="1443"/>
                    <a:pt x="7329" y="1448"/>
                  </a:cubicBezTo>
                  <a:cubicBezTo>
                    <a:pt x="6615" y="1710"/>
                    <a:pt x="5924" y="1983"/>
                    <a:pt x="5317" y="2448"/>
                  </a:cubicBezTo>
                  <a:cubicBezTo>
                    <a:pt x="4686" y="2948"/>
                    <a:pt x="4186" y="3626"/>
                    <a:pt x="3734" y="4293"/>
                  </a:cubicBezTo>
                  <a:cubicBezTo>
                    <a:pt x="3614" y="4460"/>
                    <a:pt x="3507" y="4638"/>
                    <a:pt x="3400" y="4805"/>
                  </a:cubicBezTo>
                  <a:cubicBezTo>
                    <a:pt x="3373" y="4841"/>
                    <a:pt x="3326" y="4945"/>
                    <a:pt x="3284" y="4999"/>
                  </a:cubicBezTo>
                  <a:lnTo>
                    <a:pt x="3284" y="4999"/>
                  </a:lnTo>
                  <a:cubicBezTo>
                    <a:pt x="3184" y="4223"/>
                    <a:pt x="3009" y="3440"/>
                    <a:pt x="2722" y="2710"/>
                  </a:cubicBezTo>
                  <a:cubicBezTo>
                    <a:pt x="2412" y="1948"/>
                    <a:pt x="1983" y="1245"/>
                    <a:pt x="1352" y="709"/>
                  </a:cubicBezTo>
                  <a:cubicBezTo>
                    <a:pt x="995" y="412"/>
                    <a:pt x="602" y="186"/>
                    <a:pt x="174" y="7"/>
                  </a:cubicBezTo>
                  <a:cubicBezTo>
                    <a:pt x="162" y="3"/>
                    <a:pt x="152" y="1"/>
                    <a:pt x="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5599951" y="2150147"/>
              <a:ext cx="444850" cy="288455"/>
            </a:xfrm>
            <a:custGeom>
              <a:avLst/>
              <a:gdLst/>
              <a:ahLst/>
              <a:cxnLst/>
              <a:rect l="l" t="t" r="r" b="b"/>
              <a:pathLst>
                <a:path w="8354" h="5417" extrusionOk="0">
                  <a:moveTo>
                    <a:pt x="245" y="290"/>
                  </a:moveTo>
                  <a:lnTo>
                    <a:pt x="245" y="290"/>
                  </a:lnTo>
                  <a:cubicBezTo>
                    <a:pt x="850" y="639"/>
                    <a:pt x="1454" y="1009"/>
                    <a:pt x="1950" y="1516"/>
                  </a:cubicBezTo>
                  <a:cubicBezTo>
                    <a:pt x="2510" y="2099"/>
                    <a:pt x="2808" y="2826"/>
                    <a:pt x="2939" y="3623"/>
                  </a:cubicBezTo>
                  <a:cubicBezTo>
                    <a:pt x="2998" y="4003"/>
                    <a:pt x="3025" y="4399"/>
                    <a:pt x="3046" y="4784"/>
                  </a:cubicBezTo>
                  <a:lnTo>
                    <a:pt x="3046" y="4784"/>
                  </a:lnTo>
                  <a:cubicBezTo>
                    <a:pt x="2826" y="4568"/>
                    <a:pt x="2529" y="4417"/>
                    <a:pt x="2284" y="4266"/>
                  </a:cubicBezTo>
                  <a:cubicBezTo>
                    <a:pt x="1950" y="4064"/>
                    <a:pt x="1617" y="3862"/>
                    <a:pt x="1331" y="3612"/>
                  </a:cubicBezTo>
                  <a:cubicBezTo>
                    <a:pt x="1034" y="3350"/>
                    <a:pt x="784" y="3052"/>
                    <a:pt x="641" y="2695"/>
                  </a:cubicBezTo>
                  <a:cubicBezTo>
                    <a:pt x="474" y="2314"/>
                    <a:pt x="414" y="1885"/>
                    <a:pt x="379" y="1468"/>
                  </a:cubicBezTo>
                  <a:cubicBezTo>
                    <a:pt x="339" y="1077"/>
                    <a:pt x="315" y="677"/>
                    <a:pt x="245" y="290"/>
                  </a:cubicBezTo>
                  <a:close/>
                  <a:moveTo>
                    <a:pt x="7930" y="2895"/>
                  </a:moveTo>
                  <a:cubicBezTo>
                    <a:pt x="7703" y="3129"/>
                    <a:pt x="7469" y="3359"/>
                    <a:pt x="7249" y="3588"/>
                  </a:cubicBezTo>
                  <a:cubicBezTo>
                    <a:pt x="6975" y="3874"/>
                    <a:pt x="6713" y="4159"/>
                    <a:pt x="6403" y="4397"/>
                  </a:cubicBezTo>
                  <a:cubicBezTo>
                    <a:pt x="5844" y="4862"/>
                    <a:pt x="5129" y="5171"/>
                    <a:pt x="4391" y="5195"/>
                  </a:cubicBezTo>
                  <a:cubicBezTo>
                    <a:pt x="4364" y="5196"/>
                    <a:pt x="4338" y="5196"/>
                    <a:pt x="4311" y="5196"/>
                  </a:cubicBezTo>
                  <a:cubicBezTo>
                    <a:pt x="3960" y="5196"/>
                    <a:pt x="3610" y="5132"/>
                    <a:pt x="3289" y="4996"/>
                  </a:cubicBezTo>
                  <a:lnTo>
                    <a:pt x="3289" y="4996"/>
                  </a:lnTo>
                  <a:cubicBezTo>
                    <a:pt x="3722" y="4498"/>
                    <a:pt x="4172" y="4000"/>
                    <a:pt x="4725" y="3635"/>
                  </a:cubicBezTo>
                  <a:cubicBezTo>
                    <a:pt x="5367" y="3195"/>
                    <a:pt x="6106" y="3040"/>
                    <a:pt x="6868" y="2969"/>
                  </a:cubicBezTo>
                  <a:cubicBezTo>
                    <a:pt x="7225" y="2940"/>
                    <a:pt x="7575" y="2920"/>
                    <a:pt x="7930" y="2895"/>
                  </a:cubicBezTo>
                  <a:close/>
                  <a:moveTo>
                    <a:pt x="104" y="1"/>
                  </a:moveTo>
                  <a:cubicBezTo>
                    <a:pt x="49" y="1"/>
                    <a:pt x="0" y="58"/>
                    <a:pt x="10" y="123"/>
                  </a:cubicBezTo>
                  <a:cubicBezTo>
                    <a:pt x="176" y="956"/>
                    <a:pt x="81" y="1838"/>
                    <a:pt x="367" y="2647"/>
                  </a:cubicBezTo>
                  <a:cubicBezTo>
                    <a:pt x="629" y="3409"/>
                    <a:pt x="1224" y="3897"/>
                    <a:pt x="1879" y="4314"/>
                  </a:cubicBezTo>
                  <a:cubicBezTo>
                    <a:pt x="2069" y="4433"/>
                    <a:pt x="2248" y="4540"/>
                    <a:pt x="2439" y="4659"/>
                  </a:cubicBezTo>
                  <a:cubicBezTo>
                    <a:pt x="2622" y="4774"/>
                    <a:pt x="2839" y="4889"/>
                    <a:pt x="2983" y="5068"/>
                  </a:cubicBezTo>
                  <a:lnTo>
                    <a:pt x="2983" y="5068"/>
                  </a:lnTo>
                  <a:cubicBezTo>
                    <a:pt x="2991" y="5090"/>
                    <a:pt x="3007" y="5109"/>
                    <a:pt x="3034" y="5124"/>
                  </a:cubicBezTo>
                  <a:cubicBezTo>
                    <a:pt x="3434" y="5321"/>
                    <a:pt x="3874" y="5417"/>
                    <a:pt x="4314" y="5417"/>
                  </a:cubicBezTo>
                  <a:cubicBezTo>
                    <a:pt x="4646" y="5417"/>
                    <a:pt x="4979" y="5362"/>
                    <a:pt x="5296" y="5255"/>
                  </a:cubicBezTo>
                  <a:cubicBezTo>
                    <a:pt x="6070" y="5005"/>
                    <a:pt x="6665" y="4493"/>
                    <a:pt x="7225" y="3933"/>
                  </a:cubicBezTo>
                  <a:cubicBezTo>
                    <a:pt x="7582" y="3564"/>
                    <a:pt x="7927" y="3195"/>
                    <a:pt x="8296" y="2838"/>
                  </a:cubicBezTo>
                  <a:cubicBezTo>
                    <a:pt x="8354" y="2781"/>
                    <a:pt x="8312" y="2646"/>
                    <a:pt x="8224" y="2646"/>
                  </a:cubicBezTo>
                  <a:cubicBezTo>
                    <a:pt x="8221" y="2646"/>
                    <a:pt x="8217" y="2647"/>
                    <a:pt x="8213" y="2647"/>
                  </a:cubicBezTo>
                  <a:cubicBezTo>
                    <a:pt x="7403" y="2707"/>
                    <a:pt x="6570" y="2731"/>
                    <a:pt x="5784" y="2921"/>
                  </a:cubicBezTo>
                  <a:cubicBezTo>
                    <a:pt x="5058" y="3112"/>
                    <a:pt x="4439" y="3516"/>
                    <a:pt x="3891" y="4028"/>
                  </a:cubicBezTo>
                  <a:cubicBezTo>
                    <a:pt x="3650" y="4251"/>
                    <a:pt x="3423" y="4488"/>
                    <a:pt x="3200" y="4734"/>
                  </a:cubicBezTo>
                  <a:lnTo>
                    <a:pt x="3200" y="4734"/>
                  </a:lnTo>
                  <a:cubicBezTo>
                    <a:pt x="3217" y="3988"/>
                    <a:pt x="3129" y="3227"/>
                    <a:pt x="2843" y="2540"/>
                  </a:cubicBezTo>
                  <a:cubicBezTo>
                    <a:pt x="2534" y="1778"/>
                    <a:pt x="1974" y="1207"/>
                    <a:pt x="1319" y="742"/>
                  </a:cubicBezTo>
                  <a:cubicBezTo>
                    <a:pt x="950" y="468"/>
                    <a:pt x="545" y="254"/>
                    <a:pt x="153" y="16"/>
                  </a:cubicBezTo>
                  <a:cubicBezTo>
                    <a:pt x="137" y="5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5544784" y="2284444"/>
              <a:ext cx="412634" cy="312950"/>
            </a:xfrm>
            <a:custGeom>
              <a:avLst/>
              <a:gdLst/>
              <a:ahLst/>
              <a:cxnLst/>
              <a:rect l="l" t="t" r="r" b="b"/>
              <a:pathLst>
                <a:path w="7749" h="5877" extrusionOk="0">
                  <a:moveTo>
                    <a:pt x="193" y="264"/>
                  </a:moveTo>
                  <a:cubicBezTo>
                    <a:pt x="486" y="474"/>
                    <a:pt x="770" y="698"/>
                    <a:pt x="1046" y="923"/>
                  </a:cubicBezTo>
                  <a:cubicBezTo>
                    <a:pt x="1355" y="1173"/>
                    <a:pt x="1653" y="1435"/>
                    <a:pt x="1903" y="1733"/>
                  </a:cubicBezTo>
                  <a:cubicBezTo>
                    <a:pt x="2415" y="2340"/>
                    <a:pt x="2629" y="3137"/>
                    <a:pt x="2605" y="3911"/>
                  </a:cubicBezTo>
                  <a:cubicBezTo>
                    <a:pt x="2596" y="4315"/>
                    <a:pt x="2521" y="4702"/>
                    <a:pt x="2434" y="5094"/>
                  </a:cubicBezTo>
                  <a:lnTo>
                    <a:pt x="2434" y="5094"/>
                  </a:lnTo>
                  <a:cubicBezTo>
                    <a:pt x="2148" y="4558"/>
                    <a:pt x="1653" y="4198"/>
                    <a:pt x="1224" y="3780"/>
                  </a:cubicBezTo>
                  <a:cubicBezTo>
                    <a:pt x="962" y="3518"/>
                    <a:pt x="736" y="3233"/>
                    <a:pt x="581" y="2887"/>
                  </a:cubicBezTo>
                  <a:cubicBezTo>
                    <a:pt x="403" y="2495"/>
                    <a:pt x="355" y="2066"/>
                    <a:pt x="319" y="1625"/>
                  </a:cubicBezTo>
                  <a:cubicBezTo>
                    <a:pt x="277" y="1172"/>
                    <a:pt x="235" y="718"/>
                    <a:pt x="193" y="264"/>
                  </a:cubicBezTo>
                  <a:close/>
                  <a:moveTo>
                    <a:pt x="5982" y="3994"/>
                  </a:moveTo>
                  <a:cubicBezTo>
                    <a:pt x="6453" y="3994"/>
                    <a:pt x="6922" y="4062"/>
                    <a:pt x="7386" y="4156"/>
                  </a:cubicBezTo>
                  <a:lnTo>
                    <a:pt x="7386" y="4156"/>
                  </a:lnTo>
                  <a:cubicBezTo>
                    <a:pt x="7102" y="4442"/>
                    <a:pt x="6815" y="4731"/>
                    <a:pt x="6511" y="4995"/>
                  </a:cubicBezTo>
                  <a:cubicBezTo>
                    <a:pt x="6165" y="5304"/>
                    <a:pt x="5796" y="5519"/>
                    <a:pt x="5332" y="5602"/>
                  </a:cubicBezTo>
                  <a:cubicBezTo>
                    <a:pt x="5119" y="5638"/>
                    <a:pt x="4907" y="5654"/>
                    <a:pt x="4696" y="5654"/>
                  </a:cubicBezTo>
                  <a:cubicBezTo>
                    <a:pt x="3998" y="5654"/>
                    <a:pt x="3313" y="5479"/>
                    <a:pt x="2640" y="5291"/>
                  </a:cubicBezTo>
                  <a:lnTo>
                    <a:pt x="2640" y="5291"/>
                  </a:lnTo>
                  <a:cubicBezTo>
                    <a:pt x="3313" y="4851"/>
                    <a:pt x="4001" y="4415"/>
                    <a:pt x="4760" y="4173"/>
                  </a:cubicBezTo>
                  <a:cubicBezTo>
                    <a:pt x="5166" y="4045"/>
                    <a:pt x="5575" y="3994"/>
                    <a:pt x="5982" y="3994"/>
                  </a:cubicBezTo>
                  <a:close/>
                  <a:moveTo>
                    <a:pt x="93" y="1"/>
                  </a:moveTo>
                  <a:cubicBezTo>
                    <a:pt x="45" y="1"/>
                    <a:pt x="1" y="45"/>
                    <a:pt x="10" y="89"/>
                  </a:cubicBezTo>
                  <a:cubicBezTo>
                    <a:pt x="46" y="554"/>
                    <a:pt x="69" y="1006"/>
                    <a:pt x="117" y="1471"/>
                  </a:cubicBezTo>
                  <a:cubicBezTo>
                    <a:pt x="153" y="1887"/>
                    <a:pt x="176" y="2316"/>
                    <a:pt x="307" y="2721"/>
                  </a:cubicBezTo>
                  <a:cubicBezTo>
                    <a:pt x="438" y="3078"/>
                    <a:pt x="629" y="3411"/>
                    <a:pt x="879" y="3697"/>
                  </a:cubicBezTo>
                  <a:cubicBezTo>
                    <a:pt x="1105" y="3947"/>
                    <a:pt x="1367" y="4173"/>
                    <a:pt x="1617" y="4411"/>
                  </a:cubicBezTo>
                  <a:cubicBezTo>
                    <a:pt x="1903" y="4673"/>
                    <a:pt x="2177" y="4971"/>
                    <a:pt x="2332" y="5340"/>
                  </a:cubicBezTo>
                  <a:cubicBezTo>
                    <a:pt x="2334" y="5346"/>
                    <a:pt x="2338" y="5352"/>
                    <a:pt x="2342" y="5357"/>
                  </a:cubicBezTo>
                  <a:lnTo>
                    <a:pt x="2342" y="5357"/>
                  </a:lnTo>
                  <a:cubicBezTo>
                    <a:pt x="2340" y="5401"/>
                    <a:pt x="2362" y="5445"/>
                    <a:pt x="2415" y="5459"/>
                  </a:cubicBezTo>
                  <a:cubicBezTo>
                    <a:pt x="3145" y="5668"/>
                    <a:pt x="3898" y="5876"/>
                    <a:pt x="4673" y="5876"/>
                  </a:cubicBezTo>
                  <a:cubicBezTo>
                    <a:pt x="4694" y="5876"/>
                    <a:pt x="4715" y="5876"/>
                    <a:pt x="4737" y="5876"/>
                  </a:cubicBezTo>
                  <a:cubicBezTo>
                    <a:pt x="5106" y="5876"/>
                    <a:pt x="5510" y="5828"/>
                    <a:pt x="5856" y="5685"/>
                  </a:cubicBezTo>
                  <a:cubicBezTo>
                    <a:pt x="6201" y="5554"/>
                    <a:pt x="6487" y="5328"/>
                    <a:pt x="6749" y="5090"/>
                  </a:cubicBezTo>
                  <a:cubicBezTo>
                    <a:pt x="7082" y="4792"/>
                    <a:pt x="7392" y="4483"/>
                    <a:pt x="7701" y="4161"/>
                  </a:cubicBezTo>
                  <a:cubicBezTo>
                    <a:pt x="7749" y="4102"/>
                    <a:pt x="7737" y="3995"/>
                    <a:pt x="7642" y="3971"/>
                  </a:cubicBezTo>
                  <a:cubicBezTo>
                    <a:pt x="7081" y="3874"/>
                    <a:pt x="6513" y="3772"/>
                    <a:pt x="5944" y="3772"/>
                  </a:cubicBezTo>
                  <a:cubicBezTo>
                    <a:pt x="5740" y="3772"/>
                    <a:pt x="5536" y="3785"/>
                    <a:pt x="5332" y="3816"/>
                  </a:cubicBezTo>
                  <a:cubicBezTo>
                    <a:pt x="4641" y="3923"/>
                    <a:pt x="3998" y="4209"/>
                    <a:pt x="3391" y="4554"/>
                  </a:cubicBezTo>
                  <a:cubicBezTo>
                    <a:pt x="3135" y="4713"/>
                    <a:pt x="2885" y="4879"/>
                    <a:pt x="2632" y="5046"/>
                  </a:cubicBezTo>
                  <a:lnTo>
                    <a:pt x="2632" y="5046"/>
                  </a:lnTo>
                  <a:cubicBezTo>
                    <a:pt x="2843" y="4350"/>
                    <a:pt x="2862" y="3569"/>
                    <a:pt x="2689" y="2876"/>
                  </a:cubicBezTo>
                  <a:cubicBezTo>
                    <a:pt x="2582" y="2483"/>
                    <a:pt x="2427" y="2114"/>
                    <a:pt x="2189" y="1780"/>
                  </a:cubicBezTo>
                  <a:cubicBezTo>
                    <a:pt x="1939" y="1447"/>
                    <a:pt x="1629" y="1173"/>
                    <a:pt x="1319" y="911"/>
                  </a:cubicBezTo>
                  <a:cubicBezTo>
                    <a:pt x="938" y="590"/>
                    <a:pt x="546" y="292"/>
                    <a:pt x="141" y="18"/>
                  </a:cubicBezTo>
                  <a:cubicBezTo>
                    <a:pt x="126" y="6"/>
                    <a:pt x="109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5483494" y="2402021"/>
              <a:ext cx="362366" cy="338830"/>
            </a:xfrm>
            <a:custGeom>
              <a:avLst/>
              <a:gdLst/>
              <a:ahLst/>
              <a:cxnLst/>
              <a:rect l="l" t="t" r="r" b="b"/>
              <a:pathLst>
                <a:path w="6805" h="6363" extrusionOk="0">
                  <a:moveTo>
                    <a:pt x="276" y="383"/>
                  </a:moveTo>
                  <a:cubicBezTo>
                    <a:pt x="817" y="862"/>
                    <a:pt x="1344" y="1384"/>
                    <a:pt x="1625" y="2061"/>
                  </a:cubicBezTo>
                  <a:cubicBezTo>
                    <a:pt x="1899" y="2739"/>
                    <a:pt x="1935" y="3513"/>
                    <a:pt x="1744" y="4227"/>
                  </a:cubicBezTo>
                  <a:cubicBezTo>
                    <a:pt x="1637" y="4592"/>
                    <a:pt x="1472" y="4927"/>
                    <a:pt x="1275" y="5242"/>
                  </a:cubicBezTo>
                  <a:lnTo>
                    <a:pt x="1275" y="5242"/>
                  </a:lnTo>
                  <a:cubicBezTo>
                    <a:pt x="995" y="4936"/>
                    <a:pt x="766" y="4581"/>
                    <a:pt x="589" y="4216"/>
                  </a:cubicBezTo>
                  <a:cubicBezTo>
                    <a:pt x="375" y="3799"/>
                    <a:pt x="256" y="3370"/>
                    <a:pt x="244" y="2906"/>
                  </a:cubicBezTo>
                  <a:cubicBezTo>
                    <a:pt x="202" y="2058"/>
                    <a:pt x="385" y="1220"/>
                    <a:pt x="276" y="383"/>
                  </a:cubicBezTo>
                  <a:close/>
                  <a:moveTo>
                    <a:pt x="4004" y="4862"/>
                  </a:moveTo>
                  <a:cubicBezTo>
                    <a:pt x="4509" y="4862"/>
                    <a:pt x="5012" y="4927"/>
                    <a:pt x="5495" y="5061"/>
                  </a:cubicBezTo>
                  <a:cubicBezTo>
                    <a:pt x="5805" y="5148"/>
                    <a:pt x="6108" y="5260"/>
                    <a:pt x="6397" y="5401"/>
                  </a:cubicBezTo>
                  <a:lnTo>
                    <a:pt x="6397" y="5401"/>
                  </a:lnTo>
                  <a:cubicBezTo>
                    <a:pt x="6156" y="5531"/>
                    <a:pt x="5947" y="5712"/>
                    <a:pt x="5709" y="5859"/>
                  </a:cubicBezTo>
                  <a:cubicBezTo>
                    <a:pt x="5399" y="6058"/>
                    <a:pt x="5037" y="6134"/>
                    <a:pt x="4672" y="6134"/>
                  </a:cubicBezTo>
                  <a:cubicBezTo>
                    <a:pt x="4645" y="6134"/>
                    <a:pt x="4617" y="6133"/>
                    <a:pt x="4590" y="6132"/>
                  </a:cubicBezTo>
                  <a:cubicBezTo>
                    <a:pt x="4161" y="6132"/>
                    <a:pt x="3733" y="6025"/>
                    <a:pt x="3316" y="5930"/>
                  </a:cubicBezTo>
                  <a:cubicBezTo>
                    <a:pt x="2994" y="5859"/>
                    <a:pt x="2673" y="5787"/>
                    <a:pt x="2351" y="5704"/>
                  </a:cubicBezTo>
                  <a:cubicBezTo>
                    <a:pt x="2062" y="5636"/>
                    <a:pt x="1766" y="5546"/>
                    <a:pt x="1505" y="5400"/>
                  </a:cubicBezTo>
                  <a:lnTo>
                    <a:pt x="1505" y="5400"/>
                  </a:lnTo>
                  <a:cubicBezTo>
                    <a:pt x="2282" y="5049"/>
                    <a:pt x="3146" y="4862"/>
                    <a:pt x="4004" y="4862"/>
                  </a:cubicBezTo>
                  <a:close/>
                  <a:moveTo>
                    <a:pt x="124" y="1"/>
                  </a:moveTo>
                  <a:cubicBezTo>
                    <a:pt x="59" y="1"/>
                    <a:pt x="0" y="54"/>
                    <a:pt x="18" y="132"/>
                  </a:cubicBezTo>
                  <a:cubicBezTo>
                    <a:pt x="196" y="906"/>
                    <a:pt x="54" y="1680"/>
                    <a:pt x="30" y="2453"/>
                  </a:cubicBezTo>
                  <a:cubicBezTo>
                    <a:pt x="30" y="2811"/>
                    <a:pt x="42" y="3168"/>
                    <a:pt x="113" y="3525"/>
                  </a:cubicBezTo>
                  <a:cubicBezTo>
                    <a:pt x="184" y="3870"/>
                    <a:pt x="327" y="4180"/>
                    <a:pt x="494" y="4489"/>
                  </a:cubicBezTo>
                  <a:cubicBezTo>
                    <a:pt x="683" y="4843"/>
                    <a:pt x="907" y="5174"/>
                    <a:pt x="1177" y="5458"/>
                  </a:cubicBezTo>
                  <a:lnTo>
                    <a:pt x="1177" y="5458"/>
                  </a:lnTo>
                  <a:cubicBezTo>
                    <a:pt x="1185" y="5470"/>
                    <a:pt x="1195" y="5480"/>
                    <a:pt x="1208" y="5490"/>
                  </a:cubicBezTo>
                  <a:cubicBezTo>
                    <a:pt x="1768" y="5871"/>
                    <a:pt x="2494" y="5966"/>
                    <a:pt x="3137" y="6121"/>
                  </a:cubicBezTo>
                  <a:cubicBezTo>
                    <a:pt x="3637" y="6232"/>
                    <a:pt x="4155" y="6363"/>
                    <a:pt x="4669" y="6363"/>
                  </a:cubicBezTo>
                  <a:cubicBezTo>
                    <a:pt x="4975" y="6363"/>
                    <a:pt x="5280" y="6317"/>
                    <a:pt x="5578" y="6192"/>
                  </a:cubicBezTo>
                  <a:cubicBezTo>
                    <a:pt x="5971" y="6013"/>
                    <a:pt x="6269" y="5668"/>
                    <a:pt x="6685" y="5513"/>
                  </a:cubicBezTo>
                  <a:cubicBezTo>
                    <a:pt x="6769" y="5490"/>
                    <a:pt x="6804" y="5359"/>
                    <a:pt x="6709" y="5311"/>
                  </a:cubicBezTo>
                  <a:cubicBezTo>
                    <a:pt x="5892" y="4846"/>
                    <a:pt x="4956" y="4631"/>
                    <a:pt x="4019" y="4631"/>
                  </a:cubicBezTo>
                  <a:cubicBezTo>
                    <a:pt x="3468" y="4631"/>
                    <a:pt x="2916" y="4706"/>
                    <a:pt x="2387" y="4847"/>
                  </a:cubicBezTo>
                  <a:cubicBezTo>
                    <a:pt x="2105" y="4921"/>
                    <a:pt x="1828" y="5019"/>
                    <a:pt x="1558" y="5136"/>
                  </a:cubicBezTo>
                  <a:lnTo>
                    <a:pt x="1558" y="5136"/>
                  </a:lnTo>
                  <a:cubicBezTo>
                    <a:pt x="1913" y="4606"/>
                    <a:pt x="2078" y="3934"/>
                    <a:pt x="2078" y="3311"/>
                  </a:cubicBezTo>
                  <a:cubicBezTo>
                    <a:pt x="2078" y="2489"/>
                    <a:pt x="1792" y="1727"/>
                    <a:pt x="1292" y="1108"/>
                  </a:cubicBezTo>
                  <a:cubicBezTo>
                    <a:pt x="958" y="703"/>
                    <a:pt x="577" y="370"/>
                    <a:pt x="196" y="25"/>
                  </a:cubicBezTo>
                  <a:cubicBezTo>
                    <a:pt x="174" y="8"/>
                    <a:pt x="148" y="1"/>
                    <a:pt x="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14"/>
          <p:cNvGrpSpPr/>
          <p:nvPr/>
        </p:nvGrpSpPr>
        <p:grpSpPr>
          <a:xfrm rot="-1136101">
            <a:off x="8503182" y="3957761"/>
            <a:ext cx="481082" cy="537982"/>
            <a:chOff x="4678525" y="4254125"/>
            <a:chExt cx="481075" cy="537975"/>
          </a:xfrm>
        </p:grpSpPr>
        <p:sp>
          <p:nvSpPr>
            <p:cNvPr id="648" name="Google Shape;648;p14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2" name="Google Shape;652;p14"/>
          <p:cNvSpPr/>
          <p:nvPr/>
        </p:nvSpPr>
        <p:spPr>
          <a:xfrm flipH="1">
            <a:off x="715098" y="231862"/>
            <a:ext cx="126600" cy="1266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14"/>
          <p:cNvSpPr/>
          <p:nvPr/>
        </p:nvSpPr>
        <p:spPr>
          <a:xfrm flipH="1">
            <a:off x="8896923" y="4869412"/>
            <a:ext cx="126600" cy="1266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14"/>
          <p:cNvSpPr/>
          <p:nvPr/>
        </p:nvSpPr>
        <p:spPr>
          <a:xfrm flipH="1">
            <a:off x="8896923" y="4481912"/>
            <a:ext cx="126600" cy="1266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14"/>
          <p:cNvSpPr/>
          <p:nvPr/>
        </p:nvSpPr>
        <p:spPr>
          <a:xfrm flipH="1">
            <a:off x="715110" y="735212"/>
            <a:ext cx="126600" cy="1266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14"/>
          <p:cNvSpPr/>
          <p:nvPr/>
        </p:nvSpPr>
        <p:spPr>
          <a:xfrm flipH="1">
            <a:off x="8680423" y="4742799"/>
            <a:ext cx="126600" cy="1266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14"/>
          <p:cNvSpPr/>
          <p:nvPr/>
        </p:nvSpPr>
        <p:spPr>
          <a:xfrm flipH="1">
            <a:off x="7814398" y="4812724"/>
            <a:ext cx="126600" cy="1266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14"/>
          <p:cNvSpPr/>
          <p:nvPr/>
        </p:nvSpPr>
        <p:spPr>
          <a:xfrm flipH="1">
            <a:off x="100373" y="861812"/>
            <a:ext cx="126600" cy="1266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20" name="Google Shape;920;p19"/>
          <p:cNvSpPr txBox="1">
            <a:spLocks noGrp="1"/>
          </p:cNvSpPr>
          <p:nvPr>
            <p:ph type="subTitle" idx="1"/>
          </p:nvPr>
        </p:nvSpPr>
        <p:spPr>
          <a:xfrm>
            <a:off x="1856241" y="1695383"/>
            <a:ext cx="2486400" cy="53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1" name="Google Shape;921;p19"/>
          <p:cNvSpPr txBox="1">
            <a:spLocks noGrp="1"/>
          </p:cNvSpPr>
          <p:nvPr>
            <p:ph type="subTitle" idx="2"/>
          </p:nvPr>
        </p:nvSpPr>
        <p:spPr>
          <a:xfrm>
            <a:off x="5872705" y="1695383"/>
            <a:ext cx="2486400" cy="53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2" name="Google Shape;922;p19"/>
          <p:cNvSpPr txBox="1">
            <a:spLocks noGrp="1"/>
          </p:cNvSpPr>
          <p:nvPr>
            <p:ph type="subTitle" idx="3"/>
          </p:nvPr>
        </p:nvSpPr>
        <p:spPr>
          <a:xfrm>
            <a:off x="5872705" y="2789108"/>
            <a:ext cx="2486400" cy="53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3" name="Google Shape;923;p19"/>
          <p:cNvSpPr txBox="1">
            <a:spLocks noGrp="1"/>
          </p:cNvSpPr>
          <p:nvPr>
            <p:ph type="subTitle" idx="4"/>
          </p:nvPr>
        </p:nvSpPr>
        <p:spPr>
          <a:xfrm>
            <a:off x="1856241" y="2791338"/>
            <a:ext cx="2486400" cy="52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4" name="Google Shape;924;p19"/>
          <p:cNvSpPr txBox="1">
            <a:spLocks noGrp="1"/>
          </p:cNvSpPr>
          <p:nvPr>
            <p:ph type="subTitle" idx="5"/>
          </p:nvPr>
        </p:nvSpPr>
        <p:spPr>
          <a:xfrm>
            <a:off x="1856241" y="3893125"/>
            <a:ext cx="2486400" cy="52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5" name="Google Shape;925;p19"/>
          <p:cNvSpPr txBox="1">
            <a:spLocks noGrp="1"/>
          </p:cNvSpPr>
          <p:nvPr>
            <p:ph type="subTitle" idx="6"/>
          </p:nvPr>
        </p:nvSpPr>
        <p:spPr>
          <a:xfrm>
            <a:off x="5872705" y="3885063"/>
            <a:ext cx="2486400" cy="52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6" name="Google Shape;926;p19"/>
          <p:cNvSpPr txBox="1">
            <a:spLocks noGrp="1"/>
          </p:cNvSpPr>
          <p:nvPr>
            <p:ph type="subTitle" idx="7"/>
          </p:nvPr>
        </p:nvSpPr>
        <p:spPr>
          <a:xfrm>
            <a:off x="1856241" y="1357113"/>
            <a:ext cx="2486400" cy="41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7" name="Google Shape;927;p19"/>
          <p:cNvSpPr txBox="1">
            <a:spLocks noGrp="1"/>
          </p:cNvSpPr>
          <p:nvPr>
            <p:ph type="subTitle" idx="8"/>
          </p:nvPr>
        </p:nvSpPr>
        <p:spPr>
          <a:xfrm>
            <a:off x="5872705" y="1357113"/>
            <a:ext cx="2486400" cy="41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8" name="Google Shape;928;p19"/>
          <p:cNvSpPr txBox="1">
            <a:spLocks noGrp="1"/>
          </p:cNvSpPr>
          <p:nvPr>
            <p:ph type="subTitle" idx="9"/>
          </p:nvPr>
        </p:nvSpPr>
        <p:spPr>
          <a:xfrm>
            <a:off x="5872705" y="2450838"/>
            <a:ext cx="2486400" cy="41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9" name="Google Shape;929;p19"/>
          <p:cNvSpPr txBox="1">
            <a:spLocks noGrp="1"/>
          </p:cNvSpPr>
          <p:nvPr>
            <p:ph type="subTitle" idx="13"/>
          </p:nvPr>
        </p:nvSpPr>
        <p:spPr>
          <a:xfrm>
            <a:off x="1856241" y="2450838"/>
            <a:ext cx="2486400" cy="41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30" name="Google Shape;930;p19"/>
          <p:cNvSpPr txBox="1">
            <a:spLocks noGrp="1"/>
          </p:cNvSpPr>
          <p:nvPr>
            <p:ph type="subTitle" idx="14"/>
          </p:nvPr>
        </p:nvSpPr>
        <p:spPr>
          <a:xfrm>
            <a:off x="1856241" y="3552625"/>
            <a:ext cx="2486400" cy="41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31" name="Google Shape;931;p19"/>
          <p:cNvSpPr txBox="1">
            <a:spLocks noGrp="1"/>
          </p:cNvSpPr>
          <p:nvPr>
            <p:ph type="subTitle" idx="15"/>
          </p:nvPr>
        </p:nvSpPr>
        <p:spPr>
          <a:xfrm>
            <a:off x="5872705" y="3544563"/>
            <a:ext cx="2486400" cy="41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32" name="Google Shape;932;p19"/>
          <p:cNvSpPr/>
          <p:nvPr/>
        </p:nvSpPr>
        <p:spPr>
          <a:xfrm>
            <a:off x="7646450" y="4087675"/>
            <a:ext cx="2453300" cy="1834100"/>
          </a:xfrm>
          <a:custGeom>
            <a:avLst/>
            <a:gdLst/>
            <a:ahLst/>
            <a:cxnLst/>
            <a:rect l="l" t="t" r="r" b="b"/>
            <a:pathLst>
              <a:path w="98132" h="73364" extrusionOk="0">
                <a:moveTo>
                  <a:pt x="63582" y="0"/>
                </a:moveTo>
                <a:cubicBezTo>
                  <a:pt x="60185" y="0"/>
                  <a:pt x="56856" y="742"/>
                  <a:pt x="53828" y="2437"/>
                </a:cubicBezTo>
                <a:cubicBezTo>
                  <a:pt x="45173" y="7295"/>
                  <a:pt x="41339" y="18475"/>
                  <a:pt x="32373" y="22714"/>
                </a:cubicBezTo>
                <a:cubicBezTo>
                  <a:pt x="26444" y="25523"/>
                  <a:pt x="19300" y="24726"/>
                  <a:pt x="13347" y="27512"/>
                </a:cubicBezTo>
                <a:cubicBezTo>
                  <a:pt x="8680" y="29691"/>
                  <a:pt x="5108" y="34084"/>
                  <a:pt x="3929" y="39108"/>
                </a:cubicBezTo>
                <a:cubicBezTo>
                  <a:pt x="0" y="55849"/>
                  <a:pt x="20408" y="69457"/>
                  <a:pt x="34243" y="72327"/>
                </a:cubicBezTo>
                <a:cubicBezTo>
                  <a:pt x="37651" y="73034"/>
                  <a:pt x="41111" y="73364"/>
                  <a:pt x="44578" y="73364"/>
                </a:cubicBezTo>
                <a:cubicBezTo>
                  <a:pt x="52896" y="73364"/>
                  <a:pt x="61249" y="71468"/>
                  <a:pt x="68997" y="68350"/>
                </a:cubicBezTo>
                <a:cubicBezTo>
                  <a:pt x="76105" y="65493"/>
                  <a:pt x="82892" y="61540"/>
                  <a:pt x="88178" y="55991"/>
                </a:cubicBezTo>
                <a:cubicBezTo>
                  <a:pt x="93464" y="50443"/>
                  <a:pt x="97167" y="43180"/>
                  <a:pt x="97560" y="35513"/>
                </a:cubicBezTo>
                <a:cubicBezTo>
                  <a:pt x="98132" y="24297"/>
                  <a:pt x="91476" y="13617"/>
                  <a:pt x="82487" y="6878"/>
                </a:cubicBezTo>
                <a:cubicBezTo>
                  <a:pt x="77081" y="2818"/>
                  <a:pt x="70203" y="0"/>
                  <a:pt x="635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19"/>
          <p:cNvSpPr/>
          <p:nvPr/>
        </p:nvSpPr>
        <p:spPr>
          <a:xfrm rot="10800000">
            <a:off x="-869425" y="-686400"/>
            <a:ext cx="2453300" cy="1834100"/>
          </a:xfrm>
          <a:custGeom>
            <a:avLst/>
            <a:gdLst/>
            <a:ahLst/>
            <a:cxnLst/>
            <a:rect l="l" t="t" r="r" b="b"/>
            <a:pathLst>
              <a:path w="98132" h="73364" extrusionOk="0">
                <a:moveTo>
                  <a:pt x="63582" y="0"/>
                </a:moveTo>
                <a:cubicBezTo>
                  <a:pt x="60185" y="0"/>
                  <a:pt x="56856" y="742"/>
                  <a:pt x="53828" y="2437"/>
                </a:cubicBezTo>
                <a:cubicBezTo>
                  <a:pt x="45173" y="7295"/>
                  <a:pt x="41339" y="18475"/>
                  <a:pt x="32373" y="22714"/>
                </a:cubicBezTo>
                <a:cubicBezTo>
                  <a:pt x="26444" y="25523"/>
                  <a:pt x="19300" y="24726"/>
                  <a:pt x="13347" y="27512"/>
                </a:cubicBezTo>
                <a:cubicBezTo>
                  <a:pt x="8680" y="29691"/>
                  <a:pt x="5108" y="34084"/>
                  <a:pt x="3929" y="39108"/>
                </a:cubicBezTo>
                <a:cubicBezTo>
                  <a:pt x="0" y="55849"/>
                  <a:pt x="20408" y="69457"/>
                  <a:pt x="34243" y="72327"/>
                </a:cubicBezTo>
                <a:cubicBezTo>
                  <a:pt x="37651" y="73034"/>
                  <a:pt x="41111" y="73364"/>
                  <a:pt x="44578" y="73364"/>
                </a:cubicBezTo>
                <a:cubicBezTo>
                  <a:pt x="52896" y="73364"/>
                  <a:pt x="61249" y="71468"/>
                  <a:pt x="68997" y="68350"/>
                </a:cubicBezTo>
                <a:cubicBezTo>
                  <a:pt x="76105" y="65493"/>
                  <a:pt x="82892" y="61540"/>
                  <a:pt x="88178" y="55991"/>
                </a:cubicBezTo>
                <a:cubicBezTo>
                  <a:pt x="93464" y="50443"/>
                  <a:pt x="97167" y="43180"/>
                  <a:pt x="97560" y="35513"/>
                </a:cubicBezTo>
                <a:cubicBezTo>
                  <a:pt x="98132" y="24297"/>
                  <a:pt x="91476" y="13617"/>
                  <a:pt x="82487" y="6878"/>
                </a:cubicBezTo>
                <a:cubicBezTo>
                  <a:pt x="77081" y="2818"/>
                  <a:pt x="70203" y="0"/>
                  <a:pt x="635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4" name="Google Shape;934;p19"/>
          <p:cNvGrpSpPr/>
          <p:nvPr/>
        </p:nvGrpSpPr>
        <p:grpSpPr>
          <a:xfrm>
            <a:off x="1" y="4232177"/>
            <a:ext cx="580850" cy="911324"/>
            <a:chOff x="5463951" y="1829527"/>
            <a:chExt cx="580850" cy="911324"/>
          </a:xfrm>
        </p:grpSpPr>
        <p:sp>
          <p:nvSpPr>
            <p:cNvPr id="935" name="Google Shape;935;p19"/>
            <p:cNvSpPr/>
            <p:nvPr/>
          </p:nvSpPr>
          <p:spPr>
            <a:xfrm>
              <a:off x="5788721" y="1833308"/>
              <a:ext cx="105329" cy="352568"/>
            </a:xfrm>
            <a:custGeom>
              <a:avLst/>
              <a:gdLst/>
              <a:ahLst/>
              <a:cxnLst/>
              <a:rect l="l" t="t" r="r" b="b"/>
              <a:pathLst>
                <a:path w="1978" h="6621" extrusionOk="0">
                  <a:moveTo>
                    <a:pt x="929" y="1"/>
                  </a:moveTo>
                  <a:cubicBezTo>
                    <a:pt x="918" y="406"/>
                    <a:pt x="787" y="799"/>
                    <a:pt x="656" y="1192"/>
                  </a:cubicBezTo>
                  <a:cubicBezTo>
                    <a:pt x="203" y="2680"/>
                    <a:pt x="1" y="4311"/>
                    <a:pt x="525" y="5763"/>
                  </a:cubicBezTo>
                  <a:cubicBezTo>
                    <a:pt x="620" y="6037"/>
                    <a:pt x="739" y="6299"/>
                    <a:pt x="751" y="6585"/>
                  </a:cubicBezTo>
                  <a:lnTo>
                    <a:pt x="846" y="6621"/>
                  </a:lnTo>
                  <a:cubicBezTo>
                    <a:pt x="1084" y="6121"/>
                    <a:pt x="1310" y="5609"/>
                    <a:pt x="1513" y="5097"/>
                  </a:cubicBezTo>
                  <a:cubicBezTo>
                    <a:pt x="1632" y="4811"/>
                    <a:pt x="1739" y="4513"/>
                    <a:pt x="1811" y="4216"/>
                  </a:cubicBezTo>
                  <a:cubicBezTo>
                    <a:pt x="1977" y="3513"/>
                    <a:pt x="1906" y="2751"/>
                    <a:pt x="1715" y="2049"/>
                  </a:cubicBezTo>
                  <a:cubicBezTo>
                    <a:pt x="1537" y="1346"/>
                    <a:pt x="1227" y="668"/>
                    <a:pt x="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5605489" y="2155419"/>
              <a:ext cx="431857" cy="277219"/>
            </a:xfrm>
            <a:custGeom>
              <a:avLst/>
              <a:gdLst/>
              <a:ahLst/>
              <a:cxnLst/>
              <a:rect l="l" t="t" r="r" b="b"/>
              <a:pathLst>
                <a:path w="8110" h="5206" extrusionOk="0">
                  <a:moveTo>
                    <a:pt x="1" y="0"/>
                  </a:moveTo>
                  <a:cubicBezTo>
                    <a:pt x="215" y="977"/>
                    <a:pt x="49" y="2048"/>
                    <a:pt x="549" y="2905"/>
                  </a:cubicBezTo>
                  <a:cubicBezTo>
                    <a:pt x="1001" y="3703"/>
                    <a:pt x="1894" y="4108"/>
                    <a:pt x="2644" y="4608"/>
                  </a:cubicBezTo>
                  <a:cubicBezTo>
                    <a:pt x="2775" y="4703"/>
                    <a:pt x="2906" y="4798"/>
                    <a:pt x="2989" y="4929"/>
                  </a:cubicBezTo>
                  <a:cubicBezTo>
                    <a:pt x="3360" y="5119"/>
                    <a:pt x="3777" y="5206"/>
                    <a:pt x="4195" y="5206"/>
                  </a:cubicBezTo>
                  <a:cubicBezTo>
                    <a:pt x="4382" y="5206"/>
                    <a:pt x="4568" y="5189"/>
                    <a:pt x="4751" y="5156"/>
                  </a:cubicBezTo>
                  <a:cubicBezTo>
                    <a:pt x="5335" y="5048"/>
                    <a:pt x="5894" y="4763"/>
                    <a:pt x="6359" y="4394"/>
                  </a:cubicBezTo>
                  <a:cubicBezTo>
                    <a:pt x="6633" y="4167"/>
                    <a:pt x="6883" y="3917"/>
                    <a:pt x="7133" y="3655"/>
                  </a:cubicBezTo>
                  <a:cubicBezTo>
                    <a:pt x="7454" y="3322"/>
                    <a:pt x="7788" y="2989"/>
                    <a:pt x="8109" y="2655"/>
                  </a:cubicBezTo>
                  <a:lnTo>
                    <a:pt x="8109" y="2655"/>
                  </a:lnTo>
                  <a:cubicBezTo>
                    <a:pt x="7811" y="2679"/>
                    <a:pt x="7526" y="2703"/>
                    <a:pt x="7240" y="2727"/>
                  </a:cubicBezTo>
                  <a:cubicBezTo>
                    <a:pt x="6526" y="2774"/>
                    <a:pt x="5811" y="2834"/>
                    <a:pt x="5156" y="3120"/>
                  </a:cubicBezTo>
                  <a:cubicBezTo>
                    <a:pt x="4299" y="3489"/>
                    <a:pt x="3644" y="4203"/>
                    <a:pt x="3013" y="4906"/>
                  </a:cubicBezTo>
                  <a:cubicBezTo>
                    <a:pt x="3025" y="3870"/>
                    <a:pt x="2918" y="2786"/>
                    <a:pt x="2370" y="1917"/>
                  </a:cubicBezTo>
                  <a:cubicBezTo>
                    <a:pt x="1811" y="1060"/>
                    <a:pt x="894" y="51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5550961" y="2654853"/>
              <a:ext cx="286645" cy="80194"/>
            </a:xfrm>
            <a:custGeom>
              <a:avLst/>
              <a:gdLst/>
              <a:ahLst/>
              <a:cxnLst/>
              <a:rect l="l" t="t" r="r" b="b"/>
              <a:pathLst>
                <a:path w="5383" h="1506" extrusionOk="0">
                  <a:moveTo>
                    <a:pt x="2748" y="0"/>
                  </a:moveTo>
                  <a:cubicBezTo>
                    <a:pt x="1795" y="0"/>
                    <a:pt x="834" y="224"/>
                    <a:pt x="1" y="646"/>
                  </a:cubicBezTo>
                  <a:cubicBezTo>
                    <a:pt x="513" y="1003"/>
                    <a:pt x="1382" y="1134"/>
                    <a:pt x="2001" y="1289"/>
                  </a:cubicBezTo>
                  <a:cubicBezTo>
                    <a:pt x="2394" y="1384"/>
                    <a:pt x="2787" y="1468"/>
                    <a:pt x="3192" y="1504"/>
                  </a:cubicBezTo>
                  <a:cubicBezTo>
                    <a:pt x="3231" y="1505"/>
                    <a:pt x="3270" y="1505"/>
                    <a:pt x="3309" y="1505"/>
                  </a:cubicBezTo>
                  <a:cubicBezTo>
                    <a:pt x="3686" y="1505"/>
                    <a:pt x="4059" y="1450"/>
                    <a:pt x="4382" y="1277"/>
                  </a:cubicBezTo>
                  <a:cubicBezTo>
                    <a:pt x="4728" y="1087"/>
                    <a:pt x="5013" y="789"/>
                    <a:pt x="5383" y="658"/>
                  </a:cubicBezTo>
                  <a:cubicBezTo>
                    <a:pt x="4596" y="212"/>
                    <a:pt x="3676" y="0"/>
                    <a:pt x="2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5489511" y="2407719"/>
              <a:ext cx="111612" cy="280947"/>
            </a:xfrm>
            <a:custGeom>
              <a:avLst/>
              <a:gdLst/>
              <a:ahLst/>
              <a:cxnLst/>
              <a:rect l="l" t="t" r="r" b="b"/>
              <a:pathLst>
                <a:path w="2096" h="5276" extrusionOk="0">
                  <a:moveTo>
                    <a:pt x="0" y="1"/>
                  </a:moveTo>
                  <a:cubicBezTo>
                    <a:pt x="155" y="644"/>
                    <a:pt x="83" y="1323"/>
                    <a:pt x="48" y="1977"/>
                  </a:cubicBezTo>
                  <a:cubicBezTo>
                    <a:pt x="0" y="2644"/>
                    <a:pt x="0" y="3335"/>
                    <a:pt x="274" y="3942"/>
                  </a:cubicBezTo>
                  <a:cubicBezTo>
                    <a:pt x="500" y="4418"/>
                    <a:pt x="786" y="4906"/>
                    <a:pt x="1155" y="5275"/>
                  </a:cubicBezTo>
                  <a:cubicBezTo>
                    <a:pt x="1988" y="4228"/>
                    <a:pt x="2096" y="2656"/>
                    <a:pt x="1405" y="1513"/>
                  </a:cubicBezTo>
                  <a:cubicBezTo>
                    <a:pt x="1048" y="918"/>
                    <a:pt x="524" y="45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5653041" y="2000727"/>
              <a:ext cx="164276" cy="267581"/>
            </a:xfrm>
            <a:custGeom>
              <a:avLst/>
              <a:gdLst/>
              <a:ahLst/>
              <a:cxnLst/>
              <a:rect l="l" t="t" r="r" b="b"/>
              <a:pathLst>
                <a:path w="3085" h="5025" extrusionOk="0">
                  <a:moveTo>
                    <a:pt x="1" y="0"/>
                  </a:moveTo>
                  <a:cubicBezTo>
                    <a:pt x="263" y="429"/>
                    <a:pt x="239" y="965"/>
                    <a:pt x="287" y="1465"/>
                  </a:cubicBezTo>
                  <a:cubicBezTo>
                    <a:pt x="322" y="1917"/>
                    <a:pt x="418" y="2358"/>
                    <a:pt x="572" y="2774"/>
                  </a:cubicBezTo>
                  <a:cubicBezTo>
                    <a:pt x="680" y="3036"/>
                    <a:pt x="799" y="3298"/>
                    <a:pt x="953" y="3524"/>
                  </a:cubicBezTo>
                  <a:lnTo>
                    <a:pt x="953" y="3536"/>
                  </a:lnTo>
                  <a:cubicBezTo>
                    <a:pt x="1453" y="4263"/>
                    <a:pt x="2263" y="4727"/>
                    <a:pt x="3085" y="5025"/>
                  </a:cubicBezTo>
                  <a:cubicBezTo>
                    <a:pt x="2906" y="3870"/>
                    <a:pt x="2561" y="2512"/>
                    <a:pt x="1918" y="1536"/>
                  </a:cubicBezTo>
                  <a:cubicBezTo>
                    <a:pt x="1453" y="857"/>
                    <a:pt x="775" y="31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5675246" y="2490949"/>
              <a:ext cx="275196" cy="100749"/>
            </a:xfrm>
            <a:custGeom>
              <a:avLst/>
              <a:gdLst/>
              <a:ahLst/>
              <a:cxnLst/>
              <a:rect l="l" t="t" r="r" b="b"/>
              <a:pathLst>
                <a:path w="5168" h="1892" extrusionOk="0">
                  <a:moveTo>
                    <a:pt x="3495" y="1"/>
                  </a:moveTo>
                  <a:cubicBezTo>
                    <a:pt x="3318" y="1"/>
                    <a:pt x="3142" y="11"/>
                    <a:pt x="2965" y="33"/>
                  </a:cubicBezTo>
                  <a:cubicBezTo>
                    <a:pt x="1882" y="176"/>
                    <a:pt x="929" y="795"/>
                    <a:pt x="24" y="1403"/>
                  </a:cubicBezTo>
                  <a:cubicBezTo>
                    <a:pt x="12" y="1426"/>
                    <a:pt x="1" y="1450"/>
                    <a:pt x="1" y="1474"/>
                  </a:cubicBezTo>
                  <a:cubicBezTo>
                    <a:pt x="721" y="1683"/>
                    <a:pt x="1487" y="1892"/>
                    <a:pt x="2243" y="1892"/>
                  </a:cubicBezTo>
                  <a:cubicBezTo>
                    <a:pt x="2349" y="1892"/>
                    <a:pt x="2455" y="1888"/>
                    <a:pt x="2560" y="1879"/>
                  </a:cubicBezTo>
                  <a:cubicBezTo>
                    <a:pt x="2834" y="1855"/>
                    <a:pt x="3120" y="1807"/>
                    <a:pt x="3382" y="1700"/>
                  </a:cubicBezTo>
                  <a:cubicBezTo>
                    <a:pt x="3727" y="1557"/>
                    <a:pt x="4025" y="1307"/>
                    <a:pt x="4299" y="1057"/>
                  </a:cubicBezTo>
                  <a:cubicBezTo>
                    <a:pt x="4596" y="783"/>
                    <a:pt x="4882" y="498"/>
                    <a:pt x="5168" y="200"/>
                  </a:cubicBezTo>
                  <a:cubicBezTo>
                    <a:pt x="4615" y="100"/>
                    <a:pt x="4056" y="1"/>
                    <a:pt x="3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5549736" y="2289184"/>
              <a:ext cx="140793" cy="277752"/>
            </a:xfrm>
            <a:custGeom>
              <a:avLst/>
              <a:gdLst/>
              <a:ahLst/>
              <a:cxnLst/>
              <a:rect l="l" t="t" r="r" b="b"/>
              <a:pathLst>
                <a:path w="2644" h="5216" extrusionOk="0">
                  <a:moveTo>
                    <a:pt x="0" y="0"/>
                  </a:moveTo>
                  <a:cubicBezTo>
                    <a:pt x="48" y="524"/>
                    <a:pt x="83" y="1048"/>
                    <a:pt x="131" y="1560"/>
                  </a:cubicBezTo>
                  <a:cubicBezTo>
                    <a:pt x="155" y="1810"/>
                    <a:pt x="167" y="2060"/>
                    <a:pt x="226" y="2310"/>
                  </a:cubicBezTo>
                  <a:cubicBezTo>
                    <a:pt x="322" y="2703"/>
                    <a:pt x="500" y="3084"/>
                    <a:pt x="750" y="3406"/>
                  </a:cubicBezTo>
                  <a:cubicBezTo>
                    <a:pt x="1250" y="4037"/>
                    <a:pt x="2036" y="4465"/>
                    <a:pt x="2334" y="5215"/>
                  </a:cubicBezTo>
                  <a:cubicBezTo>
                    <a:pt x="2346" y="5203"/>
                    <a:pt x="2358" y="5192"/>
                    <a:pt x="2381" y="5180"/>
                  </a:cubicBezTo>
                  <a:cubicBezTo>
                    <a:pt x="2548" y="4620"/>
                    <a:pt x="2643" y="4037"/>
                    <a:pt x="2596" y="3453"/>
                  </a:cubicBezTo>
                  <a:cubicBezTo>
                    <a:pt x="2560" y="2846"/>
                    <a:pt x="2369" y="2239"/>
                    <a:pt x="2012" y="1739"/>
                  </a:cubicBezTo>
                  <a:cubicBezTo>
                    <a:pt x="1798" y="1453"/>
                    <a:pt x="1548" y="1215"/>
                    <a:pt x="1274" y="989"/>
                  </a:cubicBezTo>
                  <a:cubicBezTo>
                    <a:pt x="869" y="631"/>
                    <a:pt x="441" y="29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5817263" y="2077407"/>
              <a:ext cx="220668" cy="193457"/>
            </a:xfrm>
            <a:custGeom>
              <a:avLst/>
              <a:gdLst/>
              <a:ahLst/>
              <a:cxnLst/>
              <a:rect l="l" t="t" r="r" b="b"/>
              <a:pathLst>
                <a:path w="4144" h="3633" extrusionOk="0">
                  <a:moveTo>
                    <a:pt x="4144" y="1"/>
                  </a:moveTo>
                  <a:cubicBezTo>
                    <a:pt x="3346" y="263"/>
                    <a:pt x="2549" y="608"/>
                    <a:pt x="1941" y="1168"/>
                  </a:cubicBezTo>
                  <a:cubicBezTo>
                    <a:pt x="1727" y="1358"/>
                    <a:pt x="1536" y="1572"/>
                    <a:pt x="1358" y="1799"/>
                  </a:cubicBezTo>
                  <a:cubicBezTo>
                    <a:pt x="905" y="2346"/>
                    <a:pt x="489" y="2930"/>
                    <a:pt x="132" y="3537"/>
                  </a:cubicBezTo>
                  <a:cubicBezTo>
                    <a:pt x="120" y="3561"/>
                    <a:pt x="96" y="3585"/>
                    <a:pt x="72" y="3596"/>
                  </a:cubicBezTo>
                  <a:cubicBezTo>
                    <a:pt x="65" y="3600"/>
                    <a:pt x="58" y="3601"/>
                    <a:pt x="51" y="3601"/>
                  </a:cubicBezTo>
                  <a:cubicBezTo>
                    <a:pt x="34" y="3601"/>
                    <a:pt x="17" y="3593"/>
                    <a:pt x="1" y="3585"/>
                  </a:cubicBezTo>
                  <a:lnTo>
                    <a:pt x="1" y="3585"/>
                  </a:lnTo>
                  <a:cubicBezTo>
                    <a:pt x="1" y="3596"/>
                    <a:pt x="1" y="3608"/>
                    <a:pt x="12" y="3632"/>
                  </a:cubicBezTo>
                  <a:cubicBezTo>
                    <a:pt x="1120" y="3561"/>
                    <a:pt x="2203" y="2977"/>
                    <a:pt x="2870" y="2072"/>
                  </a:cubicBezTo>
                  <a:cubicBezTo>
                    <a:pt x="3013" y="1870"/>
                    <a:pt x="3144" y="1656"/>
                    <a:pt x="3275" y="1441"/>
                  </a:cubicBezTo>
                  <a:cubicBezTo>
                    <a:pt x="3561" y="953"/>
                    <a:pt x="3858" y="477"/>
                    <a:pt x="4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5823865" y="2148763"/>
              <a:ext cx="140527" cy="120558"/>
            </a:xfrm>
            <a:custGeom>
              <a:avLst/>
              <a:gdLst/>
              <a:ahLst/>
              <a:cxnLst/>
              <a:rect l="l" t="t" r="r" b="b"/>
              <a:pathLst>
                <a:path w="2639" h="2264" extrusionOk="0">
                  <a:moveTo>
                    <a:pt x="2565" y="1"/>
                  </a:moveTo>
                  <a:cubicBezTo>
                    <a:pt x="2551" y="1"/>
                    <a:pt x="2535" y="6"/>
                    <a:pt x="2520" y="18"/>
                  </a:cubicBezTo>
                  <a:lnTo>
                    <a:pt x="2532" y="18"/>
                  </a:lnTo>
                  <a:cubicBezTo>
                    <a:pt x="2127" y="363"/>
                    <a:pt x="1758" y="756"/>
                    <a:pt x="1353" y="1102"/>
                  </a:cubicBezTo>
                  <a:cubicBezTo>
                    <a:pt x="936" y="1459"/>
                    <a:pt x="520" y="1792"/>
                    <a:pt x="79" y="2102"/>
                  </a:cubicBezTo>
                  <a:cubicBezTo>
                    <a:pt x="1" y="2150"/>
                    <a:pt x="43" y="2263"/>
                    <a:pt x="113" y="2263"/>
                  </a:cubicBezTo>
                  <a:cubicBezTo>
                    <a:pt x="128" y="2263"/>
                    <a:pt x="145" y="2258"/>
                    <a:pt x="162" y="2245"/>
                  </a:cubicBezTo>
                  <a:cubicBezTo>
                    <a:pt x="603" y="1935"/>
                    <a:pt x="1031" y="1602"/>
                    <a:pt x="1436" y="1244"/>
                  </a:cubicBezTo>
                  <a:cubicBezTo>
                    <a:pt x="1853" y="887"/>
                    <a:pt x="2258" y="518"/>
                    <a:pt x="2603" y="90"/>
                  </a:cubicBezTo>
                  <a:cubicBezTo>
                    <a:pt x="2639" y="45"/>
                    <a:pt x="2608" y="1"/>
                    <a:pt x="2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5700326" y="2078685"/>
              <a:ext cx="120931" cy="188665"/>
            </a:xfrm>
            <a:custGeom>
              <a:avLst/>
              <a:gdLst/>
              <a:ahLst/>
              <a:cxnLst/>
              <a:rect l="l" t="t" r="r" b="b"/>
              <a:pathLst>
                <a:path w="2271" h="3543" extrusionOk="0">
                  <a:moveTo>
                    <a:pt x="122" y="1"/>
                  </a:moveTo>
                  <a:cubicBezTo>
                    <a:pt x="61" y="1"/>
                    <a:pt x="1" y="66"/>
                    <a:pt x="42" y="132"/>
                  </a:cubicBezTo>
                  <a:cubicBezTo>
                    <a:pt x="637" y="1322"/>
                    <a:pt x="1327" y="2477"/>
                    <a:pt x="2161" y="3525"/>
                  </a:cubicBezTo>
                  <a:cubicBezTo>
                    <a:pt x="2170" y="3537"/>
                    <a:pt x="2183" y="3542"/>
                    <a:pt x="2195" y="3542"/>
                  </a:cubicBezTo>
                  <a:cubicBezTo>
                    <a:pt x="2232" y="3542"/>
                    <a:pt x="2271" y="3501"/>
                    <a:pt x="2244" y="3465"/>
                  </a:cubicBezTo>
                  <a:cubicBezTo>
                    <a:pt x="1494" y="2358"/>
                    <a:pt x="792" y="1239"/>
                    <a:pt x="196" y="48"/>
                  </a:cubicBezTo>
                  <a:cubicBezTo>
                    <a:pt x="178" y="15"/>
                    <a:pt x="150" y="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639036" y="2217562"/>
              <a:ext cx="126735" cy="192605"/>
            </a:xfrm>
            <a:custGeom>
              <a:avLst/>
              <a:gdLst/>
              <a:ahLst/>
              <a:cxnLst/>
              <a:rect l="l" t="t" r="r" b="b"/>
              <a:pathLst>
                <a:path w="2380" h="3617" extrusionOk="0">
                  <a:moveTo>
                    <a:pt x="100" y="0"/>
                  </a:moveTo>
                  <a:cubicBezTo>
                    <a:pt x="49" y="0"/>
                    <a:pt x="0" y="80"/>
                    <a:pt x="50" y="119"/>
                  </a:cubicBezTo>
                  <a:cubicBezTo>
                    <a:pt x="300" y="322"/>
                    <a:pt x="490" y="631"/>
                    <a:pt x="669" y="893"/>
                  </a:cubicBezTo>
                  <a:cubicBezTo>
                    <a:pt x="859" y="1179"/>
                    <a:pt x="1050" y="1465"/>
                    <a:pt x="1228" y="1762"/>
                  </a:cubicBezTo>
                  <a:cubicBezTo>
                    <a:pt x="1407" y="2048"/>
                    <a:pt x="1574" y="2346"/>
                    <a:pt x="1728" y="2643"/>
                  </a:cubicBezTo>
                  <a:cubicBezTo>
                    <a:pt x="1883" y="2953"/>
                    <a:pt x="2014" y="3262"/>
                    <a:pt x="2169" y="3572"/>
                  </a:cubicBezTo>
                  <a:cubicBezTo>
                    <a:pt x="2188" y="3603"/>
                    <a:pt x="2219" y="3616"/>
                    <a:pt x="2251" y="3616"/>
                  </a:cubicBezTo>
                  <a:cubicBezTo>
                    <a:pt x="2315" y="3616"/>
                    <a:pt x="2379" y="3561"/>
                    <a:pt x="2347" y="3489"/>
                  </a:cubicBezTo>
                  <a:cubicBezTo>
                    <a:pt x="2228" y="3167"/>
                    <a:pt x="2050" y="2858"/>
                    <a:pt x="1895" y="2548"/>
                  </a:cubicBezTo>
                  <a:cubicBezTo>
                    <a:pt x="1728" y="2238"/>
                    <a:pt x="1550" y="1929"/>
                    <a:pt x="1371" y="1619"/>
                  </a:cubicBezTo>
                  <a:cubicBezTo>
                    <a:pt x="1181" y="1322"/>
                    <a:pt x="990" y="1024"/>
                    <a:pt x="788" y="726"/>
                  </a:cubicBezTo>
                  <a:cubicBezTo>
                    <a:pt x="597" y="452"/>
                    <a:pt x="407" y="214"/>
                    <a:pt x="133" y="12"/>
                  </a:cubicBezTo>
                  <a:cubicBezTo>
                    <a:pt x="122" y="4"/>
                    <a:pt x="111" y="0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761883" y="2330346"/>
              <a:ext cx="201871" cy="90312"/>
            </a:xfrm>
            <a:custGeom>
              <a:avLst/>
              <a:gdLst/>
              <a:ahLst/>
              <a:cxnLst/>
              <a:rect l="l" t="t" r="r" b="b"/>
              <a:pathLst>
                <a:path w="3791" h="1696" extrusionOk="0">
                  <a:moveTo>
                    <a:pt x="3684" y="1"/>
                  </a:moveTo>
                  <a:cubicBezTo>
                    <a:pt x="3680" y="1"/>
                    <a:pt x="3676" y="1"/>
                    <a:pt x="3672" y="1"/>
                  </a:cubicBezTo>
                  <a:cubicBezTo>
                    <a:pt x="3362" y="37"/>
                    <a:pt x="3053" y="168"/>
                    <a:pt x="2767" y="275"/>
                  </a:cubicBezTo>
                  <a:cubicBezTo>
                    <a:pt x="2469" y="394"/>
                    <a:pt x="2184" y="525"/>
                    <a:pt x="1898" y="668"/>
                  </a:cubicBezTo>
                  <a:cubicBezTo>
                    <a:pt x="1600" y="799"/>
                    <a:pt x="1303" y="942"/>
                    <a:pt x="1005" y="1085"/>
                  </a:cubicBezTo>
                  <a:cubicBezTo>
                    <a:pt x="838" y="1168"/>
                    <a:pt x="683" y="1240"/>
                    <a:pt x="529" y="1323"/>
                  </a:cubicBezTo>
                  <a:cubicBezTo>
                    <a:pt x="362" y="1394"/>
                    <a:pt x="219" y="1502"/>
                    <a:pt x="64" y="1573"/>
                  </a:cubicBezTo>
                  <a:cubicBezTo>
                    <a:pt x="1" y="1615"/>
                    <a:pt x="41" y="1696"/>
                    <a:pt x="101" y="1696"/>
                  </a:cubicBezTo>
                  <a:cubicBezTo>
                    <a:pt x="108" y="1696"/>
                    <a:pt x="116" y="1695"/>
                    <a:pt x="124" y="1692"/>
                  </a:cubicBezTo>
                  <a:lnTo>
                    <a:pt x="124" y="1680"/>
                  </a:lnTo>
                  <a:cubicBezTo>
                    <a:pt x="290" y="1621"/>
                    <a:pt x="445" y="1573"/>
                    <a:pt x="600" y="1502"/>
                  </a:cubicBezTo>
                  <a:cubicBezTo>
                    <a:pt x="755" y="1430"/>
                    <a:pt x="910" y="1359"/>
                    <a:pt x="1064" y="1287"/>
                  </a:cubicBezTo>
                  <a:cubicBezTo>
                    <a:pt x="1362" y="1144"/>
                    <a:pt x="1648" y="1001"/>
                    <a:pt x="1945" y="871"/>
                  </a:cubicBezTo>
                  <a:cubicBezTo>
                    <a:pt x="2231" y="728"/>
                    <a:pt x="2517" y="597"/>
                    <a:pt x="2803" y="490"/>
                  </a:cubicBezTo>
                  <a:cubicBezTo>
                    <a:pt x="2946" y="430"/>
                    <a:pt x="3077" y="370"/>
                    <a:pt x="3219" y="335"/>
                  </a:cubicBezTo>
                  <a:cubicBezTo>
                    <a:pt x="3374" y="275"/>
                    <a:pt x="3541" y="239"/>
                    <a:pt x="3696" y="192"/>
                  </a:cubicBezTo>
                  <a:cubicBezTo>
                    <a:pt x="3788" y="157"/>
                    <a:pt x="3791" y="1"/>
                    <a:pt x="3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5577533" y="2342647"/>
              <a:ext cx="100429" cy="222319"/>
            </a:xfrm>
            <a:custGeom>
              <a:avLst/>
              <a:gdLst/>
              <a:ahLst/>
              <a:cxnLst/>
              <a:rect l="l" t="t" r="r" b="b"/>
              <a:pathLst>
                <a:path w="1886" h="4175" extrusionOk="0">
                  <a:moveTo>
                    <a:pt x="70" y="1"/>
                  </a:moveTo>
                  <a:cubicBezTo>
                    <a:pt x="35" y="1"/>
                    <a:pt x="1" y="34"/>
                    <a:pt x="26" y="68"/>
                  </a:cubicBezTo>
                  <a:cubicBezTo>
                    <a:pt x="788" y="1330"/>
                    <a:pt x="1383" y="2687"/>
                    <a:pt x="1717" y="4128"/>
                  </a:cubicBezTo>
                  <a:cubicBezTo>
                    <a:pt x="1726" y="4160"/>
                    <a:pt x="1755" y="4175"/>
                    <a:pt x="1785" y="4175"/>
                  </a:cubicBezTo>
                  <a:cubicBezTo>
                    <a:pt x="1833" y="4175"/>
                    <a:pt x="1886" y="4139"/>
                    <a:pt x="1871" y="4080"/>
                  </a:cubicBezTo>
                  <a:cubicBezTo>
                    <a:pt x="1526" y="2640"/>
                    <a:pt x="955" y="1235"/>
                    <a:pt x="109" y="20"/>
                  </a:cubicBezTo>
                  <a:cubicBezTo>
                    <a:pt x="99" y="6"/>
                    <a:pt x="84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5674607" y="2524390"/>
              <a:ext cx="214331" cy="49203"/>
            </a:xfrm>
            <a:custGeom>
              <a:avLst/>
              <a:gdLst/>
              <a:ahLst/>
              <a:cxnLst/>
              <a:rect l="l" t="t" r="r" b="b"/>
              <a:pathLst>
                <a:path w="4025" h="924" extrusionOk="0">
                  <a:moveTo>
                    <a:pt x="3954" y="1"/>
                  </a:moveTo>
                  <a:cubicBezTo>
                    <a:pt x="2620" y="1"/>
                    <a:pt x="1310" y="263"/>
                    <a:pt x="84" y="786"/>
                  </a:cubicBezTo>
                  <a:cubicBezTo>
                    <a:pt x="0" y="818"/>
                    <a:pt x="55" y="924"/>
                    <a:pt x="126" y="924"/>
                  </a:cubicBezTo>
                  <a:cubicBezTo>
                    <a:pt x="136" y="924"/>
                    <a:pt x="146" y="922"/>
                    <a:pt x="155" y="917"/>
                  </a:cubicBezTo>
                  <a:cubicBezTo>
                    <a:pt x="1358" y="405"/>
                    <a:pt x="2656" y="120"/>
                    <a:pt x="3954" y="108"/>
                  </a:cubicBezTo>
                  <a:cubicBezTo>
                    <a:pt x="4025" y="108"/>
                    <a:pt x="4025" y="1"/>
                    <a:pt x="3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5514006" y="2470554"/>
              <a:ext cx="46540" cy="216515"/>
            </a:xfrm>
            <a:custGeom>
              <a:avLst/>
              <a:gdLst/>
              <a:ahLst/>
              <a:cxnLst/>
              <a:rect l="l" t="t" r="r" b="b"/>
              <a:pathLst>
                <a:path w="874" h="4066" extrusionOk="0">
                  <a:moveTo>
                    <a:pt x="77" y="0"/>
                  </a:moveTo>
                  <a:cubicBezTo>
                    <a:pt x="41" y="0"/>
                    <a:pt x="1" y="36"/>
                    <a:pt x="16" y="83"/>
                  </a:cubicBezTo>
                  <a:cubicBezTo>
                    <a:pt x="207" y="714"/>
                    <a:pt x="385" y="1345"/>
                    <a:pt x="504" y="1988"/>
                  </a:cubicBezTo>
                  <a:cubicBezTo>
                    <a:pt x="624" y="2655"/>
                    <a:pt x="671" y="3310"/>
                    <a:pt x="671" y="3976"/>
                  </a:cubicBezTo>
                  <a:cubicBezTo>
                    <a:pt x="671" y="4036"/>
                    <a:pt x="719" y="4066"/>
                    <a:pt x="766" y="4066"/>
                  </a:cubicBezTo>
                  <a:cubicBezTo>
                    <a:pt x="814" y="4066"/>
                    <a:pt x="862" y="4036"/>
                    <a:pt x="862" y="3976"/>
                  </a:cubicBezTo>
                  <a:cubicBezTo>
                    <a:pt x="874" y="2643"/>
                    <a:pt x="647" y="1262"/>
                    <a:pt x="123" y="35"/>
                  </a:cubicBezTo>
                  <a:cubicBezTo>
                    <a:pt x="115" y="10"/>
                    <a:pt x="97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5558576" y="2678923"/>
              <a:ext cx="210391" cy="14857"/>
            </a:xfrm>
            <a:custGeom>
              <a:avLst/>
              <a:gdLst/>
              <a:ahLst/>
              <a:cxnLst/>
              <a:rect l="l" t="t" r="r" b="b"/>
              <a:pathLst>
                <a:path w="3951" h="279" extrusionOk="0">
                  <a:moveTo>
                    <a:pt x="1709" y="1"/>
                  </a:moveTo>
                  <a:cubicBezTo>
                    <a:pt x="1184" y="1"/>
                    <a:pt x="658" y="26"/>
                    <a:pt x="132" y="75"/>
                  </a:cubicBezTo>
                  <a:cubicBezTo>
                    <a:pt x="5" y="87"/>
                    <a:pt x="1" y="278"/>
                    <a:pt x="121" y="278"/>
                  </a:cubicBezTo>
                  <a:cubicBezTo>
                    <a:pt x="124" y="278"/>
                    <a:pt x="128" y="278"/>
                    <a:pt x="132" y="278"/>
                  </a:cubicBezTo>
                  <a:cubicBezTo>
                    <a:pt x="751" y="218"/>
                    <a:pt x="1376" y="191"/>
                    <a:pt x="2001" y="191"/>
                  </a:cubicBezTo>
                  <a:cubicBezTo>
                    <a:pt x="2626" y="191"/>
                    <a:pt x="3251" y="218"/>
                    <a:pt x="3870" y="266"/>
                  </a:cubicBezTo>
                  <a:cubicBezTo>
                    <a:pt x="3874" y="266"/>
                    <a:pt x="3878" y="267"/>
                    <a:pt x="3881" y="267"/>
                  </a:cubicBezTo>
                  <a:cubicBezTo>
                    <a:pt x="3943" y="267"/>
                    <a:pt x="3951" y="170"/>
                    <a:pt x="3894" y="159"/>
                  </a:cubicBezTo>
                  <a:cubicBezTo>
                    <a:pt x="3263" y="63"/>
                    <a:pt x="2656" y="16"/>
                    <a:pt x="2025" y="4"/>
                  </a:cubicBezTo>
                  <a:cubicBezTo>
                    <a:pt x="1920" y="2"/>
                    <a:pt x="1815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5463951" y="2020855"/>
              <a:ext cx="388246" cy="719248"/>
            </a:xfrm>
            <a:custGeom>
              <a:avLst/>
              <a:gdLst/>
              <a:ahLst/>
              <a:cxnLst/>
              <a:rect l="l" t="t" r="r" b="b"/>
              <a:pathLst>
                <a:path w="7291" h="13507" extrusionOk="0">
                  <a:moveTo>
                    <a:pt x="7229" y="0"/>
                  </a:moveTo>
                  <a:cubicBezTo>
                    <a:pt x="7198" y="0"/>
                    <a:pt x="7165" y="21"/>
                    <a:pt x="7159" y="63"/>
                  </a:cubicBezTo>
                  <a:cubicBezTo>
                    <a:pt x="7124" y="622"/>
                    <a:pt x="7040" y="1182"/>
                    <a:pt x="6969" y="1741"/>
                  </a:cubicBezTo>
                  <a:cubicBezTo>
                    <a:pt x="6909" y="2289"/>
                    <a:pt x="6826" y="2849"/>
                    <a:pt x="6731" y="3396"/>
                  </a:cubicBezTo>
                  <a:cubicBezTo>
                    <a:pt x="6528" y="4492"/>
                    <a:pt x="6255" y="5575"/>
                    <a:pt x="5862" y="6611"/>
                  </a:cubicBezTo>
                  <a:cubicBezTo>
                    <a:pt x="5183" y="8433"/>
                    <a:pt x="4159" y="10123"/>
                    <a:pt x="2742" y="11469"/>
                  </a:cubicBezTo>
                  <a:cubicBezTo>
                    <a:pt x="1968" y="12207"/>
                    <a:pt x="1099" y="12814"/>
                    <a:pt x="135" y="13267"/>
                  </a:cubicBezTo>
                  <a:cubicBezTo>
                    <a:pt x="1" y="13329"/>
                    <a:pt x="81" y="13507"/>
                    <a:pt x="206" y="13507"/>
                  </a:cubicBezTo>
                  <a:cubicBezTo>
                    <a:pt x="225" y="13507"/>
                    <a:pt x="245" y="13502"/>
                    <a:pt x="266" y="13493"/>
                  </a:cubicBezTo>
                  <a:cubicBezTo>
                    <a:pt x="2016" y="12683"/>
                    <a:pt x="3469" y="11326"/>
                    <a:pt x="4552" y="9742"/>
                  </a:cubicBezTo>
                  <a:cubicBezTo>
                    <a:pt x="5766" y="7980"/>
                    <a:pt x="6493" y="5944"/>
                    <a:pt x="6898" y="3861"/>
                  </a:cubicBezTo>
                  <a:cubicBezTo>
                    <a:pt x="7017" y="3242"/>
                    <a:pt x="7112" y="2611"/>
                    <a:pt x="7183" y="1980"/>
                  </a:cubicBezTo>
                  <a:cubicBezTo>
                    <a:pt x="7219" y="1670"/>
                    <a:pt x="7243" y="1349"/>
                    <a:pt x="7267" y="1039"/>
                  </a:cubicBezTo>
                  <a:cubicBezTo>
                    <a:pt x="7279" y="706"/>
                    <a:pt x="7279" y="384"/>
                    <a:pt x="7290" y="63"/>
                  </a:cubicBezTo>
                  <a:cubicBezTo>
                    <a:pt x="7290" y="21"/>
                    <a:pt x="7261" y="0"/>
                    <a:pt x="7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5790638" y="1829527"/>
              <a:ext cx="110387" cy="364549"/>
            </a:xfrm>
            <a:custGeom>
              <a:avLst/>
              <a:gdLst/>
              <a:ahLst/>
              <a:cxnLst/>
              <a:rect l="l" t="t" r="r" b="b"/>
              <a:pathLst>
                <a:path w="2073" h="6846" extrusionOk="0">
                  <a:moveTo>
                    <a:pt x="942" y="348"/>
                  </a:moveTo>
                  <a:cubicBezTo>
                    <a:pt x="1275" y="1092"/>
                    <a:pt x="1598" y="1851"/>
                    <a:pt x="1727" y="2667"/>
                  </a:cubicBezTo>
                  <a:cubicBezTo>
                    <a:pt x="1798" y="3120"/>
                    <a:pt x="1798" y="3596"/>
                    <a:pt x="1715" y="4037"/>
                  </a:cubicBezTo>
                  <a:cubicBezTo>
                    <a:pt x="1632" y="4489"/>
                    <a:pt x="1465" y="4906"/>
                    <a:pt x="1298" y="5323"/>
                  </a:cubicBezTo>
                  <a:cubicBezTo>
                    <a:pt x="1144" y="5687"/>
                    <a:pt x="982" y="6044"/>
                    <a:pt x="829" y="6410"/>
                  </a:cubicBezTo>
                  <a:lnTo>
                    <a:pt x="829" y="6410"/>
                  </a:lnTo>
                  <a:cubicBezTo>
                    <a:pt x="763" y="6074"/>
                    <a:pt x="599" y="5756"/>
                    <a:pt x="512" y="5430"/>
                  </a:cubicBezTo>
                  <a:cubicBezTo>
                    <a:pt x="393" y="5013"/>
                    <a:pt x="322" y="4572"/>
                    <a:pt x="310" y="4144"/>
                  </a:cubicBezTo>
                  <a:cubicBezTo>
                    <a:pt x="262" y="3263"/>
                    <a:pt x="393" y="2382"/>
                    <a:pt x="632" y="1536"/>
                  </a:cubicBezTo>
                  <a:cubicBezTo>
                    <a:pt x="739" y="1137"/>
                    <a:pt x="885" y="754"/>
                    <a:pt x="942" y="348"/>
                  </a:cubicBezTo>
                  <a:close/>
                  <a:moveTo>
                    <a:pt x="907" y="0"/>
                  </a:moveTo>
                  <a:cubicBezTo>
                    <a:pt x="866" y="0"/>
                    <a:pt x="822" y="34"/>
                    <a:pt x="822" y="72"/>
                  </a:cubicBezTo>
                  <a:cubicBezTo>
                    <a:pt x="798" y="536"/>
                    <a:pt x="632" y="977"/>
                    <a:pt x="501" y="1405"/>
                  </a:cubicBezTo>
                  <a:cubicBezTo>
                    <a:pt x="370" y="1834"/>
                    <a:pt x="262" y="2251"/>
                    <a:pt x="191" y="2679"/>
                  </a:cubicBezTo>
                  <a:cubicBezTo>
                    <a:pt x="36" y="3525"/>
                    <a:pt x="1" y="4406"/>
                    <a:pt x="179" y="5251"/>
                  </a:cubicBezTo>
                  <a:cubicBezTo>
                    <a:pt x="227" y="5489"/>
                    <a:pt x="298" y="5727"/>
                    <a:pt x="382" y="5954"/>
                  </a:cubicBezTo>
                  <a:cubicBezTo>
                    <a:pt x="465" y="6180"/>
                    <a:pt x="560" y="6406"/>
                    <a:pt x="572" y="6656"/>
                  </a:cubicBezTo>
                  <a:cubicBezTo>
                    <a:pt x="577" y="6726"/>
                    <a:pt x="628" y="6769"/>
                    <a:pt x="686" y="6781"/>
                  </a:cubicBezTo>
                  <a:lnTo>
                    <a:pt x="686" y="6781"/>
                  </a:lnTo>
                  <a:cubicBezTo>
                    <a:pt x="689" y="6820"/>
                    <a:pt x="732" y="6846"/>
                    <a:pt x="775" y="6846"/>
                  </a:cubicBezTo>
                  <a:cubicBezTo>
                    <a:pt x="802" y="6846"/>
                    <a:pt x="830" y="6835"/>
                    <a:pt x="846" y="6811"/>
                  </a:cubicBezTo>
                  <a:cubicBezTo>
                    <a:pt x="1072" y="6394"/>
                    <a:pt x="1263" y="5965"/>
                    <a:pt x="1441" y="5537"/>
                  </a:cubicBezTo>
                  <a:cubicBezTo>
                    <a:pt x="1620" y="5096"/>
                    <a:pt x="1810" y="4656"/>
                    <a:pt x="1906" y="4191"/>
                  </a:cubicBezTo>
                  <a:cubicBezTo>
                    <a:pt x="2072" y="3287"/>
                    <a:pt x="1858" y="2346"/>
                    <a:pt x="1560" y="1489"/>
                  </a:cubicBezTo>
                  <a:cubicBezTo>
                    <a:pt x="1382" y="989"/>
                    <a:pt x="1179" y="512"/>
                    <a:pt x="965" y="36"/>
                  </a:cubicBezTo>
                  <a:cubicBezTo>
                    <a:pt x="952" y="11"/>
                    <a:pt x="930" y="0"/>
                    <a:pt x="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5645745" y="1994656"/>
              <a:ext cx="398949" cy="281906"/>
            </a:xfrm>
            <a:custGeom>
              <a:avLst/>
              <a:gdLst/>
              <a:ahLst/>
              <a:cxnLst/>
              <a:rect l="l" t="t" r="r" b="b"/>
              <a:pathLst>
                <a:path w="7492" h="5294" extrusionOk="0">
                  <a:moveTo>
                    <a:pt x="364" y="330"/>
                  </a:moveTo>
                  <a:cubicBezTo>
                    <a:pt x="990" y="631"/>
                    <a:pt x="1546" y="1107"/>
                    <a:pt x="1936" y="1686"/>
                  </a:cubicBezTo>
                  <a:cubicBezTo>
                    <a:pt x="2388" y="2341"/>
                    <a:pt x="2650" y="3114"/>
                    <a:pt x="2864" y="3876"/>
                  </a:cubicBezTo>
                  <a:cubicBezTo>
                    <a:pt x="2954" y="4246"/>
                    <a:pt x="3036" y="4615"/>
                    <a:pt x="3116" y="4984"/>
                  </a:cubicBezTo>
                  <a:lnTo>
                    <a:pt x="3116" y="4984"/>
                  </a:lnTo>
                  <a:cubicBezTo>
                    <a:pt x="3076" y="4964"/>
                    <a:pt x="3036" y="4944"/>
                    <a:pt x="2995" y="4924"/>
                  </a:cubicBezTo>
                  <a:cubicBezTo>
                    <a:pt x="2662" y="4781"/>
                    <a:pt x="2341" y="4615"/>
                    <a:pt x="2055" y="4412"/>
                  </a:cubicBezTo>
                  <a:cubicBezTo>
                    <a:pt x="1757" y="4210"/>
                    <a:pt x="1495" y="3972"/>
                    <a:pt x="1281" y="3686"/>
                  </a:cubicBezTo>
                  <a:cubicBezTo>
                    <a:pt x="1043" y="3365"/>
                    <a:pt x="876" y="2995"/>
                    <a:pt x="757" y="2614"/>
                  </a:cubicBezTo>
                  <a:cubicBezTo>
                    <a:pt x="614" y="2174"/>
                    <a:pt x="543" y="1733"/>
                    <a:pt x="519" y="1269"/>
                  </a:cubicBezTo>
                  <a:cubicBezTo>
                    <a:pt x="492" y="953"/>
                    <a:pt x="471" y="629"/>
                    <a:pt x="364" y="330"/>
                  </a:cubicBezTo>
                  <a:close/>
                  <a:moveTo>
                    <a:pt x="7108" y="1750"/>
                  </a:moveTo>
                  <a:lnTo>
                    <a:pt x="7108" y="1750"/>
                  </a:lnTo>
                  <a:cubicBezTo>
                    <a:pt x="6939" y="2034"/>
                    <a:pt x="6765" y="2318"/>
                    <a:pt x="6591" y="2603"/>
                  </a:cubicBezTo>
                  <a:cubicBezTo>
                    <a:pt x="6377" y="2948"/>
                    <a:pt x="6186" y="3305"/>
                    <a:pt x="5924" y="3626"/>
                  </a:cubicBezTo>
                  <a:cubicBezTo>
                    <a:pt x="5519" y="4150"/>
                    <a:pt x="4960" y="4567"/>
                    <a:pt x="4341" y="4805"/>
                  </a:cubicBezTo>
                  <a:cubicBezTo>
                    <a:pt x="4073" y="4912"/>
                    <a:pt x="3792" y="4986"/>
                    <a:pt x="3507" y="5031"/>
                  </a:cubicBezTo>
                  <a:lnTo>
                    <a:pt x="3507" y="5031"/>
                  </a:lnTo>
                  <a:cubicBezTo>
                    <a:pt x="3948" y="4305"/>
                    <a:pt x="4460" y="3579"/>
                    <a:pt x="5055" y="2972"/>
                  </a:cubicBezTo>
                  <a:cubicBezTo>
                    <a:pt x="5617" y="2399"/>
                    <a:pt x="6349" y="2006"/>
                    <a:pt x="7108" y="1750"/>
                  </a:cubicBezTo>
                  <a:close/>
                  <a:moveTo>
                    <a:pt x="141" y="1"/>
                  </a:moveTo>
                  <a:cubicBezTo>
                    <a:pt x="61" y="1"/>
                    <a:pt x="1" y="111"/>
                    <a:pt x="43" y="174"/>
                  </a:cubicBezTo>
                  <a:cubicBezTo>
                    <a:pt x="245" y="531"/>
                    <a:pt x="269" y="936"/>
                    <a:pt x="281" y="1329"/>
                  </a:cubicBezTo>
                  <a:cubicBezTo>
                    <a:pt x="305" y="1745"/>
                    <a:pt x="364" y="2162"/>
                    <a:pt x="471" y="2555"/>
                  </a:cubicBezTo>
                  <a:cubicBezTo>
                    <a:pt x="686" y="3305"/>
                    <a:pt x="1067" y="3972"/>
                    <a:pt x="1686" y="4460"/>
                  </a:cubicBezTo>
                  <a:cubicBezTo>
                    <a:pt x="1983" y="4698"/>
                    <a:pt x="2305" y="4877"/>
                    <a:pt x="2650" y="5031"/>
                  </a:cubicBezTo>
                  <a:cubicBezTo>
                    <a:pt x="2799" y="5100"/>
                    <a:pt x="2958" y="5158"/>
                    <a:pt x="3118" y="5215"/>
                  </a:cubicBezTo>
                  <a:lnTo>
                    <a:pt x="3118" y="5215"/>
                  </a:lnTo>
                  <a:cubicBezTo>
                    <a:pt x="3129" y="5258"/>
                    <a:pt x="3163" y="5293"/>
                    <a:pt x="3222" y="5293"/>
                  </a:cubicBezTo>
                  <a:cubicBezTo>
                    <a:pt x="3936" y="5270"/>
                    <a:pt x="4627" y="5019"/>
                    <a:pt x="5210" y="4627"/>
                  </a:cubicBezTo>
                  <a:cubicBezTo>
                    <a:pt x="5496" y="4436"/>
                    <a:pt x="5758" y="4210"/>
                    <a:pt x="5996" y="3948"/>
                  </a:cubicBezTo>
                  <a:cubicBezTo>
                    <a:pt x="6258" y="3650"/>
                    <a:pt x="6460" y="3293"/>
                    <a:pt x="6662" y="2948"/>
                  </a:cubicBezTo>
                  <a:cubicBezTo>
                    <a:pt x="6936" y="2507"/>
                    <a:pt x="7186" y="2055"/>
                    <a:pt x="7460" y="1614"/>
                  </a:cubicBezTo>
                  <a:cubicBezTo>
                    <a:pt x="7491" y="1541"/>
                    <a:pt x="7441" y="1441"/>
                    <a:pt x="7364" y="1441"/>
                  </a:cubicBezTo>
                  <a:cubicBezTo>
                    <a:pt x="7353" y="1441"/>
                    <a:pt x="7341" y="1443"/>
                    <a:pt x="7329" y="1448"/>
                  </a:cubicBezTo>
                  <a:cubicBezTo>
                    <a:pt x="6615" y="1710"/>
                    <a:pt x="5924" y="1983"/>
                    <a:pt x="5317" y="2448"/>
                  </a:cubicBezTo>
                  <a:cubicBezTo>
                    <a:pt x="4686" y="2948"/>
                    <a:pt x="4186" y="3626"/>
                    <a:pt x="3734" y="4293"/>
                  </a:cubicBezTo>
                  <a:cubicBezTo>
                    <a:pt x="3614" y="4460"/>
                    <a:pt x="3507" y="4638"/>
                    <a:pt x="3400" y="4805"/>
                  </a:cubicBezTo>
                  <a:cubicBezTo>
                    <a:pt x="3373" y="4841"/>
                    <a:pt x="3326" y="4945"/>
                    <a:pt x="3284" y="4999"/>
                  </a:cubicBezTo>
                  <a:lnTo>
                    <a:pt x="3284" y="4999"/>
                  </a:lnTo>
                  <a:cubicBezTo>
                    <a:pt x="3184" y="4223"/>
                    <a:pt x="3009" y="3440"/>
                    <a:pt x="2722" y="2710"/>
                  </a:cubicBezTo>
                  <a:cubicBezTo>
                    <a:pt x="2412" y="1948"/>
                    <a:pt x="1983" y="1245"/>
                    <a:pt x="1352" y="709"/>
                  </a:cubicBezTo>
                  <a:cubicBezTo>
                    <a:pt x="995" y="412"/>
                    <a:pt x="602" y="186"/>
                    <a:pt x="174" y="7"/>
                  </a:cubicBezTo>
                  <a:cubicBezTo>
                    <a:pt x="162" y="3"/>
                    <a:pt x="152" y="1"/>
                    <a:pt x="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5599951" y="2150147"/>
              <a:ext cx="444850" cy="288455"/>
            </a:xfrm>
            <a:custGeom>
              <a:avLst/>
              <a:gdLst/>
              <a:ahLst/>
              <a:cxnLst/>
              <a:rect l="l" t="t" r="r" b="b"/>
              <a:pathLst>
                <a:path w="8354" h="5417" extrusionOk="0">
                  <a:moveTo>
                    <a:pt x="245" y="290"/>
                  </a:moveTo>
                  <a:lnTo>
                    <a:pt x="245" y="290"/>
                  </a:lnTo>
                  <a:cubicBezTo>
                    <a:pt x="850" y="639"/>
                    <a:pt x="1454" y="1009"/>
                    <a:pt x="1950" y="1516"/>
                  </a:cubicBezTo>
                  <a:cubicBezTo>
                    <a:pt x="2510" y="2099"/>
                    <a:pt x="2808" y="2826"/>
                    <a:pt x="2939" y="3623"/>
                  </a:cubicBezTo>
                  <a:cubicBezTo>
                    <a:pt x="2998" y="4003"/>
                    <a:pt x="3025" y="4399"/>
                    <a:pt x="3046" y="4784"/>
                  </a:cubicBezTo>
                  <a:lnTo>
                    <a:pt x="3046" y="4784"/>
                  </a:lnTo>
                  <a:cubicBezTo>
                    <a:pt x="2826" y="4568"/>
                    <a:pt x="2529" y="4417"/>
                    <a:pt x="2284" y="4266"/>
                  </a:cubicBezTo>
                  <a:cubicBezTo>
                    <a:pt x="1950" y="4064"/>
                    <a:pt x="1617" y="3862"/>
                    <a:pt x="1331" y="3612"/>
                  </a:cubicBezTo>
                  <a:cubicBezTo>
                    <a:pt x="1034" y="3350"/>
                    <a:pt x="784" y="3052"/>
                    <a:pt x="641" y="2695"/>
                  </a:cubicBezTo>
                  <a:cubicBezTo>
                    <a:pt x="474" y="2314"/>
                    <a:pt x="414" y="1885"/>
                    <a:pt x="379" y="1468"/>
                  </a:cubicBezTo>
                  <a:cubicBezTo>
                    <a:pt x="339" y="1077"/>
                    <a:pt x="315" y="677"/>
                    <a:pt x="245" y="290"/>
                  </a:cubicBezTo>
                  <a:close/>
                  <a:moveTo>
                    <a:pt x="7930" y="2895"/>
                  </a:moveTo>
                  <a:cubicBezTo>
                    <a:pt x="7703" y="3129"/>
                    <a:pt x="7469" y="3359"/>
                    <a:pt x="7249" y="3588"/>
                  </a:cubicBezTo>
                  <a:cubicBezTo>
                    <a:pt x="6975" y="3874"/>
                    <a:pt x="6713" y="4159"/>
                    <a:pt x="6403" y="4397"/>
                  </a:cubicBezTo>
                  <a:cubicBezTo>
                    <a:pt x="5844" y="4862"/>
                    <a:pt x="5129" y="5171"/>
                    <a:pt x="4391" y="5195"/>
                  </a:cubicBezTo>
                  <a:cubicBezTo>
                    <a:pt x="4364" y="5196"/>
                    <a:pt x="4338" y="5196"/>
                    <a:pt x="4311" y="5196"/>
                  </a:cubicBezTo>
                  <a:cubicBezTo>
                    <a:pt x="3960" y="5196"/>
                    <a:pt x="3610" y="5132"/>
                    <a:pt x="3289" y="4996"/>
                  </a:cubicBezTo>
                  <a:lnTo>
                    <a:pt x="3289" y="4996"/>
                  </a:lnTo>
                  <a:cubicBezTo>
                    <a:pt x="3722" y="4498"/>
                    <a:pt x="4172" y="4000"/>
                    <a:pt x="4725" y="3635"/>
                  </a:cubicBezTo>
                  <a:cubicBezTo>
                    <a:pt x="5367" y="3195"/>
                    <a:pt x="6106" y="3040"/>
                    <a:pt x="6868" y="2969"/>
                  </a:cubicBezTo>
                  <a:cubicBezTo>
                    <a:pt x="7225" y="2940"/>
                    <a:pt x="7575" y="2920"/>
                    <a:pt x="7930" y="2895"/>
                  </a:cubicBezTo>
                  <a:close/>
                  <a:moveTo>
                    <a:pt x="104" y="1"/>
                  </a:moveTo>
                  <a:cubicBezTo>
                    <a:pt x="49" y="1"/>
                    <a:pt x="0" y="58"/>
                    <a:pt x="10" y="123"/>
                  </a:cubicBezTo>
                  <a:cubicBezTo>
                    <a:pt x="176" y="956"/>
                    <a:pt x="81" y="1838"/>
                    <a:pt x="367" y="2647"/>
                  </a:cubicBezTo>
                  <a:cubicBezTo>
                    <a:pt x="629" y="3409"/>
                    <a:pt x="1224" y="3897"/>
                    <a:pt x="1879" y="4314"/>
                  </a:cubicBezTo>
                  <a:cubicBezTo>
                    <a:pt x="2069" y="4433"/>
                    <a:pt x="2248" y="4540"/>
                    <a:pt x="2439" y="4659"/>
                  </a:cubicBezTo>
                  <a:cubicBezTo>
                    <a:pt x="2622" y="4774"/>
                    <a:pt x="2839" y="4889"/>
                    <a:pt x="2983" y="5068"/>
                  </a:cubicBezTo>
                  <a:lnTo>
                    <a:pt x="2983" y="5068"/>
                  </a:lnTo>
                  <a:cubicBezTo>
                    <a:pt x="2991" y="5090"/>
                    <a:pt x="3007" y="5109"/>
                    <a:pt x="3034" y="5124"/>
                  </a:cubicBezTo>
                  <a:cubicBezTo>
                    <a:pt x="3434" y="5321"/>
                    <a:pt x="3874" y="5417"/>
                    <a:pt x="4314" y="5417"/>
                  </a:cubicBezTo>
                  <a:cubicBezTo>
                    <a:pt x="4646" y="5417"/>
                    <a:pt x="4979" y="5362"/>
                    <a:pt x="5296" y="5255"/>
                  </a:cubicBezTo>
                  <a:cubicBezTo>
                    <a:pt x="6070" y="5005"/>
                    <a:pt x="6665" y="4493"/>
                    <a:pt x="7225" y="3933"/>
                  </a:cubicBezTo>
                  <a:cubicBezTo>
                    <a:pt x="7582" y="3564"/>
                    <a:pt x="7927" y="3195"/>
                    <a:pt x="8296" y="2838"/>
                  </a:cubicBezTo>
                  <a:cubicBezTo>
                    <a:pt x="8354" y="2781"/>
                    <a:pt x="8312" y="2646"/>
                    <a:pt x="8224" y="2646"/>
                  </a:cubicBezTo>
                  <a:cubicBezTo>
                    <a:pt x="8221" y="2646"/>
                    <a:pt x="8217" y="2647"/>
                    <a:pt x="8213" y="2647"/>
                  </a:cubicBezTo>
                  <a:cubicBezTo>
                    <a:pt x="7403" y="2707"/>
                    <a:pt x="6570" y="2731"/>
                    <a:pt x="5784" y="2921"/>
                  </a:cubicBezTo>
                  <a:cubicBezTo>
                    <a:pt x="5058" y="3112"/>
                    <a:pt x="4439" y="3516"/>
                    <a:pt x="3891" y="4028"/>
                  </a:cubicBezTo>
                  <a:cubicBezTo>
                    <a:pt x="3650" y="4251"/>
                    <a:pt x="3423" y="4488"/>
                    <a:pt x="3200" y="4734"/>
                  </a:cubicBezTo>
                  <a:lnTo>
                    <a:pt x="3200" y="4734"/>
                  </a:lnTo>
                  <a:cubicBezTo>
                    <a:pt x="3217" y="3988"/>
                    <a:pt x="3129" y="3227"/>
                    <a:pt x="2843" y="2540"/>
                  </a:cubicBezTo>
                  <a:cubicBezTo>
                    <a:pt x="2534" y="1778"/>
                    <a:pt x="1974" y="1207"/>
                    <a:pt x="1319" y="742"/>
                  </a:cubicBezTo>
                  <a:cubicBezTo>
                    <a:pt x="950" y="468"/>
                    <a:pt x="545" y="254"/>
                    <a:pt x="153" y="16"/>
                  </a:cubicBezTo>
                  <a:cubicBezTo>
                    <a:pt x="137" y="5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5544784" y="2284444"/>
              <a:ext cx="412634" cy="312950"/>
            </a:xfrm>
            <a:custGeom>
              <a:avLst/>
              <a:gdLst/>
              <a:ahLst/>
              <a:cxnLst/>
              <a:rect l="l" t="t" r="r" b="b"/>
              <a:pathLst>
                <a:path w="7749" h="5877" extrusionOk="0">
                  <a:moveTo>
                    <a:pt x="193" y="264"/>
                  </a:moveTo>
                  <a:cubicBezTo>
                    <a:pt x="486" y="474"/>
                    <a:pt x="770" y="698"/>
                    <a:pt x="1046" y="923"/>
                  </a:cubicBezTo>
                  <a:cubicBezTo>
                    <a:pt x="1355" y="1173"/>
                    <a:pt x="1653" y="1435"/>
                    <a:pt x="1903" y="1733"/>
                  </a:cubicBezTo>
                  <a:cubicBezTo>
                    <a:pt x="2415" y="2340"/>
                    <a:pt x="2629" y="3137"/>
                    <a:pt x="2605" y="3911"/>
                  </a:cubicBezTo>
                  <a:cubicBezTo>
                    <a:pt x="2596" y="4315"/>
                    <a:pt x="2521" y="4702"/>
                    <a:pt x="2434" y="5094"/>
                  </a:cubicBezTo>
                  <a:lnTo>
                    <a:pt x="2434" y="5094"/>
                  </a:lnTo>
                  <a:cubicBezTo>
                    <a:pt x="2148" y="4558"/>
                    <a:pt x="1653" y="4198"/>
                    <a:pt x="1224" y="3780"/>
                  </a:cubicBezTo>
                  <a:cubicBezTo>
                    <a:pt x="962" y="3518"/>
                    <a:pt x="736" y="3233"/>
                    <a:pt x="581" y="2887"/>
                  </a:cubicBezTo>
                  <a:cubicBezTo>
                    <a:pt x="403" y="2495"/>
                    <a:pt x="355" y="2066"/>
                    <a:pt x="319" y="1625"/>
                  </a:cubicBezTo>
                  <a:cubicBezTo>
                    <a:pt x="277" y="1172"/>
                    <a:pt x="235" y="718"/>
                    <a:pt x="193" y="264"/>
                  </a:cubicBezTo>
                  <a:close/>
                  <a:moveTo>
                    <a:pt x="5982" y="3994"/>
                  </a:moveTo>
                  <a:cubicBezTo>
                    <a:pt x="6453" y="3994"/>
                    <a:pt x="6922" y="4062"/>
                    <a:pt x="7386" y="4156"/>
                  </a:cubicBezTo>
                  <a:lnTo>
                    <a:pt x="7386" y="4156"/>
                  </a:lnTo>
                  <a:cubicBezTo>
                    <a:pt x="7102" y="4442"/>
                    <a:pt x="6815" y="4731"/>
                    <a:pt x="6511" y="4995"/>
                  </a:cubicBezTo>
                  <a:cubicBezTo>
                    <a:pt x="6165" y="5304"/>
                    <a:pt x="5796" y="5519"/>
                    <a:pt x="5332" y="5602"/>
                  </a:cubicBezTo>
                  <a:cubicBezTo>
                    <a:pt x="5119" y="5638"/>
                    <a:pt x="4907" y="5654"/>
                    <a:pt x="4696" y="5654"/>
                  </a:cubicBezTo>
                  <a:cubicBezTo>
                    <a:pt x="3998" y="5654"/>
                    <a:pt x="3313" y="5479"/>
                    <a:pt x="2640" y="5291"/>
                  </a:cubicBezTo>
                  <a:lnTo>
                    <a:pt x="2640" y="5291"/>
                  </a:lnTo>
                  <a:cubicBezTo>
                    <a:pt x="3313" y="4851"/>
                    <a:pt x="4001" y="4415"/>
                    <a:pt x="4760" y="4173"/>
                  </a:cubicBezTo>
                  <a:cubicBezTo>
                    <a:pt x="5166" y="4045"/>
                    <a:pt x="5575" y="3994"/>
                    <a:pt x="5982" y="3994"/>
                  </a:cubicBezTo>
                  <a:close/>
                  <a:moveTo>
                    <a:pt x="93" y="1"/>
                  </a:moveTo>
                  <a:cubicBezTo>
                    <a:pt x="45" y="1"/>
                    <a:pt x="1" y="45"/>
                    <a:pt x="10" y="89"/>
                  </a:cubicBezTo>
                  <a:cubicBezTo>
                    <a:pt x="46" y="554"/>
                    <a:pt x="69" y="1006"/>
                    <a:pt x="117" y="1471"/>
                  </a:cubicBezTo>
                  <a:cubicBezTo>
                    <a:pt x="153" y="1887"/>
                    <a:pt x="176" y="2316"/>
                    <a:pt x="307" y="2721"/>
                  </a:cubicBezTo>
                  <a:cubicBezTo>
                    <a:pt x="438" y="3078"/>
                    <a:pt x="629" y="3411"/>
                    <a:pt x="879" y="3697"/>
                  </a:cubicBezTo>
                  <a:cubicBezTo>
                    <a:pt x="1105" y="3947"/>
                    <a:pt x="1367" y="4173"/>
                    <a:pt x="1617" y="4411"/>
                  </a:cubicBezTo>
                  <a:cubicBezTo>
                    <a:pt x="1903" y="4673"/>
                    <a:pt x="2177" y="4971"/>
                    <a:pt x="2332" y="5340"/>
                  </a:cubicBezTo>
                  <a:cubicBezTo>
                    <a:pt x="2334" y="5346"/>
                    <a:pt x="2338" y="5352"/>
                    <a:pt x="2342" y="5357"/>
                  </a:cubicBezTo>
                  <a:lnTo>
                    <a:pt x="2342" y="5357"/>
                  </a:lnTo>
                  <a:cubicBezTo>
                    <a:pt x="2340" y="5401"/>
                    <a:pt x="2362" y="5445"/>
                    <a:pt x="2415" y="5459"/>
                  </a:cubicBezTo>
                  <a:cubicBezTo>
                    <a:pt x="3145" y="5668"/>
                    <a:pt x="3898" y="5876"/>
                    <a:pt x="4673" y="5876"/>
                  </a:cubicBezTo>
                  <a:cubicBezTo>
                    <a:pt x="4694" y="5876"/>
                    <a:pt x="4715" y="5876"/>
                    <a:pt x="4737" y="5876"/>
                  </a:cubicBezTo>
                  <a:cubicBezTo>
                    <a:pt x="5106" y="5876"/>
                    <a:pt x="5510" y="5828"/>
                    <a:pt x="5856" y="5685"/>
                  </a:cubicBezTo>
                  <a:cubicBezTo>
                    <a:pt x="6201" y="5554"/>
                    <a:pt x="6487" y="5328"/>
                    <a:pt x="6749" y="5090"/>
                  </a:cubicBezTo>
                  <a:cubicBezTo>
                    <a:pt x="7082" y="4792"/>
                    <a:pt x="7392" y="4483"/>
                    <a:pt x="7701" y="4161"/>
                  </a:cubicBezTo>
                  <a:cubicBezTo>
                    <a:pt x="7749" y="4102"/>
                    <a:pt x="7737" y="3995"/>
                    <a:pt x="7642" y="3971"/>
                  </a:cubicBezTo>
                  <a:cubicBezTo>
                    <a:pt x="7081" y="3874"/>
                    <a:pt x="6513" y="3772"/>
                    <a:pt x="5944" y="3772"/>
                  </a:cubicBezTo>
                  <a:cubicBezTo>
                    <a:pt x="5740" y="3772"/>
                    <a:pt x="5536" y="3785"/>
                    <a:pt x="5332" y="3816"/>
                  </a:cubicBezTo>
                  <a:cubicBezTo>
                    <a:pt x="4641" y="3923"/>
                    <a:pt x="3998" y="4209"/>
                    <a:pt x="3391" y="4554"/>
                  </a:cubicBezTo>
                  <a:cubicBezTo>
                    <a:pt x="3135" y="4713"/>
                    <a:pt x="2885" y="4879"/>
                    <a:pt x="2632" y="5046"/>
                  </a:cubicBezTo>
                  <a:lnTo>
                    <a:pt x="2632" y="5046"/>
                  </a:lnTo>
                  <a:cubicBezTo>
                    <a:pt x="2843" y="4350"/>
                    <a:pt x="2862" y="3569"/>
                    <a:pt x="2689" y="2876"/>
                  </a:cubicBezTo>
                  <a:cubicBezTo>
                    <a:pt x="2582" y="2483"/>
                    <a:pt x="2427" y="2114"/>
                    <a:pt x="2189" y="1780"/>
                  </a:cubicBezTo>
                  <a:cubicBezTo>
                    <a:pt x="1939" y="1447"/>
                    <a:pt x="1629" y="1173"/>
                    <a:pt x="1319" y="911"/>
                  </a:cubicBezTo>
                  <a:cubicBezTo>
                    <a:pt x="938" y="590"/>
                    <a:pt x="546" y="292"/>
                    <a:pt x="141" y="18"/>
                  </a:cubicBezTo>
                  <a:cubicBezTo>
                    <a:pt x="126" y="6"/>
                    <a:pt x="109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5483494" y="2402021"/>
              <a:ext cx="362366" cy="338830"/>
            </a:xfrm>
            <a:custGeom>
              <a:avLst/>
              <a:gdLst/>
              <a:ahLst/>
              <a:cxnLst/>
              <a:rect l="l" t="t" r="r" b="b"/>
              <a:pathLst>
                <a:path w="6805" h="6363" extrusionOk="0">
                  <a:moveTo>
                    <a:pt x="276" y="383"/>
                  </a:moveTo>
                  <a:cubicBezTo>
                    <a:pt x="817" y="862"/>
                    <a:pt x="1344" y="1384"/>
                    <a:pt x="1625" y="2061"/>
                  </a:cubicBezTo>
                  <a:cubicBezTo>
                    <a:pt x="1899" y="2739"/>
                    <a:pt x="1935" y="3513"/>
                    <a:pt x="1744" y="4227"/>
                  </a:cubicBezTo>
                  <a:cubicBezTo>
                    <a:pt x="1637" y="4592"/>
                    <a:pt x="1472" y="4927"/>
                    <a:pt x="1275" y="5242"/>
                  </a:cubicBezTo>
                  <a:lnTo>
                    <a:pt x="1275" y="5242"/>
                  </a:lnTo>
                  <a:cubicBezTo>
                    <a:pt x="995" y="4936"/>
                    <a:pt x="766" y="4581"/>
                    <a:pt x="589" y="4216"/>
                  </a:cubicBezTo>
                  <a:cubicBezTo>
                    <a:pt x="375" y="3799"/>
                    <a:pt x="256" y="3370"/>
                    <a:pt x="244" y="2906"/>
                  </a:cubicBezTo>
                  <a:cubicBezTo>
                    <a:pt x="202" y="2058"/>
                    <a:pt x="385" y="1220"/>
                    <a:pt x="276" y="383"/>
                  </a:cubicBezTo>
                  <a:close/>
                  <a:moveTo>
                    <a:pt x="4004" y="4862"/>
                  </a:moveTo>
                  <a:cubicBezTo>
                    <a:pt x="4509" y="4862"/>
                    <a:pt x="5012" y="4927"/>
                    <a:pt x="5495" y="5061"/>
                  </a:cubicBezTo>
                  <a:cubicBezTo>
                    <a:pt x="5805" y="5148"/>
                    <a:pt x="6108" y="5260"/>
                    <a:pt x="6397" y="5401"/>
                  </a:cubicBezTo>
                  <a:lnTo>
                    <a:pt x="6397" y="5401"/>
                  </a:lnTo>
                  <a:cubicBezTo>
                    <a:pt x="6156" y="5531"/>
                    <a:pt x="5947" y="5712"/>
                    <a:pt x="5709" y="5859"/>
                  </a:cubicBezTo>
                  <a:cubicBezTo>
                    <a:pt x="5399" y="6058"/>
                    <a:pt x="5037" y="6134"/>
                    <a:pt x="4672" y="6134"/>
                  </a:cubicBezTo>
                  <a:cubicBezTo>
                    <a:pt x="4645" y="6134"/>
                    <a:pt x="4617" y="6133"/>
                    <a:pt x="4590" y="6132"/>
                  </a:cubicBezTo>
                  <a:cubicBezTo>
                    <a:pt x="4161" y="6132"/>
                    <a:pt x="3733" y="6025"/>
                    <a:pt x="3316" y="5930"/>
                  </a:cubicBezTo>
                  <a:cubicBezTo>
                    <a:pt x="2994" y="5859"/>
                    <a:pt x="2673" y="5787"/>
                    <a:pt x="2351" y="5704"/>
                  </a:cubicBezTo>
                  <a:cubicBezTo>
                    <a:pt x="2062" y="5636"/>
                    <a:pt x="1766" y="5546"/>
                    <a:pt x="1505" y="5400"/>
                  </a:cubicBezTo>
                  <a:lnTo>
                    <a:pt x="1505" y="5400"/>
                  </a:lnTo>
                  <a:cubicBezTo>
                    <a:pt x="2282" y="5049"/>
                    <a:pt x="3146" y="4862"/>
                    <a:pt x="4004" y="4862"/>
                  </a:cubicBezTo>
                  <a:close/>
                  <a:moveTo>
                    <a:pt x="124" y="1"/>
                  </a:moveTo>
                  <a:cubicBezTo>
                    <a:pt x="59" y="1"/>
                    <a:pt x="0" y="54"/>
                    <a:pt x="18" y="132"/>
                  </a:cubicBezTo>
                  <a:cubicBezTo>
                    <a:pt x="196" y="906"/>
                    <a:pt x="54" y="1680"/>
                    <a:pt x="30" y="2453"/>
                  </a:cubicBezTo>
                  <a:cubicBezTo>
                    <a:pt x="30" y="2811"/>
                    <a:pt x="42" y="3168"/>
                    <a:pt x="113" y="3525"/>
                  </a:cubicBezTo>
                  <a:cubicBezTo>
                    <a:pt x="184" y="3870"/>
                    <a:pt x="327" y="4180"/>
                    <a:pt x="494" y="4489"/>
                  </a:cubicBezTo>
                  <a:cubicBezTo>
                    <a:pt x="683" y="4843"/>
                    <a:pt x="907" y="5174"/>
                    <a:pt x="1177" y="5458"/>
                  </a:cubicBezTo>
                  <a:lnTo>
                    <a:pt x="1177" y="5458"/>
                  </a:lnTo>
                  <a:cubicBezTo>
                    <a:pt x="1185" y="5470"/>
                    <a:pt x="1195" y="5480"/>
                    <a:pt x="1208" y="5490"/>
                  </a:cubicBezTo>
                  <a:cubicBezTo>
                    <a:pt x="1768" y="5871"/>
                    <a:pt x="2494" y="5966"/>
                    <a:pt x="3137" y="6121"/>
                  </a:cubicBezTo>
                  <a:cubicBezTo>
                    <a:pt x="3637" y="6232"/>
                    <a:pt x="4155" y="6363"/>
                    <a:pt x="4669" y="6363"/>
                  </a:cubicBezTo>
                  <a:cubicBezTo>
                    <a:pt x="4975" y="6363"/>
                    <a:pt x="5280" y="6317"/>
                    <a:pt x="5578" y="6192"/>
                  </a:cubicBezTo>
                  <a:cubicBezTo>
                    <a:pt x="5971" y="6013"/>
                    <a:pt x="6269" y="5668"/>
                    <a:pt x="6685" y="5513"/>
                  </a:cubicBezTo>
                  <a:cubicBezTo>
                    <a:pt x="6769" y="5490"/>
                    <a:pt x="6804" y="5359"/>
                    <a:pt x="6709" y="5311"/>
                  </a:cubicBezTo>
                  <a:cubicBezTo>
                    <a:pt x="5892" y="4846"/>
                    <a:pt x="4956" y="4631"/>
                    <a:pt x="4019" y="4631"/>
                  </a:cubicBezTo>
                  <a:cubicBezTo>
                    <a:pt x="3468" y="4631"/>
                    <a:pt x="2916" y="4706"/>
                    <a:pt x="2387" y="4847"/>
                  </a:cubicBezTo>
                  <a:cubicBezTo>
                    <a:pt x="2105" y="4921"/>
                    <a:pt x="1828" y="5019"/>
                    <a:pt x="1558" y="5136"/>
                  </a:cubicBezTo>
                  <a:lnTo>
                    <a:pt x="1558" y="5136"/>
                  </a:lnTo>
                  <a:cubicBezTo>
                    <a:pt x="1913" y="4606"/>
                    <a:pt x="2078" y="3934"/>
                    <a:pt x="2078" y="3311"/>
                  </a:cubicBezTo>
                  <a:cubicBezTo>
                    <a:pt x="2078" y="2489"/>
                    <a:pt x="1792" y="1727"/>
                    <a:pt x="1292" y="1108"/>
                  </a:cubicBezTo>
                  <a:cubicBezTo>
                    <a:pt x="958" y="703"/>
                    <a:pt x="577" y="370"/>
                    <a:pt x="196" y="25"/>
                  </a:cubicBezTo>
                  <a:cubicBezTo>
                    <a:pt x="174" y="8"/>
                    <a:pt x="148" y="1"/>
                    <a:pt x="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flipH="1">
            <a:off x="99763" y="3609938"/>
            <a:ext cx="481075" cy="537975"/>
            <a:chOff x="4678525" y="4254125"/>
            <a:chExt cx="481075" cy="537975"/>
          </a:xfrm>
        </p:grpSpPr>
        <p:sp>
          <p:nvSpPr>
            <p:cNvPr id="958" name="Google Shape;958;p1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flipH="1">
            <a:off x="8563151" y="2"/>
            <a:ext cx="580850" cy="911324"/>
            <a:chOff x="5463951" y="1829527"/>
            <a:chExt cx="580850" cy="911324"/>
          </a:xfrm>
        </p:grpSpPr>
        <p:sp>
          <p:nvSpPr>
            <p:cNvPr id="963" name="Google Shape;963;p19"/>
            <p:cNvSpPr/>
            <p:nvPr/>
          </p:nvSpPr>
          <p:spPr>
            <a:xfrm>
              <a:off x="5788721" y="1833308"/>
              <a:ext cx="105329" cy="352568"/>
            </a:xfrm>
            <a:custGeom>
              <a:avLst/>
              <a:gdLst/>
              <a:ahLst/>
              <a:cxnLst/>
              <a:rect l="l" t="t" r="r" b="b"/>
              <a:pathLst>
                <a:path w="1978" h="6621" extrusionOk="0">
                  <a:moveTo>
                    <a:pt x="929" y="1"/>
                  </a:moveTo>
                  <a:cubicBezTo>
                    <a:pt x="918" y="406"/>
                    <a:pt x="787" y="799"/>
                    <a:pt x="656" y="1192"/>
                  </a:cubicBezTo>
                  <a:cubicBezTo>
                    <a:pt x="203" y="2680"/>
                    <a:pt x="1" y="4311"/>
                    <a:pt x="525" y="5763"/>
                  </a:cubicBezTo>
                  <a:cubicBezTo>
                    <a:pt x="620" y="6037"/>
                    <a:pt x="739" y="6299"/>
                    <a:pt x="751" y="6585"/>
                  </a:cubicBezTo>
                  <a:lnTo>
                    <a:pt x="846" y="6621"/>
                  </a:lnTo>
                  <a:cubicBezTo>
                    <a:pt x="1084" y="6121"/>
                    <a:pt x="1310" y="5609"/>
                    <a:pt x="1513" y="5097"/>
                  </a:cubicBezTo>
                  <a:cubicBezTo>
                    <a:pt x="1632" y="4811"/>
                    <a:pt x="1739" y="4513"/>
                    <a:pt x="1811" y="4216"/>
                  </a:cubicBezTo>
                  <a:cubicBezTo>
                    <a:pt x="1977" y="3513"/>
                    <a:pt x="1906" y="2751"/>
                    <a:pt x="1715" y="2049"/>
                  </a:cubicBezTo>
                  <a:cubicBezTo>
                    <a:pt x="1537" y="1346"/>
                    <a:pt x="1227" y="668"/>
                    <a:pt x="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5605489" y="2155419"/>
              <a:ext cx="431857" cy="277219"/>
            </a:xfrm>
            <a:custGeom>
              <a:avLst/>
              <a:gdLst/>
              <a:ahLst/>
              <a:cxnLst/>
              <a:rect l="l" t="t" r="r" b="b"/>
              <a:pathLst>
                <a:path w="8110" h="5206" extrusionOk="0">
                  <a:moveTo>
                    <a:pt x="1" y="0"/>
                  </a:moveTo>
                  <a:cubicBezTo>
                    <a:pt x="215" y="977"/>
                    <a:pt x="49" y="2048"/>
                    <a:pt x="549" y="2905"/>
                  </a:cubicBezTo>
                  <a:cubicBezTo>
                    <a:pt x="1001" y="3703"/>
                    <a:pt x="1894" y="4108"/>
                    <a:pt x="2644" y="4608"/>
                  </a:cubicBezTo>
                  <a:cubicBezTo>
                    <a:pt x="2775" y="4703"/>
                    <a:pt x="2906" y="4798"/>
                    <a:pt x="2989" y="4929"/>
                  </a:cubicBezTo>
                  <a:cubicBezTo>
                    <a:pt x="3360" y="5119"/>
                    <a:pt x="3777" y="5206"/>
                    <a:pt x="4195" y="5206"/>
                  </a:cubicBezTo>
                  <a:cubicBezTo>
                    <a:pt x="4382" y="5206"/>
                    <a:pt x="4568" y="5189"/>
                    <a:pt x="4751" y="5156"/>
                  </a:cubicBezTo>
                  <a:cubicBezTo>
                    <a:pt x="5335" y="5048"/>
                    <a:pt x="5894" y="4763"/>
                    <a:pt x="6359" y="4394"/>
                  </a:cubicBezTo>
                  <a:cubicBezTo>
                    <a:pt x="6633" y="4167"/>
                    <a:pt x="6883" y="3917"/>
                    <a:pt x="7133" y="3655"/>
                  </a:cubicBezTo>
                  <a:cubicBezTo>
                    <a:pt x="7454" y="3322"/>
                    <a:pt x="7788" y="2989"/>
                    <a:pt x="8109" y="2655"/>
                  </a:cubicBezTo>
                  <a:lnTo>
                    <a:pt x="8109" y="2655"/>
                  </a:lnTo>
                  <a:cubicBezTo>
                    <a:pt x="7811" y="2679"/>
                    <a:pt x="7526" y="2703"/>
                    <a:pt x="7240" y="2727"/>
                  </a:cubicBezTo>
                  <a:cubicBezTo>
                    <a:pt x="6526" y="2774"/>
                    <a:pt x="5811" y="2834"/>
                    <a:pt x="5156" y="3120"/>
                  </a:cubicBezTo>
                  <a:cubicBezTo>
                    <a:pt x="4299" y="3489"/>
                    <a:pt x="3644" y="4203"/>
                    <a:pt x="3013" y="4906"/>
                  </a:cubicBezTo>
                  <a:cubicBezTo>
                    <a:pt x="3025" y="3870"/>
                    <a:pt x="2918" y="2786"/>
                    <a:pt x="2370" y="1917"/>
                  </a:cubicBezTo>
                  <a:cubicBezTo>
                    <a:pt x="1811" y="1060"/>
                    <a:pt x="894" y="51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5550961" y="2654853"/>
              <a:ext cx="286645" cy="80194"/>
            </a:xfrm>
            <a:custGeom>
              <a:avLst/>
              <a:gdLst/>
              <a:ahLst/>
              <a:cxnLst/>
              <a:rect l="l" t="t" r="r" b="b"/>
              <a:pathLst>
                <a:path w="5383" h="1506" extrusionOk="0">
                  <a:moveTo>
                    <a:pt x="2748" y="0"/>
                  </a:moveTo>
                  <a:cubicBezTo>
                    <a:pt x="1795" y="0"/>
                    <a:pt x="834" y="224"/>
                    <a:pt x="1" y="646"/>
                  </a:cubicBezTo>
                  <a:cubicBezTo>
                    <a:pt x="513" y="1003"/>
                    <a:pt x="1382" y="1134"/>
                    <a:pt x="2001" y="1289"/>
                  </a:cubicBezTo>
                  <a:cubicBezTo>
                    <a:pt x="2394" y="1384"/>
                    <a:pt x="2787" y="1468"/>
                    <a:pt x="3192" y="1504"/>
                  </a:cubicBezTo>
                  <a:cubicBezTo>
                    <a:pt x="3231" y="1505"/>
                    <a:pt x="3270" y="1505"/>
                    <a:pt x="3309" y="1505"/>
                  </a:cubicBezTo>
                  <a:cubicBezTo>
                    <a:pt x="3686" y="1505"/>
                    <a:pt x="4059" y="1450"/>
                    <a:pt x="4382" y="1277"/>
                  </a:cubicBezTo>
                  <a:cubicBezTo>
                    <a:pt x="4728" y="1087"/>
                    <a:pt x="5013" y="789"/>
                    <a:pt x="5383" y="658"/>
                  </a:cubicBezTo>
                  <a:cubicBezTo>
                    <a:pt x="4596" y="212"/>
                    <a:pt x="3676" y="0"/>
                    <a:pt x="2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5489511" y="2407719"/>
              <a:ext cx="111612" cy="280947"/>
            </a:xfrm>
            <a:custGeom>
              <a:avLst/>
              <a:gdLst/>
              <a:ahLst/>
              <a:cxnLst/>
              <a:rect l="l" t="t" r="r" b="b"/>
              <a:pathLst>
                <a:path w="2096" h="5276" extrusionOk="0">
                  <a:moveTo>
                    <a:pt x="0" y="1"/>
                  </a:moveTo>
                  <a:cubicBezTo>
                    <a:pt x="155" y="644"/>
                    <a:pt x="83" y="1323"/>
                    <a:pt x="48" y="1977"/>
                  </a:cubicBezTo>
                  <a:cubicBezTo>
                    <a:pt x="0" y="2644"/>
                    <a:pt x="0" y="3335"/>
                    <a:pt x="274" y="3942"/>
                  </a:cubicBezTo>
                  <a:cubicBezTo>
                    <a:pt x="500" y="4418"/>
                    <a:pt x="786" y="4906"/>
                    <a:pt x="1155" y="5275"/>
                  </a:cubicBezTo>
                  <a:cubicBezTo>
                    <a:pt x="1988" y="4228"/>
                    <a:pt x="2096" y="2656"/>
                    <a:pt x="1405" y="1513"/>
                  </a:cubicBezTo>
                  <a:cubicBezTo>
                    <a:pt x="1048" y="918"/>
                    <a:pt x="524" y="45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9"/>
            <p:cNvSpPr/>
            <p:nvPr/>
          </p:nvSpPr>
          <p:spPr>
            <a:xfrm>
              <a:off x="5653041" y="2000727"/>
              <a:ext cx="164276" cy="267581"/>
            </a:xfrm>
            <a:custGeom>
              <a:avLst/>
              <a:gdLst/>
              <a:ahLst/>
              <a:cxnLst/>
              <a:rect l="l" t="t" r="r" b="b"/>
              <a:pathLst>
                <a:path w="3085" h="5025" extrusionOk="0">
                  <a:moveTo>
                    <a:pt x="1" y="0"/>
                  </a:moveTo>
                  <a:cubicBezTo>
                    <a:pt x="263" y="429"/>
                    <a:pt x="239" y="965"/>
                    <a:pt x="287" y="1465"/>
                  </a:cubicBezTo>
                  <a:cubicBezTo>
                    <a:pt x="322" y="1917"/>
                    <a:pt x="418" y="2358"/>
                    <a:pt x="572" y="2774"/>
                  </a:cubicBezTo>
                  <a:cubicBezTo>
                    <a:pt x="680" y="3036"/>
                    <a:pt x="799" y="3298"/>
                    <a:pt x="953" y="3524"/>
                  </a:cubicBezTo>
                  <a:lnTo>
                    <a:pt x="953" y="3536"/>
                  </a:lnTo>
                  <a:cubicBezTo>
                    <a:pt x="1453" y="4263"/>
                    <a:pt x="2263" y="4727"/>
                    <a:pt x="3085" y="5025"/>
                  </a:cubicBezTo>
                  <a:cubicBezTo>
                    <a:pt x="2906" y="3870"/>
                    <a:pt x="2561" y="2512"/>
                    <a:pt x="1918" y="1536"/>
                  </a:cubicBezTo>
                  <a:cubicBezTo>
                    <a:pt x="1453" y="857"/>
                    <a:pt x="775" y="31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9"/>
            <p:cNvSpPr/>
            <p:nvPr/>
          </p:nvSpPr>
          <p:spPr>
            <a:xfrm>
              <a:off x="5675246" y="2490949"/>
              <a:ext cx="275196" cy="100749"/>
            </a:xfrm>
            <a:custGeom>
              <a:avLst/>
              <a:gdLst/>
              <a:ahLst/>
              <a:cxnLst/>
              <a:rect l="l" t="t" r="r" b="b"/>
              <a:pathLst>
                <a:path w="5168" h="1892" extrusionOk="0">
                  <a:moveTo>
                    <a:pt x="3495" y="1"/>
                  </a:moveTo>
                  <a:cubicBezTo>
                    <a:pt x="3318" y="1"/>
                    <a:pt x="3142" y="11"/>
                    <a:pt x="2965" y="33"/>
                  </a:cubicBezTo>
                  <a:cubicBezTo>
                    <a:pt x="1882" y="176"/>
                    <a:pt x="929" y="795"/>
                    <a:pt x="24" y="1403"/>
                  </a:cubicBezTo>
                  <a:cubicBezTo>
                    <a:pt x="12" y="1426"/>
                    <a:pt x="1" y="1450"/>
                    <a:pt x="1" y="1474"/>
                  </a:cubicBezTo>
                  <a:cubicBezTo>
                    <a:pt x="721" y="1683"/>
                    <a:pt x="1487" y="1892"/>
                    <a:pt x="2243" y="1892"/>
                  </a:cubicBezTo>
                  <a:cubicBezTo>
                    <a:pt x="2349" y="1892"/>
                    <a:pt x="2455" y="1888"/>
                    <a:pt x="2560" y="1879"/>
                  </a:cubicBezTo>
                  <a:cubicBezTo>
                    <a:pt x="2834" y="1855"/>
                    <a:pt x="3120" y="1807"/>
                    <a:pt x="3382" y="1700"/>
                  </a:cubicBezTo>
                  <a:cubicBezTo>
                    <a:pt x="3727" y="1557"/>
                    <a:pt x="4025" y="1307"/>
                    <a:pt x="4299" y="1057"/>
                  </a:cubicBezTo>
                  <a:cubicBezTo>
                    <a:pt x="4596" y="783"/>
                    <a:pt x="4882" y="498"/>
                    <a:pt x="5168" y="200"/>
                  </a:cubicBezTo>
                  <a:cubicBezTo>
                    <a:pt x="4615" y="100"/>
                    <a:pt x="4056" y="1"/>
                    <a:pt x="3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9"/>
            <p:cNvSpPr/>
            <p:nvPr/>
          </p:nvSpPr>
          <p:spPr>
            <a:xfrm>
              <a:off x="5549736" y="2289184"/>
              <a:ext cx="140793" cy="277752"/>
            </a:xfrm>
            <a:custGeom>
              <a:avLst/>
              <a:gdLst/>
              <a:ahLst/>
              <a:cxnLst/>
              <a:rect l="l" t="t" r="r" b="b"/>
              <a:pathLst>
                <a:path w="2644" h="5216" extrusionOk="0">
                  <a:moveTo>
                    <a:pt x="0" y="0"/>
                  </a:moveTo>
                  <a:cubicBezTo>
                    <a:pt x="48" y="524"/>
                    <a:pt x="83" y="1048"/>
                    <a:pt x="131" y="1560"/>
                  </a:cubicBezTo>
                  <a:cubicBezTo>
                    <a:pt x="155" y="1810"/>
                    <a:pt x="167" y="2060"/>
                    <a:pt x="226" y="2310"/>
                  </a:cubicBezTo>
                  <a:cubicBezTo>
                    <a:pt x="322" y="2703"/>
                    <a:pt x="500" y="3084"/>
                    <a:pt x="750" y="3406"/>
                  </a:cubicBezTo>
                  <a:cubicBezTo>
                    <a:pt x="1250" y="4037"/>
                    <a:pt x="2036" y="4465"/>
                    <a:pt x="2334" y="5215"/>
                  </a:cubicBezTo>
                  <a:cubicBezTo>
                    <a:pt x="2346" y="5203"/>
                    <a:pt x="2358" y="5192"/>
                    <a:pt x="2381" y="5180"/>
                  </a:cubicBezTo>
                  <a:cubicBezTo>
                    <a:pt x="2548" y="4620"/>
                    <a:pt x="2643" y="4037"/>
                    <a:pt x="2596" y="3453"/>
                  </a:cubicBezTo>
                  <a:cubicBezTo>
                    <a:pt x="2560" y="2846"/>
                    <a:pt x="2369" y="2239"/>
                    <a:pt x="2012" y="1739"/>
                  </a:cubicBezTo>
                  <a:cubicBezTo>
                    <a:pt x="1798" y="1453"/>
                    <a:pt x="1548" y="1215"/>
                    <a:pt x="1274" y="989"/>
                  </a:cubicBezTo>
                  <a:cubicBezTo>
                    <a:pt x="869" y="631"/>
                    <a:pt x="441" y="29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9"/>
            <p:cNvSpPr/>
            <p:nvPr/>
          </p:nvSpPr>
          <p:spPr>
            <a:xfrm>
              <a:off x="5817263" y="2077407"/>
              <a:ext cx="220668" cy="193457"/>
            </a:xfrm>
            <a:custGeom>
              <a:avLst/>
              <a:gdLst/>
              <a:ahLst/>
              <a:cxnLst/>
              <a:rect l="l" t="t" r="r" b="b"/>
              <a:pathLst>
                <a:path w="4144" h="3633" extrusionOk="0">
                  <a:moveTo>
                    <a:pt x="4144" y="1"/>
                  </a:moveTo>
                  <a:cubicBezTo>
                    <a:pt x="3346" y="263"/>
                    <a:pt x="2549" y="608"/>
                    <a:pt x="1941" y="1168"/>
                  </a:cubicBezTo>
                  <a:cubicBezTo>
                    <a:pt x="1727" y="1358"/>
                    <a:pt x="1536" y="1572"/>
                    <a:pt x="1358" y="1799"/>
                  </a:cubicBezTo>
                  <a:cubicBezTo>
                    <a:pt x="905" y="2346"/>
                    <a:pt x="489" y="2930"/>
                    <a:pt x="132" y="3537"/>
                  </a:cubicBezTo>
                  <a:cubicBezTo>
                    <a:pt x="120" y="3561"/>
                    <a:pt x="96" y="3585"/>
                    <a:pt x="72" y="3596"/>
                  </a:cubicBezTo>
                  <a:cubicBezTo>
                    <a:pt x="65" y="3600"/>
                    <a:pt x="58" y="3601"/>
                    <a:pt x="51" y="3601"/>
                  </a:cubicBezTo>
                  <a:cubicBezTo>
                    <a:pt x="34" y="3601"/>
                    <a:pt x="17" y="3593"/>
                    <a:pt x="1" y="3585"/>
                  </a:cubicBezTo>
                  <a:lnTo>
                    <a:pt x="1" y="3585"/>
                  </a:lnTo>
                  <a:cubicBezTo>
                    <a:pt x="1" y="3596"/>
                    <a:pt x="1" y="3608"/>
                    <a:pt x="12" y="3632"/>
                  </a:cubicBezTo>
                  <a:cubicBezTo>
                    <a:pt x="1120" y="3561"/>
                    <a:pt x="2203" y="2977"/>
                    <a:pt x="2870" y="2072"/>
                  </a:cubicBezTo>
                  <a:cubicBezTo>
                    <a:pt x="3013" y="1870"/>
                    <a:pt x="3144" y="1656"/>
                    <a:pt x="3275" y="1441"/>
                  </a:cubicBezTo>
                  <a:cubicBezTo>
                    <a:pt x="3561" y="953"/>
                    <a:pt x="3858" y="477"/>
                    <a:pt x="4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9"/>
            <p:cNvSpPr/>
            <p:nvPr/>
          </p:nvSpPr>
          <p:spPr>
            <a:xfrm>
              <a:off x="5823865" y="2148763"/>
              <a:ext cx="140527" cy="120558"/>
            </a:xfrm>
            <a:custGeom>
              <a:avLst/>
              <a:gdLst/>
              <a:ahLst/>
              <a:cxnLst/>
              <a:rect l="l" t="t" r="r" b="b"/>
              <a:pathLst>
                <a:path w="2639" h="2264" extrusionOk="0">
                  <a:moveTo>
                    <a:pt x="2565" y="1"/>
                  </a:moveTo>
                  <a:cubicBezTo>
                    <a:pt x="2551" y="1"/>
                    <a:pt x="2535" y="6"/>
                    <a:pt x="2520" y="18"/>
                  </a:cubicBezTo>
                  <a:lnTo>
                    <a:pt x="2532" y="18"/>
                  </a:lnTo>
                  <a:cubicBezTo>
                    <a:pt x="2127" y="363"/>
                    <a:pt x="1758" y="756"/>
                    <a:pt x="1353" y="1102"/>
                  </a:cubicBezTo>
                  <a:cubicBezTo>
                    <a:pt x="936" y="1459"/>
                    <a:pt x="520" y="1792"/>
                    <a:pt x="79" y="2102"/>
                  </a:cubicBezTo>
                  <a:cubicBezTo>
                    <a:pt x="1" y="2150"/>
                    <a:pt x="43" y="2263"/>
                    <a:pt x="113" y="2263"/>
                  </a:cubicBezTo>
                  <a:cubicBezTo>
                    <a:pt x="128" y="2263"/>
                    <a:pt x="145" y="2258"/>
                    <a:pt x="162" y="2245"/>
                  </a:cubicBezTo>
                  <a:cubicBezTo>
                    <a:pt x="603" y="1935"/>
                    <a:pt x="1031" y="1602"/>
                    <a:pt x="1436" y="1244"/>
                  </a:cubicBezTo>
                  <a:cubicBezTo>
                    <a:pt x="1853" y="887"/>
                    <a:pt x="2258" y="518"/>
                    <a:pt x="2603" y="90"/>
                  </a:cubicBezTo>
                  <a:cubicBezTo>
                    <a:pt x="2639" y="45"/>
                    <a:pt x="2608" y="1"/>
                    <a:pt x="2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9"/>
            <p:cNvSpPr/>
            <p:nvPr/>
          </p:nvSpPr>
          <p:spPr>
            <a:xfrm>
              <a:off x="5700326" y="2078685"/>
              <a:ext cx="120931" cy="188665"/>
            </a:xfrm>
            <a:custGeom>
              <a:avLst/>
              <a:gdLst/>
              <a:ahLst/>
              <a:cxnLst/>
              <a:rect l="l" t="t" r="r" b="b"/>
              <a:pathLst>
                <a:path w="2271" h="3543" extrusionOk="0">
                  <a:moveTo>
                    <a:pt x="122" y="1"/>
                  </a:moveTo>
                  <a:cubicBezTo>
                    <a:pt x="61" y="1"/>
                    <a:pt x="1" y="66"/>
                    <a:pt x="42" y="132"/>
                  </a:cubicBezTo>
                  <a:cubicBezTo>
                    <a:pt x="637" y="1322"/>
                    <a:pt x="1327" y="2477"/>
                    <a:pt x="2161" y="3525"/>
                  </a:cubicBezTo>
                  <a:cubicBezTo>
                    <a:pt x="2170" y="3537"/>
                    <a:pt x="2183" y="3542"/>
                    <a:pt x="2195" y="3542"/>
                  </a:cubicBezTo>
                  <a:cubicBezTo>
                    <a:pt x="2232" y="3542"/>
                    <a:pt x="2271" y="3501"/>
                    <a:pt x="2244" y="3465"/>
                  </a:cubicBezTo>
                  <a:cubicBezTo>
                    <a:pt x="1494" y="2358"/>
                    <a:pt x="792" y="1239"/>
                    <a:pt x="196" y="48"/>
                  </a:cubicBezTo>
                  <a:cubicBezTo>
                    <a:pt x="178" y="15"/>
                    <a:pt x="150" y="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9"/>
            <p:cNvSpPr/>
            <p:nvPr/>
          </p:nvSpPr>
          <p:spPr>
            <a:xfrm>
              <a:off x="5639036" y="2217562"/>
              <a:ext cx="126735" cy="192605"/>
            </a:xfrm>
            <a:custGeom>
              <a:avLst/>
              <a:gdLst/>
              <a:ahLst/>
              <a:cxnLst/>
              <a:rect l="l" t="t" r="r" b="b"/>
              <a:pathLst>
                <a:path w="2380" h="3617" extrusionOk="0">
                  <a:moveTo>
                    <a:pt x="100" y="0"/>
                  </a:moveTo>
                  <a:cubicBezTo>
                    <a:pt x="49" y="0"/>
                    <a:pt x="0" y="80"/>
                    <a:pt x="50" y="119"/>
                  </a:cubicBezTo>
                  <a:cubicBezTo>
                    <a:pt x="300" y="322"/>
                    <a:pt x="490" y="631"/>
                    <a:pt x="669" y="893"/>
                  </a:cubicBezTo>
                  <a:cubicBezTo>
                    <a:pt x="859" y="1179"/>
                    <a:pt x="1050" y="1465"/>
                    <a:pt x="1228" y="1762"/>
                  </a:cubicBezTo>
                  <a:cubicBezTo>
                    <a:pt x="1407" y="2048"/>
                    <a:pt x="1574" y="2346"/>
                    <a:pt x="1728" y="2643"/>
                  </a:cubicBezTo>
                  <a:cubicBezTo>
                    <a:pt x="1883" y="2953"/>
                    <a:pt x="2014" y="3262"/>
                    <a:pt x="2169" y="3572"/>
                  </a:cubicBezTo>
                  <a:cubicBezTo>
                    <a:pt x="2188" y="3603"/>
                    <a:pt x="2219" y="3616"/>
                    <a:pt x="2251" y="3616"/>
                  </a:cubicBezTo>
                  <a:cubicBezTo>
                    <a:pt x="2315" y="3616"/>
                    <a:pt x="2379" y="3561"/>
                    <a:pt x="2347" y="3489"/>
                  </a:cubicBezTo>
                  <a:cubicBezTo>
                    <a:pt x="2228" y="3167"/>
                    <a:pt x="2050" y="2858"/>
                    <a:pt x="1895" y="2548"/>
                  </a:cubicBezTo>
                  <a:cubicBezTo>
                    <a:pt x="1728" y="2238"/>
                    <a:pt x="1550" y="1929"/>
                    <a:pt x="1371" y="1619"/>
                  </a:cubicBezTo>
                  <a:cubicBezTo>
                    <a:pt x="1181" y="1322"/>
                    <a:pt x="990" y="1024"/>
                    <a:pt x="788" y="726"/>
                  </a:cubicBezTo>
                  <a:cubicBezTo>
                    <a:pt x="597" y="452"/>
                    <a:pt x="407" y="214"/>
                    <a:pt x="133" y="12"/>
                  </a:cubicBezTo>
                  <a:cubicBezTo>
                    <a:pt x="122" y="4"/>
                    <a:pt x="111" y="0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9"/>
            <p:cNvSpPr/>
            <p:nvPr/>
          </p:nvSpPr>
          <p:spPr>
            <a:xfrm>
              <a:off x="5761883" y="2330346"/>
              <a:ext cx="201871" cy="90312"/>
            </a:xfrm>
            <a:custGeom>
              <a:avLst/>
              <a:gdLst/>
              <a:ahLst/>
              <a:cxnLst/>
              <a:rect l="l" t="t" r="r" b="b"/>
              <a:pathLst>
                <a:path w="3791" h="1696" extrusionOk="0">
                  <a:moveTo>
                    <a:pt x="3684" y="1"/>
                  </a:moveTo>
                  <a:cubicBezTo>
                    <a:pt x="3680" y="1"/>
                    <a:pt x="3676" y="1"/>
                    <a:pt x="3672" y="1"/>
                  </a:cubicBezTo>
                  <a:cubicBezTo>
                    <a:pt x="3362" y="37"/>
                    <a:pt x="3053" y="168"/>
                    <a:pt x="2767" y="275"/>
                  </a:cubicBezTo>
                  <a:cubicBezTo>
                    <a:pt x="2469" y="394"/>
                    <a:pt x="2184" y="525"/>
                    <a:pt x="1898" y="668"/>
                  </a:cubicBezTo>
                  <a:cubicBezTo>
                    <a:pt x="1600" y="799"/>
                    <a:pt x="1303" y="942"/>
                    <a:pt x="1005" y="1085"/>
                  </a:cubicBezTo>
                  <a:cubicBezTo>
                    <a:pt x="838" y="1168"/>
                    <a:pt x="683" y="1240"/>
                    <a:pt x="529" y="1323"/>
                  </a:cubicBezTo>
                  <a:cubicBezTo>
                    <a:pt x="362" y="1394"/>
                    <a:pt x="219" y="1502"/>
                    <a:pt x="64" y="1573"/>
                  </a:cubicBezTo>
                  <a:cubicBezTo>
                    <a:pt x="1" y="1615"/>
                    <a:pt x="41" y="1696"/>
                    <a:pt x="101" y="1696"/>
                  </a:cubicBezTo>
                  <a:cubicBezTo>
                    <a:pt x="108" y="1696"/>
                    <a:pt x="116" y="1695"/>
                    <a:pt x="124" y="1692"/>
                  </a:cubicBezTo>
                  <a:lnTo>
                    <a:pt x="124" y="1680"/>
                  </a:lnTo>
                  <a:cubicBezTo>
                    <a:pt x="290" y="1621"/>
                    <a:pt x="445" y="1573"/>
                    <a:pt x="600" y="1502"/>
                  </a:cubicBezTo>
                  <a:cubicBezTo>
                    <a:pt x="755" y="1430"/>
                    <a:pt x="910" y="1359"/>
                    <a:pt x="1064" y="1287"/>
                  </a:cubicBezTo>
                  <a:cubicBezTo>
                    <a:pt x="1362" y="1144"/>
                    <a:pt x="1648" y="1001"/>
                    <a:pt x="1945" y="871"/>
                  </a:cubicBezTo>
                  <a:cubicBezTo>
                    <a:pt x="2231" y="728"/>
                    <a:pt x="2517" y="597"/>
                    <a:pt x="2803" y="490"/>
                  </a:cubicBezTo>
                  <a:cubicBezTo>
                    <a:pt x="2946" y="430"/>
                    <a:pt x="3077" y="370"/>
                    <a:pt x="3219" y="335"/>
                  </a:cubicBezTo>
                  <a:cubicBezTo>
                    <a:pt x="3374" y="275"/>
                    <a:pt x="3541" y="239"/>
                    <a:pt x="3696" y="192"/>
                  </a:cubicBezTo>
                  <a:cubicBezTo>
                    <a:pt x="3788" y="157"/>
                    <a:pt x="3791" y="1"/>
                    <a:pt x="3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577533" y="2342647"/>
              <a:ext cx="100429" cy="222319"/>
            </a:xfrm>
            <a:custGeom>
              <a:avLst/>
              <a:gdLst/>
              <a:ahLst/>
              <a:cxnLst/>
              <a:rect l="l" t="t" r="r" b="b"/>
              <a:pathLst>
                <a:path w="1886" h="4175" extrusionOk="0">
                  <a:moveTo>
                    <a:pt x="70" y="1"/>
                  </a:moveTo>
                  <a:cubicBezTo>
                    <a:pt x="35" y="1"/>
                    <a:pt x="1" y="34"/>
                    <a:pt x="26" y="68"/>
                  </a:cubicBezTo>
                  <a:cubicBezTo>
                    <a:pt x="788" y="1330"/>
                    <a:pt x="1383" y="2687"/>
                    <a:pt x="1717" y="4128"/>
                  </a:cubicBezTo>
                  <a:cubicBezTo>
                    <a:pt x="1726" y="4160"/>
                    <a:pt x="1755" y="4175"/>
                    <a:pt x="1785" y="4175"/>
                  </a:cubicBezTo>
                  <a:cubicBezTo>
                    <a:pt x="1833" y="4175"/>
                    <a:pt x="1886" y="4139"/>
                    <a:pt x="1871" y="4080"/>
                  </a:cubicBezTo>
                  <a:cubicBezTo>
                    <a:pt x="1526" y="2640"/>
                    <a:pt x="955" y="1235"/>
                    <a:pt x="109" y="20"/>
                  </a:cubicBezTo>
                  <a:cubicBezTo>
                    <a:pt x="99" y="6"/>
                    <a:pt x="84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674607" y="2524390"/>
              <a:ext cx="214331" cy="49203"/>
            </a:xfrm>
            <a:custGeom>
              <a:avLst/>
              <a:gdLst/>
              <a:ahLst/>
              <a:cxnLst/>
              <a:rect l="l" t="t" r="r" b="b"/>
              <a:pathLst>
                <a:path w="4025" h="924" extrusionOk="0">
                  <a:moveTo>
                    <a:pt x="3954" y="1"/>
                  </a:moveTo>
                  <a:cubicBezTo>
                    <a:pt x="2620" y="1"/>
                    <a:pt x="1310" y="263"/>
                    <a:pt x="84" y="786"/>
                  </a:cubicBezTo>
                  <a:cubicBezTo>
                    <a:pt x="0" y="818"/>
                    <a:pt x="55" y="924"/>
                    <a:pt x="126" y="924"/>
                  </a:cubicBezTo>
                  <a:cubicBezTo>
                    <a:pt x="136" y="924"/>
                    <a:pt x="146" y="922"/>
                    <a:pt x="155" y="917"/>
                  </a:cubicBezTo>
                  <a:cubicBezTo>
                    <a:pt x="1358" y="405"/>
                    <a:pt x="2656" y="120"/>
                    <a:pt x="3954" y="108"/>
                  </a:cubicBezTo>
                  <a:cubicBezTo>
                    <a:pt x="4025" y="108"/>
                    <a:pt x="4025" y="1"/>
                    <a:pt x="3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5514006" y="2470554"/>
              <a:ext cx="46540" cy="216515"/>
            </a:xfrm>
            <a:custGeom>
              <a:avLst/>
              <a:gdLst/>
              <a:ahLst/>
              <a:cxnLst/>
              <a:rect l="l" t="t" r="r" b="b"/>
              <a:pathLst>
                <a:path w="874" h="4066" extrusionOk="0">
                  <a:moveTo>
                    <a:pt x="77" y="0"/>
                  </a:moveTo>
                  <a:cubicBezTo>
                    <a:pt x="41" y="0"/>
                    <a:pt x="1" y="36"/>
                    <a:pt x="16" y="83"/>
                  </a:cubicBezTo>
                  <a:cubicBezTo>
                    <a:pt x="207" y="714"/>
                    <a:pt x="385" y="1345"/>
                    <a:pt x="504" y="1988"/>
                  </a:cubicBezTo>
                  <a:cubicBezTo>
                    <a:pt x="624" y="2655"/>
                    <a:pt x="671" y="3310"/>
                    <a:pt x="671" y="3976"/>
                  </a:cubicBezTo>
                  <a:cubicBezTo>
                    <a:pt x="671" y="4036"/>
                    <a:pt x="719" y="4066"/>
                    <a:pt x="766" y="4066"/>
                  </a:cubicBezTo>
                  <a:cubicBezTo>
                    <a:pt x="814" y="4066"/>
                    <a:pt x="862" y="4036"/>
                    <a:pt x="862" y="3976"/>
                  </a:cubicBezTo>
                  <a:cubicBezTo>
                    <a:pt x="874" y="2643"/>
                    <a:pt x="647" y="1262"/>
                    <a:pt x="123" y="35"/>
                  </a:cubicBezTo>
                  <a:cubicBezTo>
                    <a:pt x="115" y="10"/>
                    <a:pt x="97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5558576" y="2678923"/>
              <a:ext cx="210391" cy="14857"/>
            </a:xfrm>
            <a:custGeom>
              <a:avLst/>
              <a:gdLst/>
              <a:ahLst/>
              <a:cxnLst/>
              <a:rect l="l" t="t" r="r" b="b"/>
              <a:pathLst>
                <a:path w="3951" h="279" extrusionOk="0">
                  <a:moveTo>
                    <a:pt x="1709" y="1"/>
                  </a:moveTo>
                  <a:cubicBezTo>
                    <a:pt x="1184" y="1"/>
                    <a:pt x="658" y="26"/>
                    <a:pt x="132" y="75"/>
                  </a:cubicBezTo>
                  <a:cubicBezTo>
                    <a:pt x="5" y="87"/>
                    <a:pt x="1" y="278"/>
                    <a:pt x="121" y="278"/>
                  </a:cubicBezTo>
                  <a:cubicBezTo>
                    <a:pt x="124" y="278"/>
                    <a:pt x="128" y="278"/>
                    <a:pt x="132" y="278"/>
                  </a:cubicBezTo>
                  <a:cubicBezTo>
                    <a:pt x="751" y="218"/>
                    <a:pt x="1376" y="191"/>
                    <a:pt x="2001" y="191"/>
                  </a:cubicBezTo>
                  <a:cubicBezTo>
                    <a:pt x="2626" y="191"/>
                    <a:pt x="3251" y="218"/>
                    <a:pt x="3870" y="266"/>
                  </a:cubicBezTo>
                  <a:cubicBezTo>
                    <a:pt x="3874" y="266"/>
                    <a:pt x="3878" y="267"/>
                    <a:pt x="3881" y="267"/>
                  </a:cubicBezTo>
                  <a:cubicBezTo>
                    <a:pt x="3943" y="267"/>
                    <a:pt x="3951" y="170"/>
                    <a:pt x="3894" y="159"/>
                  </a:cubicBezTo>
                  <a:cubicBezTo>
                    <a:pt x="3263" y="63"/>
                    <a:pt x="2656" y="16"/>
                    <a:pt x="2025" y="4"/>
                  </a:cubicBezTo>
                  <a:cubicBezTo>
                    <a:pt x="1920" y="2"/>
                    <a:pt x="1815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463951" y="2020855"/>
              <a:ext cx="388246" cy="719248"/>
            </a:xfrm>
            <a:custGeom>
              <a:avLst/>
              <a:gdLst/>
              <a:ahLst/>
              <a:cxnLst/>
              <a:rect l="l" t="t" r="r" b="b"/>
              <a:pathLst>
                <a:path w="7291" h="13507" extrusionOk="0">
                  <a:moveTo>
                    <a:pt x="7229" y="0"/>
                  </a:moveTo>
                  <a:cubicBezTo>
                    <a:pt x="7198" y="0"/>
                    <a:pt x="7165" y="21"/>
                    <a:pt x="7159" y="63"/>
                  </a:cubicBezTo>
                  <a:cubicBezTo>
                    <a:pt x="7124" y="622"/>
                    <a:pt x="7040" y="1182"/>
                    <a:pt x="6969" y="1741"/>
                  </a:cubicBezTo>
                  <a:cubicBezTo>
                    <a:pt x="6909" y="2289"/>
                    <a:pt x="6826" y="2849"/>
                    <a:pt x="6731" y="3396"/>
                  </a:cubicBezTo>
                  <a:cubicBezTo>
                    <a:pt x="6528" y="4492"/>
                    <a:pt x="6255" y="5575"/>
                    <a:pt x="5862" y="6611"/>
                  </a:cubicBezTo>
                  <a:cubicBezTo>
                    <a:pt x="5183" y="8433"/>
                    <a:pt x="4159" y="10123"/>
                    <a:pt x="2742" y="11469"/>
                  </a:cubicBezTo>
                  <a:cubicBezTo>
                    <a:pt x="1968" y="12207"/>
                    <a:pt x="1099" y="12814"/>
                    <a:pt x="135" y="13267"/>
                  </a:cubicBezTo>
                  <a:cubicBezTo>
                    <a:pt x="1" y="13329"/>
                    <a:pt x="81" y="13507"/>
                    <a:pt x="206" y="13507"/>
                  </a:cubicBezTo>
                  <a:cubicBezTo>
                    <a:pt x="225" y="13507"/>
                    <a:pt x="245" y="13502"/>
                    <a:pt x="266" y="13493"/>
                  </a:cubicBezTo>
                  <a:cubicBezTo>
                    <a:pt x="2016" y="12683"/>
                    <a:pt x="3469" y="11326"/>
                    <a:pt x="4552" y="9742"/>
                  </a:cubicBezTo>
                  <a:cubicBezTo>
                    <a:pt x="5766" y="7980"/>
                    <a:pt x="6493" y="5944"/>
                    <a:pt x="6898" y="3861"/>
                  </a:cubicBezTo>
                  <a:cubicBezTo>
                    <a:pt x="7017" y="3242"/>
                    <a:pt x="7112" y="2611"/>
                    <a:pt x="7183" y="1980"/>
                  </a:cubicBezTo>
                  <a:cubicBezTo>
                    <a:pt x="7219" y="1670"/>
                    <a:pt x="7243" y="1349"/>
                    <a:pt x="7267" y="1039"/>
                  </a:cubicBezTo>
                  <a:cubicBezTo>
                    <a:pt x="7279" y="706"/>
                    <a:pt x="7279" y="384"/>
                    <a:pt x="7290" y="63"/>
                  </a:cubicBezTo>
                  <a:cubicBezTo>
                    <a:pt x="7290" y="21"/>
                    <a:pt x="7261" y="0"/>
                    <a:pt x="7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790638" y="1829527"/>
              <a:ext cx="110387" cy="364549"/>
            </a:xfrm>
            <a:custGeom>
              <a:avLst/>
              <a:gdLst/>
              <a:ahLst/>
              <a:cxnLst/>
              <a:rect l="l" t="t" r="r" b="b"/>
              <a:pathLst>
                <a:path w="2073" h="6846" extrusionOk="0">
                  <a:moveTo>
                    <a:pt x="942" y="348"/>
                  </a:moveTo>
                  <a:cubicBezTo>
                    <a:pt x="1275" y="1092"/>
                    <a:pt x="1598" y="1851"/>
                    <a:pt x="1727" y="2667"/>
                  </a:cubicBezTo>
                  <a:cubicBezTo>
                    <a:pt x="1798" y="3120"/>
                    <a:pt x="1798" y="3596"/>
                    <a:pt x="1715" y="4037"/>
                  </a:cubicBezTo>
                  <a:cubicBezTo>
                    <a:pt x="1632" y="4489"/>
                    <a:pt x="1465" y="4906"/>
                    <a:pt x="1298" y="5323"/>
                  </a:cubicBezTo>
                  <a:cubicBezTo>
                    <a:pt x="1144" y="5687"/>
                    <a:pt x="982" y="6044"/>
                    <a:pt x="829" y="6410"/>
                  </a:cubicBezTo>
                  <a:lnTo>
                    <a:pt x="829" y="6410"/>
                  </a:lnTo>
                  <a:cubicBezTo>
                    <a:pt x="763" y="6074"/>
                    <a:pt x="599" y="5756"/>
                    <a:pt x="512" y="5430"/>
                  </a:cubicBezTo>
                  <a:cubicBezTo>
                    <a:pt x="393" y="5013"/>
                    <a:pt x="322" y="4572"/>
                    <a:pt x="310" y="4144"/>
                  </a:cubicBezTo>
                  <a:cubicBezTo>
                    <a:pt x="262" y="3263"/>
                    <a:pt x="393" y="2382"/>
                    <a:pt x="632" y="1536"/>
                  </a:cubicBezTo>
                  <a:cubicBezTo>
                    <a:pt x="739" y="1137"/>
                    <a:pt x="885" y="754"/>
                    <a:pt x="942" y="348"/>
                  </a:cubicBezTo>
                  <a:close/>
                  <a:moveTo>
                    <a:pt x="907" y="0"/>
                  </a:moveTo>
                  <a:cubicBezTo>
                    <a:pt x="866" y="0"/>
                    <a:pt x="822" y="34"/>
                    <a:pt x="822" y="72"/>
                  </a:cubicBezTo>
                  <a:cubicBezTo>
                    <a:pt x="798" y="536"/>
                    <a:pt x="632" y="977"/>
                    <a:pt x="501" y="1405"/>
                  </a:cubicBezTo>
                  <a:cubicBezTo>
                    <a:pt x="370" y="1834"/>
                    <a:pt x="262" y="2251"/>
                    <a:pt x="191" y="2679"/>
                  </a:cubicBezTo>
                  <a:cubicBezTo>
                    <a:pt x="36" y="3525"/>
                    <a:pt x="1" y="4406"/>
                    <a:pt x="179" y="5251"/>
                  </a:cubicBezTo>
                  <a:cubicBezTo>
                    <a:pt x="227" y="5489"/>
                    <a:pt x="298" y="5727"/>
                    <a:pt x="382" y="5954"/>
                  </a:cubicBezTo>
                  <a:cubicBezTo>
                    <a:pt x="465" y="6180"/>
                    <a:pt x="560" y="6406"/>
                    <a:pt x="572" y="6656"/>
                  </a:cubicBezTo>
                  <a:cubicBezTo>
                    <a:pt x="577" y="6726"/>
                    <a:pt x="628" y="6769"/>
                    <a:pt x="686" y="6781"/>
                  </a:cubicBezTo>
                  <a:lnTo>
                    <a:pt x="686" y="6781"/>
                  </a:lnTo>
                  <a:cubicBezTo>
                    <a:pt x="689" y="6820"/>
                    <a:pt x="732" y="6846"/>
                    <a:pt x="775" y="6846"/>
                  </a:cubicBezTo>
                  <a:cubicBezTo>
                    <a:pt x="802" y="6846"/>
                    <a:pt x="830" y="6835"/>
                    <a:pt x="846" y="6811"/>
                  </a:cubicBezTo>
                  <a:cubicBezTo>
                    <a:pt x="1072" y="6394"/>
                    <a:pt x="1263" y="5965"/>
                    <a:pt x="1441" y="5537"/>
                  </a:cubicBezTo>
                  <a:cubicBezTo>
                    <a:pt x="1620" y="5096"/>
                    <a:pt x="1810" y="4656"/>
                    <a:pt x="1906" y="4191"/>
                  </a:cubicBezTo>
                  <a:cubicBezTo>
                    <a:pt x="2072" y="3287"/>
                    <a:pt x="1858" y="2346"/>
                    <a:pt x="1560" y="1489"/>
                  </a:cubicBezTo>
                  <a:cubicBezTo>
                    <a:pt x="1382" y="989"/>
                    <a:pt x="1179" y="512"/>
                    <a:pt x="965" y="36"/>
                  </a:cubicBezTo>
                  <a:cubicBezTo>
                    <a:pt x="952" y="11"/>
                    <a:pt x="930" y="0"/>
                    <a:pt x="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5645745" y="1994656"/>
              <a:ext cx="398949" cy="281906"/>
            </a:xfrm>
            <a:custGeom>
              <a:avLst/>
              <a:gdLst/>
              <a:ahLst/>
              <a:cxnLst/>
              <a:rect l="l" t="t" r="r" b="b"/>
              <a:pathLst>
                <a:path w="7492" h="5294" extrusionOk="0">
                  <a:moveTo>
                    <a:pt x="364" y="330"/>
                  </a:moveTo>
                  <a:cubicBezTo>
                    <a:pt x="990" y="631"/>
                    <a:pt x="1546" y="1107"/>
                    <a:pt x="1936" y="1686"/>
                  </a:cubicBezTo>
                  <a:cubicBezTo>
                    <a:pt x="2388" y="2341"/>
                    <a:pt x="2650" y="3114"/>
                    <a:pt x="2864" y="3876"/>
                  </a:cubicBezTo>
                  <a:cubicBezTo>
                    <a:pt x="2954" y="4246"/>
                    <a:pt x="3036" y="4615"/>
                    <a:pt x="3116" y="4984"/>
                  </a:cubicBezTo>
                  <a:lnTo>
                    <a:pt x="3116" y="4984"/>
                  </a:lnTo>
                  <a:cubicBezTo>
                    <a:pt x="3076" y="4964"/>
                    <a:pt x="3036" y="4944"/>
                    <a:pt x="2995" y="4924"/>
                  </a:cubicBezTo>
                  <a:cubicBezTo>
                    <a:pt x="2662" y="4781"/>
                    <a:pt x="2341" y="4615"/>
                    <a:pt x="2055" y="4412"/>
                  </a:cubicBezTo>
                  <a:cubicBezTo>
                    <a:pt x="1757" y="4210"/>
                    <a:pt x="1495" y="3972"/>
                    <a:pt x="1281" y="3686"/>
                  </a:cubicBezTo>
                  <a:cubicBezTo>
                    <a:pt x="1043" y="3365"/>
                    <a:pt x="876" y="2995"/>
                    <a:pt x="757" y="2614"/>
                  </a:cubicBezTo>
                  <a:cubicBezTo>
                    <a:pt x="614" y="2174"/>
                    <a:pt x="543" y="1733"/>
                    <a:pt x="519" y="1269"/>
                  </a:cubicBezTo>
                  <a:cubicBezTo>
                    <a:pt x="492" y="953"/>
                    <a:pt x="471" y="629"/>
                    <a:pt x="364" y="330"/>
                  </a:cubicBezTo>
                  <a:close/>
                  <a:moveTo>
                    <a:pt x="7108" y="1750"/>
                  </a:moveTo>
                  <a:lnTo>
                    <a:pt x="7108" y="1750"/>
                  </a:lnTo>
                  <a:cubicBezTo>
                    <a:pt x="6939" y="2034"/>
                    <a:pt x="6765" y="2318"/>
                    <a:pt x="6591" y="2603"/>
                  </a:cubicBezTo>
                  <a:cubicBezTo>
                    <a:pt x="6377" y="2948"/>
                    <a:pt x="6186" y="3305"/>
                    <a:pt x="5924" y="3626"/>
                  </a:cubicBezTo>
                  <a:cubicBezTo>
                    <a:pt x="5519" y="4150"/>
                    <a:pt x="4960" y="4567"/>
                    <a:pt x="4341" y="4805"/>
                  </a:cubicBezTo>
                  <a:cubicBezTo>
                    <a:pt x="4073" y="4912"/>
                    <a:pt x="3792" y="4986"/>
                    <a:pt x="3507" y="5031"/>
                  </a:cubicBezTo>
                  <a:lnTo>
                    <a:pt x="3507" y="5031"/>
                  </a:lnTo>
                  <a:cubicBezTo>
                    <a:pt x="3948" y="4305"/>
                    <a:pt x="4460" y="3579"/>
                    <a:pt x="5055" y="2972"/>
                  </a:cubicBezTo>
                  <a:cubicBezTo>
                    <a:pt x="5617" y="2399"/>
                    <a:pt x="6349" y="2006"/>
                    <a:pt x="7108" y="1750"/>
                  </a:cubicBezTo>
                  <a:close/>
                  <a:moveTo>
                    <a:pt x="141" y="1"/>
                  </a:moveTo>
                  <a:cubicBezTo>
                    <a:pt x="61" y="1"/>
                    <a:pt x="1" y="111"/>
                    <a:pt x="43" y="174"/>
                  </a:cubicBezTo>
                  <a:cubicBezTo>
                    <a:pt x="245" y="531"/>
                    <a:pt x="269" y="936"/>
                    <a:pt x="281" y="1329"/>
                  </a:cubicBezTo>
                  <a:cubicBezTo>
                    <a:pt x="305" y="1745"/>
                    <a:pt x="364" y="2162"/>
                    <a:pt x="471" y="2555"/>
                  </a:cubicBezTo>
                  <a:cubicBezTo>
                    <a:pt x="686" y="3305"/>
                    <a:pt x="1067" y="3972"/>
                    <a:pt x="1686" y="4460"/>
                  </a:cubicBezTo>
                  <a:cubicBezTo>
                    <a:pt x="1983" y="4698"/>
                    <a:pt x="2305" y="4877"/>
                    <a:pt x="2650" y="5031"/>
                  </a:cubicBezTo>
                  <a:cubicBezTo>
                    <a:pt x="2799" y="5100"/>
                    <a:pt x="2958" y="5158"/>
                    <a:pt x="3118" y="5215"/>
                  </a:cubicBezTo>
                  <a:lnTo>
                    <a:pt x="3118" y="5215"/>
                  </a:lnTo>
                  <a:cubicBezTo>
                    <a:pt x="3129" y="5258"/>
                    <a:pt x="3163" y="5293"/>
                    <a:pt x="3222" y="5293"/>
                  </a:cubicBezTo>
                  <a:cubicBezTo>
                    <a:pt x="3936" y="5270"/>
                    <a:pt x="4627" y="5019"/>
                    <a:pt x="5210" y="4627"/>
                  </a:cubicBezTo>
                  <a:cubicBezTo>
                    <a:pt x="5496" y="4436"/>
                    <a:pt x="5758" y="4210"/>
                    <a:pt x="5996" y="3948"/>
                  </a:cubicBezTo>
                  <a:cubicBezTo>
                    <a:pt x="6258" y="3650"/>
                    <a:pt x="6460" y="3293"/>
                    <a:pt x="6662" y="2948"/>
                  </a:cubicBezTo>
                  <a:cubicBezTo>
                    <a:pt x="6936" y="2507"/>
                    <a:pt x="7186" y="2055"/>
                    <a:pt x="7460" y="1614"/>
                  </a:cubicBezTo>
                  <a:cubicBezTo>
                    <a:pt x="7491" y="1541"/>
                    <a:pt x="7441" y="1441"/>
                    <a:pt x="7364" y="1441"/>
                  </a:cubicBezTo>
                  <a:cubicBezTo>
                    <a:pt x="7353" y="1441"/>
                    <a:pt x="7341" y="1443"/>
                    <a:pt x="7329" y="1448"/>
                  </a:cubicBezTo>
                  <a:cubicBezTo>
                    <a:pt x="6615" y="1710"/>
                    <a:pt x="5924" y="1983"/>
                    <a:pt x="5317" y="2448"/>
                  </a:cubicBezTo>
                  <a:cubicBezTo>
                    <a:pt x="4686" y="2948"/>
                    <a:pt x="4186" y="3626"/>
                    <a:pt x="3734" y="4293"/>
                  </a:cubicBezTo>
                  <a:cubicBezTo>
                    <a:pt x="3614" y="4460"/>
                    <a:pt x="3507" y="4638"/>
                    <a:pt x="3400" y="4805"/>
                  </a:cubicBezTo>
                  <a:cubicBezTo>
                    <a:pt x="3373" y="4841"/>
                    <a:pt x="3326" y="4945"/>
                    <a:pt x="3284" y="4999"/>
                  </a:cubicBezTo>
                  <a:lnTo>
                    <a:pt x="3284" y="4999"/>
                  </a:lnTo>
                  <a:cubicBezTo>
                    <a:pt x="3184" y="4223"/>
                    <a:pt x="3009" y="3440"/>
                    <a:pt x="2722" y="2710"/>
                  </a:cubicBezTo>
                  <a:cubicBezTo>
                    <a:pt x="2412" y="1948"/>
                    <a:pt x="1983" y="1245"/>
                    <a:pt x="1352" y="709"/>
                  </a:cubicBezTo>
                  <a:cubicBezTo>
                    <a:pt x="995" y="412"/>
                    <a:pt x="602" y="186"/>
                    <a:pt x="174" y="7"/>
                  </a:cubicBezTo>
                  <a:cubicBezTo>
                    <a:pt x="162" y="3"/>
                    <a:pt x="152" y="1"/>
                    <a:pt x="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5599951" y="2150147"/>
              <a:ext cx="444850" cy="288455"/>
            </a:xfrm>
            <a:custGeom>
              <a:avLst/>
              <a:gdLst/>
              <a:ahLst/>
              <a:cxnLst/>
              <a:rect l="l" t="t" r="r" b="b"/>
              <a:pathLst>
                <a:path w="8354" h="5417" extrusionOk="0">
                  <a:moveTo>
                    <a:pt x="245" y="290"/>
                  </a:moveTo>
                  <a:lnTo>
                    <a:pt x="245" y="290"/>
                  </a:lnTo>
                  <a:cubicBezTo>
                    <a:pt x="850" y="639"/>
                    <a:pt x="1454" y="1009"/>
                    <a:pt x="1950" y="1516"/>
                  </a:cubicBezTo>
                  <a:cubicBezTo>
                    <a:pt x="2510" y="2099"/>
                    <a:pt x="2808" y="2826"/>
                    <a:pt x="2939" y="3623"/>
                  </a:cubicBezTo>
                  <a:cubicBezTo>
                    <a:pt x="2998" y="4003"/>
                    <a:pt x="3025" y="4399"/>
                    <a:pt x="3046" y="4784"/>
                  </a:cubicBezTo>
                  <a:lnTo>
                    <a:pt x="3046" y="4784"/>
                  </a:lnTo>
                  <a:cubicBezTo>
                    <a:pt x="2826" y="4568"/>
                    <a:pt x="2529" y="4417"/>
                    <a:pt x="2284" y="4266"/>
                  </a:cubicBezTo>
                  <a:cubicBezTo>
                    <a:pt x="1950" y="4064"/>
                    <a:pt x="1617" y="3862"/>
                    <a:pt x="1331" y="3612"/>
                  </a:cubicBezTo>
                  <a:cubicBezTo>
                    <a:pt x="1034" y="3350"/>
                    <a:pt x="784" y="3052"/>
                    <a:pt x="641" y="2695"/>
                  </a:cubicBezTo>
                  <a:cubicBezTo>
                    <a:pt x="474" y="2314"/>
                    <a:pt x="414" y="1885"/>
                    <a:pt x="379" y="1468"/>
                  </a:cubicBezTo>
                  <a:cubicBezTo>
                    <a:pt x="339" y="1077"/>
                    <a:pt x="315" y="677"/>
                    <a:pt x="245" y="290"/>
                  </a:cubicBezTo>
                  <a:close/>
                  <a:moveTo>
                    <a:pt x="7930" y="2895"/>
                  </a:moveTo>
                  <a:cubicBezTo>
                    <a:pt x="7703" y="3129"/>
                    <a:pt x="7469" y="3359"/>
                    <a:pt x="7249" y="3588"/>
                  </a:cubicBezTo>
                  <a:cubicBezTo>
                    <a:pt x="6975" y="3874"/>
                    <a:pt x="6713" y="4159"/>
                    <a:pt x="6403" y="4397"/>
                  </a:cubicBezTo>
                  <a:cubicBezTo>
                    <a:pt x="5844" y="4862"/>
                    <a:pt x="5129" y="5171"/>
                    <a:pt x="4391" y="5195"/>
                  </a:cubicBezTo>
                  <a:cubicBezTo>
                    <a:pt x="4364" y="5196"/>
                    <a:pt x="4338" y="5196"/>
                    <a:pt x="4311" y="5196"/>
                  </a:cubicBezTo>
                  <a:cubicBezTo>
                    <a:pt x="3960" y="5196"/>
                    <a:pt x="3610" y="5132"/>
                    <a:pt x="3289" y="4996"/>
                  </a:cubicBezTo>
                  <a:lnTo>
                    <a:pt x="3289" y="4996"/>
                  </a:lnTo>
                  <a:cubicBezTo>
                    <a:pt x="3722" y="4498"/>
                    <a:pt x="4172" y="4000"/>
                    <a:pt x="4725" y="3635"/>
                  </a:cubicBezTo>
                  <a:cubicBezTo>
                    <a:pt x="5367" y="3195"/>
                    <a:pt x="6106" y="3040"/>
                    <a:pt x="6868" y="2969"/>
                  </a:cubicBezTo>
                  <a:cubicBezTo>
                    <a:pt x="7225" y="2940"/>
                    <a:pt x="7575" y="2920"/>
                    <a:pt x="7930" y="2895"/>
                  </a:cubicBezTo>
                  <a:close/>
                  <a:moveTo>
                    <a:pt x="104" y="1"/>
                  </a:moveTo>
                  <a:cubicBezTo>
                    <a:pt x="49" y="1"/>
                    <a:pt x="0" y="58"/>
                    <a:pt x="10" y="123"/>
                  </a:cubicBezTo>
                  <a:cubicBezTo>
                    <a:pt x="176" y="956"/>
                    <a:pt x="81" y="1838"/>
                    <a:pt x="367" y="2647"/>
                  </a:cubicBezTo>
                  <a:cubicBezTo>
                    <a:pt x="629" y="3409"/>
                    <a:pt x="1224" y="3897"/>
                    <a:pt x="1879" y="4314"/>
                  </a:cubicBezTo>
                  <a:cubicBezTo>
                    <a:pt x="2069" y="4433"/>
                    <a:pt x="2248" y="4540"/>
                    <a:pt x="2439" y="4659"/>
                  </a:cubicBezTo>
                  <a:cubicBezTo>
                    <a:pt x="2622" y="4774"/>
                    <a:pt x="2839" y="4889"/>
                    <a:pt x="2983" y="5068"/>
                  </a:cubicBezTo>
                  <a:lnTo>
                    <a:pt x="2983" y="5068"/>
                  </a:lnTo>
                  <a:cubicBezTo>
                    <a:pt x="2991" y="5090"/>
                    <a:pt x="3007" y="5109"/>
                    <a:pt x="3034" y="5124"/>
                  </a:cubicBezTo>
                  <a:cubicBezTo>
                    <a:pt x="3434" y="5321"/>
                    <a:pt x="3874" y="5417"/>
                    <a:pt x="4314" y="5417"/>
                  </a:cubicBezTo>
                  <a:cubicBezTo>
                    <a:pt x="4646" y="5417"/>
                    <a:pt x="4979" y="5362"/>
                    <a:pt x="5296" y="5255"/>
                  </a:cubicBezTo>
                  <a:cubicBezTo>
                    <a:pt x="6070" y="5005"/>
                    <a:pt x="6665" y="4493"/>
                    <a:pt x="7225" y="3933"/>
                  </a:cubicBezTo>
                  <a:cubicBezTo>
                    <a:pt x="7582" y="3564"/>
                    <a:pt x="7927" y="3195"/>
                    <a:pt x="8296" y="2838"/>
                  </a:cubicBezTo>
                  <a:cubicBezTo>
                    <a:pt x="8354" y="2781"/>
                    <a:pt x="8312" y="2646"/>
                    <a:pt x="8224" y="2646"/>
                  </a:cubicBezTo>
                  <a:cubicBezTo>
                    <a:pt x="8221" y="2646"/>
                    <a:pt x="8217" y="2647"/>
                    <a:pt x="8213" y="2647"/>
                  </a:cubicBezTo>
                  <a:cubicBezTo>
                    <a:pt x="7403" y="2707"/>
                    <a:pt x="6570" y="2731"/>
                    <a:pt x="5784" y="2921"/>
                  </a:cubicBezTo>
                  <a:cubicBezTo>
                    <a:pt x="5058" y="3112"/>
                    <a:pt x="4439" y="3516"/>
                    <a:pt x="3891" y="4028"/>
                  </a:cubicBezTo>
                  <a:cubicBezTo>
                    <a:pt x="3650" y="4251"/>
                    <a:pt x="3423" y="4488"/>
                    <a:pt x="3200" y="4734"/>
                  </a:cubicBezTo>
                  <a:lnTo>
                    <a:pt x="3200" y="4734"/>
                  </a:lnTo>
                  <a:cubicBezTo>
                    <a:pt x="3217" y="3988"/>
                    <a:pt x="3129" y="3227"/>
                    <a:pt x="2843" y="2540"/>
                  </a:cubicBezTo>
                  <a:cubicBezTo>
                    <a:pt x="2534" y="1778"/>
                    <a:pt x="1974" y="1207"/>
                    <a:pt x="1319" y="742"/>
                  </a:cubicBezTo>
                  <a:cubicBezTo>
                    <a:pt x="950" y="468"/>
                    <a:pt x="545" y="254"/>
                    <a:pt x="153" y="16"/>
                  </a:cubicBezTo>
                  <a:cubicBezTo>
                    <a:pt x="137" y="5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544784" y="2284444"/>
              <a:ext cx="412634" cy="312950"/>
            </a:xfrm>
            <a:custGeom>
              <a:avLst/>
              <a:gdLst/>
              <a:ahLst/>
              <a:cxnLst/>
              <a:rect l="l" t="t" r="r" b="b"/>
              <a:pathLst>
                <a:path w="7749" h="5877" extrusionOk="0">
                  <a:moveTo>
                    <a:pt x="193" y="264"/>
                  </a:moveTo>
                  <a:cubicBezTo>
                    <a:pt x="486" y="474"/>
                    <a:pt x="770" y="698"/>
                    <a:pt x="1046" y="923"/>
                  </a:cubicBezTo>
                  <a:cubicBezTo>
                    <a:pt x="1355" y="1173"/>
                    <a:pt x="1653" y="1435"/>
                    <a:pt x="1903" y="1733"/>
                  </a:cubicBezTo>
                  <a:cubicBezTo>
                    <a:pt x="2415" y="2340"/>
                    <a:pt x="2629" y="3137"/>
                    <a:pt x="2605" y="3911"/>
                  </a:cubicBezTo>
                  <a:cubicBezTo>
                    <a:pt x="2596" y="4315"/>
                    <a:pt x="2521" y="4702"/>
                    <a:pt x="2434" y="5094"/>
                  </a:cubicBezTo>
                  <a:lnTo>
                    <a:pt x="2434" y="5094"/>
                  </a:lnTo>
                  <a:cubicBezTo>
                    <a:pt x="2148" y="4558"/>
                    <a:pt x="1653" y="4198"/>
                    <a:pt x="1224" y="3780"/>
                  </a:cubicBezTo>
                  <a:cubicBezTo>
                    <a:pt x="962" y="3518"/>
                    <a:pt x="736" y="3233"/>
                    <a:pt x="581" y="2887"/>
                  </a:cubicBezTo>
                  <a:cubicBezTo>
                    <a:pt x="403" y="2495"/>
                    <a:pt x="355" y="2066"/>
                    <a:pt x="319" y="1625"/>
                  </a:cubicBezTo>
                  <a:cubicBezTo>
                    <a:pt x="277" y="1172"/>
                    <a:pt x="235" y="718"/>
                    <a:pt x="193" y="264"/>
                  </a:cubicBezTo>
                  <a:close/>
                  <a:moveTo>
                    <a:pt x="5982" y="3994"/>
                  </a:moveTo>
                  <a:cubicBezTo>
                    <a:pt x="6453" y="3994"/>
                    <a:pt x="6922" y="4062"/>
                    <a:pt x="7386" y="4156"/>
                  </a:cubicBezTo>
                  <a:lnTo>
                    <a:pt x="7386" y="4156"/>
                  </a:lnTo>
                  <a:cubicBezTo>
                    <a:pt x="7102" y="4442"/>
                    <a:pt x="6815" y="4731"/>
                    <a:pt x="6511" y="4995"/>
                  </a:cubicBezTo>
                  <a:cubicBezTo>
                    <a:pt x="6165" y="5304"/>
                    <a:pt x="5796" y="5519"/>
                    <a:pt x="5332" y="5602"/>
                  </a:cubicBezTo>
                  <a:cubicBezTo>
                    <a:pt x="5119" y="5638"/>
                    <a:pt x="4907" y="5654"/>
                    <a:pt x="4696" y="5654"/>
                  </a:cubicBezTo>
                  <a:cubicBezTo>
                    <a:pt x="3998" y="5654"/>
                    <a:pt x="3313" y="5479"/>
                    <a:pt x="2640" y="5291"/>
                  </a:cubicBezTo>
                  <a:lnTo>
                    <a:pt x="2640" y="5291"/>
                  </a:lnTo>
                  <a:cubicBezTo>
                    <a:pt x="3313" y="4851"/>
                    <a:pt x="4001" y="4415"/>
                    <a:pt x="4760" y="4173"/>
                  </a:cubicBezTo>
                  <a:cubicBezTo>
                    <a:pt x="5166" y="4045"/>
                    <a:pt x="5575" y="3994"/>
                    <a:pt x="5982" y="3994"/>
                  </a:cubicBezTo>
                  <a:close/>
                  <a:moveTo>
                    <a:pt x="93" y="1"/>
                  </a:moveTo>
                  <a:cubicBezTo>
                    <a:pt x="45" y="1"/>
                    <a:pt x="1" y="45"/>
                    <a:pt x="10" y="89"/>
                  </a:cubicBezTo>
                  <a:cubicBezTo>
                    <a:pt x="46" y="554"/>
                    <a:pt x="69" y="1006"/>
                    <a:pt x="117" y="1471"/>
                  </a:cubicBezTo>
                  <a:cubicBezTo>
                    <a:pt x="153" y="1887"/>
                    <a:pt x="176" y="2316"/>
                    <a:pt x="307" y="2721"/>
                  </a:cubicBezTo>
                  <a:cubicBezTo>
                    <a:pt x="438" y="3078"/>
                    <a:pt x="629" y="3411"/>
                    <a:pt x="879" y="3697"/>
                  </a:cubicBezTo>
                  <a:cubicBezTo>
                    <a:pt x="1105" y="3947"/>
                    <a:pt x="1367" y="4173"/>
                    <a:pt x="1617" y="4411"/>
                  </a:cubicBezTo>
                  <a:cubicBezTo>
                    <a:pt x="1903" y="4673"/>
                    <a:pt x="2177" y="4971"/>
                    <a:pt x="2332" y="5340"/>
                  </a:cubicBezTo>
                  <a:cubicBezTo>
                    <a:pt x="2334" y="5346"/>
                    <a:pt x="2338" y="5352"/>
                    <a:pt x="2342" y="5357"/>
                  </a:cubicBezTo>
                  <a:lnTo>
                    <a:pt x="2342" y="5357"/>
                  </a:lnTo>
                  <a:cubicBezTo>
                    <a:pt x="2340" y="5401"/>
                    <a:pt x="2362" y="5445"/>
                    <a:pt x="2415" y="5459"/>
                  </a:cubicBezTo>
                  <a:cubicBezTo>
                    <a:pt x="3145" y="5668"/>
                    <a:pt x="3898" y="5876"/>
                    <a:pt x="4673" y="5876"/>
                  </a:cubicBezTo>
                  <a:cubicBezTo>
                    <a:pt x="4694" y="5876"/>
                    <a:pt x="4715" y="5876"/>
                    <a:pt x="4737" y="5876"/>
                  </a:cubicBezTo>
                  <a:cubicBezTo>
                    <a:pt x="5106" y="5876"/>
                    <a:pt x="5510" y="5828"/>
                    <a:pt x="5856" y="5685"/>
                  </a:cubicBezTo>
                  <a:cubicBezTo>
                    <a:pt x="6201" y="5554"/>
                    <a:pt x="6487" y="5328"/>
                    <a:pt x="6749" y="5090"/>
                  </a:cubicBezTo>
                  <a:cubicBezTo>
                    <a:pt x="7082" y="4792"/>
                    <a:pt x="7392" y="4483"/>
                    <a:pt x="7701" y="4161"/>
                  </a:cubicBezTo>
                  <a:cubicBezTo>
                    <a:pt x="7749" y="4102"/>
                    <a:pt x="7737" y="3995"/>
                    <a:pt x="7642" y="3971"/>
                  </a:cubicBezTo>
                  <a:cubicBezTo>
                    <a:pt x="7081" y="3874"/>
                    <a:pt x="6513" y="3772"/>
                    <a:pt x="5944" y="3772"/>
                  </a:cubicBezTo>
                  <a:cubicBezTo>
                    <a:pt x="5740" y="3772"/>
                    <a:pt x="5536" y="3785"/>
                    <a:pt x="5332" y="3816"/>
                  </a:cubicBezTo>
                  <a:cubicBezTo>
                    <a:pt x="4641" y="3923"/>
                    <a:pt x="3998" y="4209"/>
                    <a:pt x="3391" y="4554"/>
                  </a:cubicBezTo>
                  <a:cubicBezTo>
                    <a:pt x="3135" y="4713"/>
                    <a:pt x="2885" y="4879"/>
                    <a:pt x="2632" y="5046"/>
                  </a:cubicBezTo>
                  <a:lnTo>
                    <a:pt x="2632" y="5046"/>
                  </a:lnTo>
                  <a:cubicBezTo>
                    <a:pt x="2843" y="4350"/>
                    <a:pt x="2862" y="3569"/>
                    <a:pt x="2689" y="2876"/>
                  </a:cubicBezTo>
                  <a:cubicBezTo>
                    <a:pt x="2582" y="2483"/>
                    <a:pt x="2427" y="2114"/>
                    <a:pt x="2189" y="1780"/>
                  </a:cubicBezTo>
                  <a:cubicBezTo>
                    <a:pt x="1939" y="1447"/>
                    <a:pt x="1629" y="1173"/>
                    <a:pt x="1319" y="911"/>
                  </a:cubicBezTo>
                  <a:cubicBezTo>
                    <a:pt x="938" y="590"/>
                    <a:pt x="546" y="292"/>
                    <a:pt x="141" y="18"/>
                  </a:cubicBezTo>
                  <a:cubicBezTo>
                    <a:pt x="126" y="6"/>
                    <a:pt x="109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483494" y="2402021"/>
              <a:ext cx="362366" cy="338830"/>
            </a:xfrm>
            <a:custGeom>
              <a:avLst/>
              <a:gdLst/>
              <a:ahLst/>
              <a:cxnLst/>
              <a:rect l="l" t="t" r="r" b="b"/>
              <a:pathLst>
                <a:path w="6805" h="6363" extrusionOk="0">
                  <a:moveTo>
                    <a:pt x="276" y="383"/>
                  </a:moveTo>
                  <a:cubicBezTo>
                    <a:pt x="817" y="862"/>
                    <a:pt x="1344" y="1384"/>
                    <a:pt x="1625" y="2061"/>
                  </a:cubicBezTo>
                  <a:cubicBezTo>
                    <a:pt x="1899" y="2739"/>
                    <a:pt x="1935" y="3513"/>
                    <a:pt x="1744" y="4227"/>
                  </a:cubicBezTo>
                  <a:cubicBezTo>
                    <a:pt x="1637" y="4592"/>
                    <a:pt x="1472" y="4927"/>
                    <a:pt x="1275" y="5242"/>
                  </a:cubicBezTo>
                  <a:lnTo>
                    <a:pt x="1275" y="5242"/>
                  </a:lnTo>
                  <a:cubicBezTo>
                    <a:pt x="995" y="4936"/>
                    <a:pt x="766" y="4581"/>
                    <a:pt x="589" y="4216"/>
                  </a:cubicBezTo>
                  <a:cubicBezTo>
                    <a:pt x="375" y="3799"/>
                    <a:pt x="256" y="3370"/>
                    <a:pt x="244" y="2906"/>
                  </a:cubicBezTo>
                  <a:cubicBezTo>
                    <a:pt x="202" y="2058"/>
                    <a:pt x="385" y="1220"/>
                    <a:pt x="276" y="383"/>
                  </a:cubicBezTo>
                  <a:close/>
                  <a:moveTo>
                    <a:pt x="4004" y="4862"/>
                  </a:moveTo>
                  <a:cubicBezTo>
                    <a:pt x="4509" y="4862"/>
                    <a:pt x="5012" y="4927"/>
                    <a:pt x="5495" y="5061"/>
                  </a:cubicBezTo>
                  <a:cubicBezTo>
                    <a:pt x="5805" y="5148"/>
                    <a:pt x="6108" y="5260"/>
                    <a:pt x="6397" y="5401"/>
                  </a:cubicBezTo>
                  <a:lnTo>
                    <a:pt x="6397" y="5401"/>
                  </a:lnTo>
                  <a:cubicBezTo>
                    <a:pt x="6156" y="5531"/>
                    <a:pt x="5947" y="5712"/>
                    <a:pt x="5709" y="5859"/>
                  </a:cubicBezTo>
                  <a:cubicBezTo>
                    <a:pt x="5399" y="6058"/>
                    <a:pt x="5037" y="6134"/>
                    <a:pt x="4672" y="6134"/>
                  </a:cubicBezTo>
                  <a:cubicBezTo>
                    <a:pt x="4645" y="6134"/>
                    <a:pt x="4617" y="6133"/>
                    <a:pt x="4590" y="6132"/>
                  </a:cubicBezTo>
                  <a:cubicBezTo>
                    <a:pt x="4161" y="6132"/>
                    <a:pt x="3733" y="6025"/>
                    <a:pt x="3316" y="5930"/>
                  </a:cubicBezTo>
                  <a:cubicBezTo>
                    <a:pt x="2994" y="5859"/>
                    <a:pt x="2673" y="5787"/>
                    <a:pt x="2351" y="5704"/>
                  </a:cubicBezTo>
                  <a:cubicBezTo>
                    <a:pt x="2062" y="5636"/>
                    <a:pt x="1766" y="5546"/>
                    <a:pt x="1505" y="5400"/>
                  </a:cubicBezTo>
                  <a:lnTo>
                    <a:pt x="1505" y="5400"/>
                  </a:lnTo>
                  <a:cubicBezTo>
                    <a:pt x="2282" y="5049"/>
                    <a:pt x="3146" y="4862"/>
                    <a:pt x="4004" y="4862"/>
                  </a:cubicBezTo>
                  <a:close/>
                  <a:moveTo>
                    <a:pt x="124" y="1"/>
                  </a:moveTo>
                  <a:cubicBezTo>
                    <a:pt x="59" y="1"/>
                    <a:pt x="0" y="54"/>
                    <a:pt x="18" y="132"/>
                  </a:cubicBezTo>
                  <a:cubicBezTo>
                    <a:pt x="196" y="906"/>
                    <a:pt x="54" y="1680"/>
                    <a:pt x="30" y="2453"/>
                  </a:cubicBezTo>
                  <a:cubicBezTo>
                    <a:pt x="30" y="2811"/>
                    <a:pt x="42" y="3168"/>
                    <a:pt x="113" y="3525"/>
                  </a:cubicBezTo>
                  <a:cubicBezTo>
                    <a:pt x="184" y="3870"/>
                    <a:pt x="327" y="4180"/>
                    <a:pt x="494" y="4489"/>
                  </a:cubicBezTo>
                  <a:cubicBezTo>
                    <a:pt x="683" y="4843"/>
                    <a:pt x="907" y="5174"/>
                    <a:pt x="1177" y="5458"/>
                  </a:cubicBezTo>
                  <a:lnTo>
                    <a:pt x="1177" y="5458"/>
                  </a:lnTo>
                  <a:cubicBezTo>
                    <a:pt x="1185" y="5470"/>
                    <a:pt x="1195" y="5480"/>
                    <a:pt x="1208" y="5490"/>
                  </a:cubicBezTo>
                  <a:cubicBezTo>
                    <a:pt x="1768" y="5871"/>
                    <a:pt x="2494" y="5966"/>
                    <a:pt x="3137" y="6121"/>
                  </a:cubicBezTo>
                  <a:cubicBezTo>
                    <a:pt x="3637" y="6232"/>
                    <a:pt x="4155" y="6363"/>
                    <a:pt x="4669" y="6363"/>
                  </a:cubicBezTo>
                  <a:cubicBezTo>
                    <a:pt x="4975" y="6363"/>
                    <a:pt x="5280" y="6317"/>
                    <a:pt x="5578" y="6192"/>
                  </a:cubicBezTo>
                  <a:cubicBezTo>
                    <a:pt x="5971" y="6013"/>
                    <a:pt x="6269" y="5668"/>
                    <a:pt x="6685" y="5513"/>
                  </a:cubicBezTo>
                  <a:cubicBezTo>
                    <a:pt x="6769" y="5490"/>
                    <a:pt x="6804" y="5359"/>
                    <a:pt x="6709" y="5311"/>
                  </a:cubicBezTo>
                  <a:cubicBezTo>
                    <a:pt x="5892" y="4846"/>
                    <a:pt x="4956" y="4631"/>
                    <a:pt x="4019" y="4631"/>
                  </a:cubicBezTo>
                  <a:cubicBezTo>
                    <a:pt x="3468" y="4631"/>
                    <a:pt x="2916" y="4706"/>
                    <a:pt x="2387" y="4847"/>
                  </a:cubicBezTo>
                  <a:cubicBezTo>
                    <a:pt x="2105" y="4921"/>
                    <a:pt x="1828" y="5019"/>
                    <a:pt x="1558" y="5136"/>
                  </a:cubicBezTo>
                  <a:lnTo>
                    <a:pt x="1558" y="5136"/>
                  </a:lnTo>
                  <a:cubicBezTo>
                    <a:pt x="1913" y="4606"/>
                    <a:pt x="2078" y="3934"/>
                    <a:pt x="2078" y="3311"/>
                  </a:cubicBezTo>
                  <a:cubicBezTo>
                    <a:pt x="2078" y="2489"/>
                    <a:pt x="1792" y="1727"/>
                    <a:pt x="1292" y="1108"/>
                  </a:cubicBezTo>
                  <a:cubicBezTo>
                    <a:pt x="958" y="703"/>
                    <a:pt x="577" y="370"/>
                    <a:pt x="196" y="25"/>
                  </a:cubicBezTo>
                  <a:cubicBezTo>
                    <a:pt x="174" y="8"/>
                    <a:pt x="148" y="1"/>
                    <a:pt x="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19"/>
          <p:cNvGrpSpPr/>
          <p:nvPr/>
        </p:nvGrpSpPr>
        <p:grpSpPr>
          <a:xfrm flipH="1">
            <a:off x="7947813" y="137613"/>
            <a:ext cx="481075" cy="537975"/>
            <a:chOff x="4678525" y="4254125"/>
            <a:chExt cx="481075" cy="537975"/>
          </a:xfrm>
        </p:grpSpPr>
        <p:sp>
          <p:nvSpPr>
            <p:cNvPr id="986" name="Google Shape;986;p1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5" name="Google Shape;1385;p29"/>
          <p:cNvGrpSpPr/>
          <p:nvPr/>
        </p:nvGrpSpPr>
        <p:grpSpPr>
          <a:xfrm rot="956610" flipH="1">
            <a:off x="188029" y="711849"/>
            <a:ext cx="388594" cy="626025"/>
            <a:chOff x="3815875" y="1107425"/>
            <a:chExt cx="467350" cy="752900"/>
          </a:xfrm>
        </p:grpSpPr>
        <p:sp>
          <p:nvSpPr>
            <p:cNvPr id="1386" name="Google Shape;1386;p2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4" name="Google Shape;1394;p29"/>
          <p:cNvGrpSpPr/>
          <p:nvPr/>
        </p:nvGrpSpPr>
        <p:grpSpPr>
          <a:xfrm flipH="1">
            <a:off x="109523" y="196862"/>
            <a:ext cx="346759" cy="387772"/>
            <a:chOff x="4678525" y="4254125"/>
            <a:chExt cx="481075" cy="537975"/>
          </a:xfrm>
        </p:grpSpPr>
        <p:sp>
          <p:nvSpPr>
            <p:cNvPr id="1395" name="Google Shape;1395;p2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9" name="Google Shape;1399;p29"/>
          <p:cNvGrpSpPr/>
          <p:nvPr/>
        </p:nvGrpSpPr>
        <p:grpSpPr>
          <a:xfrm flipH="1">
            <a:off x="137448" y="1465112"/>
            <a:ext cx="346759" cy="387772"/>
            <a:chOff x="4678525" y="4254125"/>
            <a:chExt cx="481075" cy="537975"/>
          </a:xfrm>
        </p:grpSpPr>
        <p:sp>
          <p:nvSpPr>
            <p:cNvPr id="1400" name="Google Shape;1400;p2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4" name="Google Shape;1404;p29"/>
          <p:cNvGrpSpPr/>
          <p:nvPr/>
        </p:nvGrpSpPr>
        <p:grpSpPr>
          <a:xfrm rot="956610" flipH="1">
            <a:off x="116529" y="1980099"/>
            <a:ext cx="388594" cy="626025"/>
            <a:chOff x="3815875" y="1107425"/>
            <a:chExt cx="467350" cy="752900"/>
          </a:xfrm>
        </p:grpSpPr>
        <p:sp>
          <p:nvSpPr>
            <p:cNvPr id="1405" name="Google Shape;1405;p2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3" name="Google Shape;1413;p29"/>
          <p:cNvGrpSpPr/>
          <p:nvPr/>
        </p:nvGrpSpPr>
        <p:grpSpPr>
          <a:xfrm flipH="1">
            <a:off x="137448" y="2733362"/>
            <a:ext cx="346759" cy="387772"/>
            <a:chOff x="4678525" y="4254125"/>
            <a:chExt cx="481075" cy="537975"/>
          </a:xfrm>
        </p:grpSpPr>
        <p:sp>
          <p:nvSpPr>
            <p:cNvPr id="1414" name="Google Shape;1414;p2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8" name="Google Shape;1418;p29"/>
          <p:cNvGrpSpPr/>
          <p:nvPr/>
        </p:nvGrpSpPr>
        <p:grpSpPr>
          <a:xfrm rot="956610" flipH="1">
            <a:off x="116529" y="3162449"/>
            <a:ext cx="388594" cy="626025"/>
            <a:chOff x="3815875" y="1107425"/>
            <a:chExt cx="467350" cy="752900"/>
          </a:xfrm>
        </p:grpSpPr>
        <p:sp>
          <p:nvSpPr>
            <p:cNvPr id="1419" name="Google Shape;1419;p2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7" name="Google Shape;1427;p29"/>
          <p:cNvGrpSpPr/>
          <p:nvPr/>
        </p:nvGrpSpPr>
        <p:grpSpPr>
          <a:xfrm flipH="1">
            <a:off x="137448" y="4001612"/>
            <a:ext cx="346759" cy="387772"/>
            <a:chOff x="4678525" y="4254125"/>
            <a:chExt cx="481075" cy="537975"/>
          </a:xfrm>
        </p:grpSpPr>
        <p:sp>
          <p:nvSpPr>
            <p:cNvPr id="1428" name="Google Shape;1428;p2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2" name="Google Shape;1432;p29"/>
          <p:cNvGrpSpPr/>
          <p:nvPr/>
        </p:nvGrpSpPr>
        <p:grpSpPr>
          <a:xfrm rot="956610" flipH="1">
            <a:off x="116529" y="4430699"/>
            <a:ext cx="388594" cy="626025"/>
            <a:chOff x="3815875" y="1107425"/>
            <a:chExt cx="467350" cy="752900"/>
          </a:xfrm>
        </p:grpSpPr>
        <p:sp>
          <p:nvSpPr>
            <p:cNvPr id="1433" name="Google Shape;1433;p2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29"/>
          <p:cNvGrpSpPr/>
          <p:nvPr/>
        </p:nvGrpSpPr>
        <p:grpSpPr>
          <a:xfrm rot="-956610">
            <a:off x="8548579" y="636149"/>
            <a:ext cx="388594" cy="626025"/>
            <a:chOff x="3815875" y="1107425"/>
            <a:chExt cx="467350" cy="752900"/>
          </a:xfrm>
        </p:grpSpPr>
        <p:sp>
          <p:nvSpPr>
            <p:cNvPr id="1442" name="Google Shape;1442;p2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0" name="Google Shape;1450;p29"/>
          <p:cNvGrpSpPr/>
          <p:nvPr/>
        </p:nvGrpSpPr>
        <p:grpSpPr>
          <a:xfrm>
            <a:off x="8668920" y="121162"/>
            <a:ext cx="346759" cy="387772"/>
            <a:chOff x="4678525" y="4254125"/>
            <a:chExt cx="481075" cy="537975"/>
          </a:xfrm>
        </p:grpSpPr>
        <p:sp>
          <p:nvSpPr>
            <p:cNvPr id="1451" name="Google Shape;1451;p2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5" name="Google Shape;1455;p29"/>
          <p:cNvGrpSpPr/>
          <p:nvPr/>
        </p:nvGrpSpPr>
        <p:grpSpPr>
          <a:xfrm>
            <a:off x="8640995" y="1389412"/>
            <a:ext cx="346759" cy="387772"/>
            <a:chOff x="4678525" y="4254125"/>
            <a:chExt cx="481075" cy="537975"/>
          </a:xfrm>
        </p:grpSpPr>
        <p:sp>
          <p:nvSpPr>
            <p:cNvPr id="1456" name="Google Shape;1456;p2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29"/>
          <p:cNvGrpSpPr/>
          <p:nvPr/>
        </p:nvGrpSpPr>
        <p:grpSpPr>
          <a:xfrm rot="-956610">
            <a:off x="8620079" y="1904399"/>
            <a:ext cx="388594" cy="626025"/>
            <a:chOff x="3815875" y="1107425"/>
            <a:chExt cx="467350" cy="752900"/>
          </a:xfrm>
        </p:grpSpPr>
        <p:sp>
          <p:nvSpPr>
            <p:cNvPr id="1461" name="Google Shape;1461;p2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9" name="Google Shape;1469;p29"/>
          <p:cNvGrpSpPr/>
          <p:nvPr/>
        </p:nvGrpSpPr>
        <p:grpSpPr>
          <a:xfrm>
            <a:off x="8640995" y="2657662"/>
            <a:ext cx="346759" cy="387772"/>
            <a:chOff x="4678525" y="4254125"/>
            <a:chExt cx="481075" cy="537975"/>
          </a:xfrm>
        </p:grpSpPr>
        <p:sp>
          <p:nvSpPr>
            <p:cNvPr id="1470" name="Google Shape;1470;p2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4" name="Google Shape;1474;p29"/>
          <p:cNvGrpSpPr/>
          <p:nvPr/>
        </p:nvGrpSpPr>
        <p:grpSpPr>
          <a:xfrm rot="-956610">
            <a:off x="8620079" y="3086749"/>
            <a:ext cx="388594" cy="626025"/>
            <a:chOff x="3815875" y="1107425"/>
            <a:chExt cx="467350" cy="752900"/>
          </a:xfrm>
        </p:grpSpPr>
        <p:sp>
          <p:nvSpPr>
            <p:cNvPr id="1475" name="Google Shape;1475;p2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3" name="Google Shape;1483;p29"/>
          <p:cNvGrpSpPr/>
          <p:nvPr/>
        </p:nvGrpSpPr>
        <p:grpSpPr>
          <a:xfrm>
            <a:off x="8640995" y="3925912"/>
            <a:ext cx="346759" cy="387772"/>
            <a:chOff x="4678525" y="4254125"/>
            <a:chExt cx="481075" cy="537975"/>
          </a:xfrm>
        </p:grpSpPr>
        <p:sp>
          <p:nvSpPr>
            <p:cNvPr id="1484" name="Google Shape;1484;p2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8" name="Google Shape;1488;p29"/>
          <p:cNvGrpSpPr/>
          <p:nvPr/>
        </p:nvGrpSpPr>
        <p:grpSpPr>
          <a:xfrm rot="-956610">
            <a:off x="8620079" y="4354999"/>
            <a:ext cx="388594" cy="626025"/>
            <a:chOff x="3815875" y="1107425"/>
            <a:chExt cx="467350" cy="752900"/>
          </a:xfrm>
        </p:grpSpPr>
        <p:sp>
          <p:nvSpPr>
            <p:cNvPr id="1489" name="Google Shape;1489;p2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●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○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■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●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○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■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●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○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■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8" r:id="rId5"/>
    <p:sldLayoutId id="2147483659" r:id="rId6"/>
    <p:sldLayoutId id="2147483660" r:id="rId7"/>
    <p:sldLayoutId id="2147483665" r:id="rId8"/>
    <p:sldLayoutId id="2147483675" r:id="rId9"/>
    <p:sldLayoutId id="2147483676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4"/>
          <p:cNvSpPr txBox="1">
            <a:spLocks noGrp="1"/>
          </p:cNvSpPr>
          <p:nvPr>
            <p:ph type="ctrTitle"/>
          </p:nvPr>
        </p:nvSpPr>
        <p:spPr>
          <a:xfrm>
            <a:off x="714450" y="1673150"/>
            <a:ext cx="4352700" cy="15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5200" dirty="0">
                <a:solidFill>
                  <a:schemeClr val="dk2"/>
                </a:solidFill>
              </a:rPr>
              <a:t>EcoMind</a:t>
            </a:r>
            <a:endParaRPr sz="4500" dirty="0">
              <a:solidFill>
                <a:schemeClr val="accent2"/>
              </a:solidFill>
            </a:endParaRPr>
          </a:p>
        </p:txBody>
      </p:sp>
      <p:sp>
        <p:nvSpPr>
          <p:cNvPr id="1531" name="Google Shape;1531;p34"/>
          <p:cNvSpPr txBox="1">
            <a:spLocks noGrp="1"/>
          </p:cNvSpPr>
          <p:nvPr>
            <p:ph type="subTitle" idx="1"/>
          </p:nvPr>
        </p:nvSpPr>
        <p:spPr>
          <a:xfrm>
            <a:off x="714429" y="3117045"/>
            <a:ext cx="4352700" cy="570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/>
              <a:t>Персонализированный тренер по вопросам  устойчивого развития с ИИ</a:t>
            </a:r>
          </a:p>
        </p:txBody>
      </p:sp>
      <p:sp>
        <p:nvSpPr>
          <p:cNvPr id="1532" name="Google Shape;1532;p34"/>
          <p:cNvSpPr/>
          <p:nvPr/>
        </p:nvSpPr>
        <p:spPr>
          <a:xfrm>
            <a:off x="5108125" y="1311400"/>
            <a:ext cx="3861463" cy="2852825"/>
          </a:xfrm>
          <a:custGeom>
            <a:avLst/>
            <a:gdLst/>
            <a:ahLst/>
            <a:cxnLst/>
            <a:rect l="l" t="t" r="r" b="b"/>
            <a:pathLst>
              <a:path w="131982" h="102509" extrusionOk="0">
                <a:moveTo>
                  <a:pt x="59451" y="1"/>
                </a:moveTo>
                <a:cubicBezTo>
                  <a:pt x="52185" y="1"/>
                  <a:pt x="44931" y="1112"/>
                  <a:pt x="38101" y="3567"/>
                </a:cubicBezTo>
                <a:cubicBezTo>
                  <a:pt x="27742" y="7282"/>
                  <a:pt x="18396" y="14211"/>
                  <a:pt x="12550" y="23546"/>
                </a:cubicBezTo>
                <a:cubicBezTo>
                  <a:pt x="9085" y="29082"/>
                  <a:pt x="6894" y="35321"/>
                  <a:pt x="5323" y="41667"/>
                </a:cubicBezTo>
                <a:cubicBezTo>
                  <a:pt x="1" y="63277"/>
                  <a:pt x="10097" y="87851"/>
                  <a:pt x="32302" y="94781"/>
                </a:cubicBezTo>
                <a:cubicBezTo>
                  <a:pt x="35886" y="95900"/>
                  <a:pt x="39625" y="96257"/>
                  <a:pt x="43089" y="97757"/>
                </a:cubicBezTo>
                <a:cubicBezTo>
                  <a:pt x="47495" y="99674"/>
                  <a:pt x="51947" y="101698"/>
                  <a:pt x="58889" y="102115"/>
                </a:cubicBezTo>
                <a:cubicBezTo>
                  <a:pt x="59565" y="102156"/>
                  <a:pt x="60178" y="102174"/>
                  <a:pt x="60743" y="102174"/>
                </a:cubicBezTo>
                <a:cubicBezTo>
                  <a:pt x="64975" y="102174"/>
                  <a:pt x="66504" y="101125"/>
                  <a:pt x="71462" y="100400"/>
                </a:cubicBezTo>
                <a:cubicBezTo>
                  <a:pt x="72859" y="100199"/>
                  <a:pt x="74247" y="100112"/>
                  <a:pt x="75631" y="100112"/>
                </a:cubicBezTo>
                <a:cubicBezTo>
                  <a:pt x="80696" y="100112"/>
                  <a:pt x="85717" y="101266"/>
                  <a:pt x="91048" y="102127"/>
                </a:cubicBezTo>
                <a:cubicBezTo>
                  <a:pt x="92633" y="102383"/>
                  <a:pt x="94243" y="102509"/>
                  <a:pt x="95856" y="102509"/>
                </a:cubicBezTo>
                <a:cubicBezTo>
                  <a:pt x="104148" y="102509"/>
                  <a:pt x="112519" y="99182"/>
                  <a:pt x="118111" y="93102"/>
                </a:cubicBezTo>
                <a:cubicBezTo>
                  <a:pt x="120277" y="90744"/>
                  <a:pt x="121992" y="88006"/>
                  <a:pt x="123421" y="85137"/>
                </a:cubicBezTo>
                <a:cubicBezTo>
                  <a:pt x="131981" y="67849"/>
                  <a:pt x="129517" y="46096"/>
                  <a:pt x="118753" y="30082"/>
                </a:cubicBezTo>
                <a:cubicBezTo>
                  <a:pt x="108002" y="14056"/>
                  <a:pt x="89786" y="3758"/>
                  <a:pt x="70700" y="864"/>
                </a:cubicBezTo>
                <a:cubicBezTo>
                  <a:pt x="66985" y="299"/>
                  <a:pt x="63216" y="1"/>
                  <a:pt x="594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5" name="Google Shape;1625;p34"/>
          <p:cNvGrpSpPr/>
          <p:nvPr/>
        </p:nvGrpSpPr>
        <p:grpSpPr>
          <a:xfrm>
            <a:off x="4858600" y="1117638"/>
            <a:ext cx="467350" cy="752900"/>
            <a:chOff x="3815875" y="1107425"/>
            <a:chExt cx="467350" cy="752900"/>
          </a:xfrm>
        </p:grpSpPr>
        <p:sp>
          <p:nvSpPr>
            <p:cNvPr id="1626" name="Google Shape;1626;p34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4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4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4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4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4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4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4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4" name="Google Shape;1634;p34"/>
          <p:cNvGrpSpPr/>
          <p:nvPr/>
        </p:nvGrpSpPr>
        <p:grpSpPr>
          <a:xfrm rot="190199">
            <a:off x="7508559" y="1299294"/>
            <a:ext cx="1421968" cy="1452215"/>
            <a:chOff x="5124625" y="757454"/>
            <a:chExt cx="1421925" cy="1452171"/>
          </a:xfrm>
        </p:grpSpPr>
        <p:sp>
          <p:nvSpPr>
            <p:cNvPr id="1635" name="Google Shape;1635;p34"/>
            <p:cNvSpPr/>
            <p:nvPr/>
          </p:nvSpPr>
          <p:spPr>
            <a:xfrm>
              <a:off x="5281200" y="939925"/>
              <a:ext cx="1265350" cy="1269700"/>
            </a:xfrm>
            <a:custGeom>
              <a:avLst/>
              <a:gdLst/>
              <a:ahLst/>
              <a:cxnLst/>
              <a:rect l="l" t="t" r="r" b="b"/>
              <a:pathLst>
                <a:path w="50614" h="50788" extrusionOk="0">
                  <a:moveTo>
                    <a:pt x="44074" y="25288"/>
                  </a:moveTo>
                  <a:cubicBezTo>
                    <a:pt x="44826" y="25288"/>
                    <a:pt x="45587" y="25462"/>
                    <a:pt x="46197" y="25921"/>
                  </a:cubicBezTo>
                  <a:cubicBezTo>
                    <a:pt x="47185" y="26647"/>
                    <a:pt x="47697" y="28100"/>
                    <a:pt x="47518" y="29612"/>
                  </a:cubicBezTo>
                  <a:cubicBezTo>
                    <a:pt x="47363" y="30945"/>
                    <a:pt x="46732" y="32338"/>
                    <a:pt x="45554" y="34005"/>
                  </a:cubicBezTo>
                  <a:cubicBezTo>
                    <a:pt x="43065" y="37506"/>
                    <a:pt x="39529" y="40303"/>
                    <a:pt x="35540" y="41970"/>
                  </a:cubicBezTo>
                  <a:lnTo>
                    <a:pt x="38684" y="27707"/>
                  </a:lnTo>
                  <a:cubicBezTo>
                    <a:pt x="39958" y="26742"/>
                    <a:pt x="41089" y="25992"/>
                    <a:pt x="42339" y="25575"/>
                  </a:cubicBezTo>
                  <a:cubicBezTo>
                    <a:pt x="42853" y="25404"/>
                    <a:pt x="43460" y="25288"/>
                    <a:pt x="44074" y="25288"/>
                  </a:cubicBezTo>
                  <a:close/>
                  <a:moveTo>
                    <a:pt x="3739" y="1"/>
                  </a:moveTo>
                  <a:cubicBezTo>
                    <a:pt x="3334" y="215"/>
                    <a:pt x="2882" y="406"/>
                    <a:pt x="2370" y="584"/>
                  </a:cubicBezTo>
                  <a:cubicBezTo>
                    <a:pt x="1500" y="882"/>
                    <a:pt x="715" y="1049"/>
                    <a:pt x="0" y="1108"/>
                  </a:cubicBezTo>
                  <a:lnTo>
                    <a:pt x="6477" y="30552"/>
                  </a:lnTo>
                  <a:lnTo>
                    <a:pt x="3060" y="38279"/>
                  </a:lnTo>
                  <a:cubicBezTo>
                    <a:pt x="2393" y="39815"/>
                    <a:pt x="2882" y="41613"/>
                    <a:pt x="4227" y="42589"/>
                  </a:cubicBezTo>
                  <a:cubicBezTo>
                    <a:pt x="6501" y="44256"/>
                    <a:pt x="10740" y="46709"/>
                    <a:pt x="17800" y="48793"/>
                  </a:cubicBezTo>
                  <a:cubicBezTo>
                    <a:pt x="23044" y="50345"/>
                    <a:pt x="26763" y="50787"/>
                    <a:pt x="29286" y="50787"/>
                  </a:cubicBezTo>
                  <a:cubicBezTo>
                    <a:pt x="29994" y="50787"/>
                    <a:pt x="30608" y="50752"/>
                    <a:pt x="31135" y="50698"/>
                  </a:cubicBezTo>
                  <a:cubicBezTo>
                    <a:pt x="32659" y="50543"/>
                    <a:pt x="33909" y="49424"/>
                    <a:pt x="34231" y="47935"/>
                  </a:cubicBezTo>
                  <a:lnTo>
                    <a:pt x="34826" y="45245"/>
                  </a:lnTo>
                  <a:cubicBezTo>
                    <a:pt x="40005" y="43518"/>
                    <a:pt x="44696" y="40077"/>
                    <a:pt x="47851" y="35636"/>
                  </a:cubicBezTo>
                  <a:cubicBezTo>
                    <a:pt x="49316" y="33576"/>
                    <a:pt x="50102" y="31767"/>
                    <a:pt x="50316" y="29945"/>
                  </a:cubicBezTo>
                  <a:lnTo>
                    <a:pt x="50316" y="29933"/>
                  </a:lnTo>
                  <a:cubicBezTo>
                    <a:pt x="50614" y="27409"/>
                    <a:pt x="49685" y="25016"/>
                    <a:pt x="47887" y="23670"/>
                  </a:cubicBezTo>
                  <a:cubicBezTo>
                    <a:pt x="46831" y="22876"/>
                    <a:pt x="45486" y="22469"/>
                    <a:pt x="44050" y="22469"/>
                  </a:cubicBezTo>
                  <a:cubicBezTo>
                    <a:pt x="43204" y="22469"/>
                    <a:pt x="42327" y="22610"/>
                    <a:pt x="41458" y="22897"/>
                  </a:cubicBezTo>
                  <a:cubicBezTo>
                    <a:pt x="40791" y="23123"/>
                    <a:pt x="40160" y="23409"/>
                    <a:pt x="39565" y="23742"/>
                  </a:cubicBezTo>
                  <a:lnTo>
                    <a:pt x="40422" y="19813"/>
                  </a:lnTo>
                  <a:lnTo>
                    <a:pt x="40422" y="19813"/>
                  </a:lnTo>
                  <a:cubicBezTo>
                    <a:pt x="40380" y="19954"/>
                    <a:pt x="40108" y="20020"/>
                    <a:pt x="39644" y="20020"/>
                  </a:cubicBezTo>
                  <a:cubicBezTo>
                    <a:pt x="38142" y="20020"/>
                    <a:pt x="34624" y="19322"/>
                    <a:pt x="30314" y="18158"/>
                  </a:cubicBezTo>
                  <a:cubicBezTo>
                    <a:pt x="30099" y="18110"/>
                    <a:pt x="29897" y="18051"/>
                    <a:pt x="29683" y="17991"/>
                  </a:cubicBezTo>
                  <a:cubicBezTo>
                    <a:pt x="28956" y="17789"/>
                    <a:pt x="28206" y="17574"/>
                    <a:pt x="27444" y="17360"/>
                  </a:cubicBezTo>
                  <a:lnTo>
                    <a:pt x="27135" y="17265"/>
                  </a:lnTo>
                  <a:cubicBezTo>
                    <a:pt x="26587" y="17098"/>
                    <a:pt x="26051" y="16943"/>
                    <a:pt x="25527" y="16777"/>
                  </a:cubicBezTo>
                  <a:cubicBezTo>
                    <a:pt x="24884" y="16574"/>
                    <a:pt x="24265" y="16384"/>
                    <a:pt x="23658" y="16181"/>
                  </a:cubicBezTo>
                  <a:cubicBezTo>
                    <a:pt x="22920" y="15943"/>
                    <a:pt x="22205" y="15705"/>
                    <a:pt x="21527" y="15467"/>
                  </a:cubicBezTo>
                  <a:cubicBezTo>
                    <a:pt x="17276" y="13979"/>
                    <a:pt x="14443" y="12669"/>
                    <a:pt x="14585" y="12157"/>
                  </a:cubicBezTo>
                  <a:lnTo>
                    <a:pt x="14585" y="12157"/>
                  </a:lnTo>
                  <a:lnTo>
                    <a:pt x="11430" y="19313"/>
                  </a:lnTo>
                  <a:lnTo>
                    <a:pt x="3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4"/>
            <p:cNvSpPr/>
            <p:nvPr/>
          </p:nvSpPr>
          <p:spPr>
            <a:xfrm>
              <a:off x="6039025" y="1355750"/>
              <a:ext cx="256300" cy="84700"/>
            </a:xfrm>
            <a:custGeom>
              <a:avLst/>
              <a:gdLst/>
              <a:ahLst/>
              <a:cxnLst/>
              <a:rect l="l" t="t" r="r" b="b"/>
              <a:pathLst>
                <a:path w="10252" h="3388" extrusionOk="0">
                  <a:moveTo>
                    <a:pt x="3525" y="1"/>
                  </a:moveTo>
                  <a:cubicBezTo>
                    <a:pt x="3453" y="72"/>
                    <a:pt x="3382" y="144"/>
                    <a:pt x="3299" y="203"/>
                  </a:cubicBezTo>
                  <a:cubicBezTo>
                    <a:pt x="2382" y="1001"/>
                    <a:pt x="1203" y="1513"/>
                    <a:pt x="1" y="1525"/>
                  </a:cubicBezTo>
                  <a:cubicBezTo>
                    <a:pt x="4311" y="2689"/>
                    <a:pt x="7829" y="3387"/>
                    <a:pt x="9331" y="3387"/>
                  </a:cubicBezTo>
                  <a:cubicBezTo>
                    <a:pt x="9795" y="3387"/>
                    <a:pt x="10067" y="3321"/>
                    <a:pt x="10109" y="3180"/>
                  </a:cubicBezTo>
                  <a:cubicBezTo>
                    <a:pt x="10252" y="2680"/>
                    <a:pt x="7585" y="1430"/>
                    <a:pt x="3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4"/>
            <p:cNvSpPr/>
            <p:nvPr/>
          </p:nvSpPr>
          <p:spPr>
            <a:xfrm>
              <a:off x="6106300" y="955700"/>
              <a:ext cx="293500" cy="192325"/>
            </a:xfrm>
            <a:custGeom>
              <a:avLst/>
              <a:gdLst/>
              <a:ahLst/>
              <a:cxnLst/>
              <a:rect l="l" t="t" r="r" b="b"/>
              <a:pathLst>
                <a:path w="11740" h="7693" extrusionOk="0">
                  <a:moveTo>
                    <a:pt x="9585" y="1"/>
                  </a:moveTo>
                  <a:cubicBezTo>
                    <a:pt x="8579" y="1"/>
                    <a:pt x="7577" y="329"/>
                    <a:pt x="6823" y="989"/>
                  </a:cubicBezTo>
                  <a:cubicBezTo>
                    <a:pt x="6263" y="1477"/>
                    <a:pt x="5846" y="2132"/>
                    <a:pt x="5251" y="2573"/>
                  </a:cubicBezTo>
                  <a:cubicBezTo>
                    <a:pt x="4572" y="3061"/>
                    <a:pt x="3727" y="3251"/>
                    <a:pt x="2989" y="3632"/>
                  </a:cubicBezTo>
                  <a:cubicBezTo>
                    <a:pt x="1441" y="4418"/>
                    <a:pt x="381" y="5990"/>
                    <a:pt x="0" y="7692"/>
                  </a:cubicBezTo>
                  <a:cubicBezTo>
                    <a:pt x="855" y="6982"/>
                    <a:pt x="1966" y="6614"/>
                    <a:pt x="3076" y="6614"/>
                  </a:cubicBezTo>
                  <a:cubicBezTo>
                    <a:pt x="3621" y="6614"/>
                    <a:pt x="4166" y="6702"/>
                    <a:pt x="4680" y="6883"/>
                  </a:cubicBezTo>
                  <a:cubicBezTo>
                    <a:pt x="4822" y="5966"/>
                    <a:pt x="5346" y="5133"/>
                    <a:pt x="5918" y="4382"/>
                  </a:cubicBezTo>
                  <a:cubicBezTo>
                    <a:pt x="6644" y="3454"/>
                    <a:pt x="7478" y="2596"/>
                    <a:pt x="8466" y="1930"/>
                  </a:cubicBezTo>
                  <a:cubicBezTo>
                    <a:pt x="9442" y="1263"/>
                    <a:pt x="10573" y="799"/>
                    <a:pt x="11740" y="668"/>
                  </a:cubicBezTo>
                  <a:lnTo>
                    <a:pt x="11740" y="656"/>
                  </a:lnTo>
                  <a:cubicBezTo>
                    <a:pt x="11716" y="537"/>
                    <a:pt x="11585" y="465"/>
                    <a:pt x="11466" y="406"/>
                  </a:cubicBezTo>
                  <a:cubicBezTo>
                    <a:pt x="10880" y="136"/>
                    <a:pt x="10232" y="1"/>
                    <a:pt x="9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4"/>
            <p:cNvSpPr/>
            <p:nvPr/>
          </p:nvSpPr>
          <p:spPr>
            <a:xfrm>
              <a:off x="6023250" y="1192050"/>
              <a:ext cx="181300" cy="201825"/>
            </a:xfrm>
            <a:custGeom>
              <a:avLst/>
              <a:gdLst/>
              <a:ahLst/>
              <a:cxnLst/>
              <a:rect l="l" t="t" r="r" b="b"/>
              <a:pathLst>
                <a:path w="7252" h="8073" extrusionOk="0">
                  <a:moveTo>
                    <a:pt x="7251" y="0"/>
                  </a:moveTo>
                  <a:cubicBezTo>
                    <a:pt x="6549" y="120"/>
                    <a:pt x="5882" y="501"/>
                    <a:pt x="5394" y="1048"/>
                  </a:cubicBezTo>
                  <a:cubicBezTo>
                    <a:pt x="4156" y="2406"/>
                    <a:pt x="4120" y="4489"/>
                    <a:pt x="3084" y="6001"/>
                  </a:cubicBezTo>
                  <a:cubicBezTo>
                    <a:pt x="3049" y="6049"/>
                    <a:pt x="3025" y="6096"/>
                    <a:pt x="2989" y="6132"/>
                  </a:cubicBezTo>
                  <a:cubicBezTo>
                    <a:pt x="2287" y="7085"/>
                    <a:pt x="1179" y="7728"/>
                    <a:pt x="12" y="7870"/>
                  </a:cubicBezTo>
                  <a:lnTo>
                    <a:pt x="1" y="7906"/>
                  </a:lnTo>
                  <a:cubicBezTo>
                    <a:pt x="215" y="7966"/>
                    <a:pt x="417" y="8025"/>
                    <a:pt x="632" y="8073"/>
                  </a:cubicBezTo>
                  <a:cubicBezTo>
                    <a:pt x="1834" y="8061"/>
                    <a:pt x="3013" y="7537"/>
                    <a:pt x="3930" y="6751"/>
                  </a:cubicBezTo>
                  <a:cubicBezTo>
                    <a:pt x="4013" y="6692"/>
                    <a:pt x="4084" y="6620"/>
                    <a:pt x="4156" y="6549"/>
                  </a:cubicBezTo>
                  <a:cubicBezTo>
                    <a:pt x="5037" y="5727"/>
                    <a:pt x="5680" y="4668"/>
                    <a:pt x="6144" y="3560"/>
                  </a:cubicBezTo>
                  <a:cubicBezTo>
                    <a:pt x="6632" y="2417"/>
                    <a:pt x="6954" y="1215"/>
                    <a:pt x="7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4"/>
            <p:cNvSpPr/>
            <p:nvPr/>
          </p:nvSpPr>
          <p:spPr>
            <a:xfrm>
              <a:off x="5899425" y="776825"/>
              <a:ext cx="287850" cy="597125"/>
            </a:xfrm>
            <a:custGeom>
              <a:avLst/>
              <a:gdLst/>
              <a:ahLst/>
              <a:cxnLst/>
              <a:rect l="l" t="t" r="r" b="b"/>
              <a:pathLst>
                <a:path w="11514" h="23885" extrusionOk="0">
                  <a:moveTo>
                    <a:pt x="6656" y="0"/>
                  </a:moveTo>
                  <a:cubicBezTo>
                    <a:pt x="6394" y="0"/>
                    <a:pt x="6120" y="24"/>
                    <a:pt x="5870" y="119"/>
                  </a:cubicBezTo>
                  <a:cubicBezTo>
                    <a:pt x="7013" y="381"/>
                    <a:pt x="7823" y="1524"/>
                    <a:pt x="7882" y="2691"/>
                  </a:cubicBezTo>
                  <a:cubicBezTo>
                    <a:pt x="7942" y="3846"/>
                    <a:pt x="7323" y="4989"/>
                    <a:pt x="6430" y="5739"/>
                  </a:cubicBezTo>
                  <a:cubicBezTo>
                    <a:pt x="5358" y="6632"/>
                    <a:pt x="3846" y="7096"/>
                    <a:pt x="3132" y="8275"/>
                  </a:cubicBezTo>
                  <a:cubicBezTo>
                    <a:pt x="3084" y="8335"/>
                    <a:pt x="3060" y="8394"/>
                    <a:pt x="3025" y="8454"/>
                  </a:cubicBezTo>
                  <a:cubicBezTo>
                    <a:pt x="2608" y="9251"/>
                    <a:pt x="2644" y="10228"/>
                    <a:pt x="2810" y="11121"/>
                  </a:cubicBezTo>
                  <a:cubicBezTo>
                    <a:pt x="2965" y="12014"/>
                    <a:pt x="3239" y="12895"/>
                    <a:pt x="3263" y="13800"/>
                  </a:cubicBezTo>
                  <a:cubicBezTo>
                    <a:pt x="3275" y="14871"/>
                    <a:pt x="2929" y="15931"/>
                    <a:pt x="2287" y="16776"/>
                  </a:cubicBezTo>
                  <a:cubicBezTo>
                    <a:pt x="1846" y="17348"/>
                    <a:pt x="1286" y="17824"/>
                    <a:pt x="870" y="18395"/>
                  </a:cubicBezTo>
                  <a:cubicBezTo>
                    <a:pt x="453" y="18979"/>
                    <a:pt x="203" y="19669"/>
                    <a:pt x="120" y="20372"/>
                  </a:cubicBezTo>
                  <a:cubicBezTo>
                    <a:pt x="1" y="21384"/>
                    <a:pt x="227" y="22444"/>
                    <a:pt x="786" y="23301"/>
                  </a:cubicBezTo>
                  <a:cubicBezTo>
                    <a:pt x="1310" y="23467"/>
                    <a:pt x="1846" y="23622"/>
                    <a:pt x="2394" y="23789"/>
                  </a:cubicBezTo>
                  <a:lnTo>
                    <a:pt x="2703" y="23884"/>
                  </a:lnTo>
                  <a:cubicBezTo>
                    <a:pt x="2799" y="22955"/>
                    <a:pt x="3394" y="22170"/>
                    <a:pt x="4108" y="21515"/>
                  </a:cubicBezTo>
                  <a:cubicBezTo>
                    <a:pt x="4370" y="21277"/>
                    <a:pt x="4632" y="21062"/>
                    <a:pt x="4906" y="20872"/>
                  </a:cubicBezTo>
                  <a:cubicBezTo>
                    <a:pt x="6001" y="20074"/>
                    <a:pt x="7240" y="19300"/>
                    <a:pt x="7752" y="18038"/>
                  </a:cubicBezTo>
                  <a:cubicBezTo>
                    <a:pt x="8144" y="17098"/>
                    <a:pt x="8049" y="16050"/>
                    <a:pt x="8013" y="15026"/>
                  </a:cubicBezTo>
                  <a:cubicBezTo>
                    <a:pt x="8002" y="14312"/>
                    <a:pt x="8013" y="13609"/>
                    <a:pt x="8240" y="12942"/>
                  </a:cubicBezTo>
                  <a:cubicBezTo>
                    <a:pt x="8728" y="11502"/>
                    <a:pt x="10121" y="10549"/>
                    <a:pt x="10823" y="9192"/>
                  </a:cubicBezTo>
                  <a:cubicBezTo>
                    <a:pt x="11204" y="8454"/>
                    <a:pt x="11359" y="7608"/>
                    <a:pt x="11419" y="6763"/>
                  </a:cubicBezTo>
                  <a:cubicBezTo>
                    <a:pt x="11514" y="5227"/>
                    <a:pt x="11264" y="3632"/>
                    <a:pt x="10442" y="2322"/>
                  </a:cubicBezTo>
                  <a:cubicBezTo>
                    <a:pt x="9633" y="1012"/>
                    <a:pt x="8204" y="36"/>
                    <a:pt x="66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4"/>
            <p:cNvSpPr/>
            <p:nvPr/>
          </p:nvSpPr>
          <p:spPr>
            <a:xfrm>
              <a:off x="5967300" y="1121175"/>
              <a:ext cx="339350" cy="268550"/>
            </a:xfrm>
            <a:custGeom>
              <a:avLst/>
              <a:gdLst/>
              <a:ahLst/>
              <a:cxnLst/>
              <a:rect l="l" t="t" r="r" b="b"/>
              <a:pathLst>
                <a:path w="13574" h="10742" extrusionOk="0">
                  <a:moveTo>
                    <a:pt x="8638" y="1"/>
                  </a:moveTo>
                  <a:cubicBezTo>
                    <a:pt x="7529" y="1"/>
                    <a:pt x="6414" y="372"/>
                    <a:pt x="5560" y="1073"/>
                  </a:cubicBezTo>
                  <a:cubicBezTo>
                    <a:pt x="5489" y="1133"/>
                    <a:pt x="5418" y="1192"/>
                    <a:pt x="5358" y="1252"/>
                  </a:cubicBezTo>
                  <a:lnTo>
                    <a:pt x="5310" y="1252"/>
                  </a:lnTo>
                  <a:cubicBezTo>
                    <a:pt x="5334" y="2288"/>
                    <a:pt x="5429" y="3324"/>
                    <a:pt x="5048" y="4264"/>
                  </a:cubicBezTo>
                  <a:cubicBezTo>
                    <a:pt x="4525" y="5526"/>
                    <a:pt x="3298" y="6300"/>
                    <a:pt x="2203" y="7098"/>
                  </a:cubicBezTo>
                  <a:cubicBezTo>
                    <a:pt x="1929" y="7288"/>
                    <a:pt x="1655" y="7515"/>
                    <a:pt x="1393" y="7741"/>
                  </a:cubicBezTo>
                  <a:cubicBezTo>
                    <a:pt x="679" y="8396"/>
                    <a:pt x="84" y="9181"/>
                    <a:pt x="0" y="10110"/>
                  </a:cubicBezTo>
                  <a:cubicBezTo>
                    <a:pt x="762" y="10324"/>
                    <a:pt x="1512" y="10539"/>
                    <a:pt x="2239" y="10741"/>
                  </a:cubicBezTo>
                  <a:lnTo>
                    <a:pt x="2250" y="10705"/>
                  </a:lnTo>
                  <a:cubicBezTo>
                    <a:pt x="3417" y="10563"/>
                    <a:pt x="4525" y="9920"/>
                    <a:pt x="5227" y="8979"/>
                  </a:cubicBezTo>
                  <a:cubicBezTo>
                    <a:pt x="5263" y="8931"/>
                    <a:pt x="5287" y="8884"/>
                    <a:pt x="5322" y="8848"/>
                  </a:cubicBezTo>
                  <a:cubicBezTo>
                    <a:pt x="6358" y="7336"/>
                    <a:pt x="6394" y="5241"/>
                    <a:pt x="7632" y="3883"/>
                  </a:cubicBezTo>
                  <a:cubicBezTo>
                    <a:pt x="8120" y="3336"/>
                    <a:pt x="8787" y="2955"/>
                    <a:pt x="9489" y="2847"/>
                  </a:cubicBezTo>
                  <a:cubicBezTo>
                    <a:pt x="9616" y="2828"/>
                    <a:pt x="9742" y="2808"/>
                    <a:pt x="9869" y="2808"/>
                  </a:cubicBezTo>
                  <a:cubicBezTo>
                    <a:pt x="9897" y="2808"/>
                    <a:pt x="9925" y="2809"/>
                    <a:pt x="9954" y="2812"/>
                  </a:cubicBezTo>
                  <a:cubicBezTo>
                    <a:pt x="10680" y="2812"/>
                    <a:pt x="11394" y="3133"/>
                    <a:pt x="11966" y="3586"/>
                  </a:cubicBezTo>
                  <a:cubicBezTo>
                    <a:pt x="12537" y="4050"/>
                    <a:pt x="12978" y="4657"/>
                    <a:pt x="13347" y="5300"/>
                  </a:cubicBezTo>
                  <a:cubicBezTo>
                    <a:pt x="13573" y="3383"/>
                    <a:pt x="12490" y="1371"/>
                    <a:pt x="10763" y="490"/>
                  </a:cubicBezTo>
                  <a:cubicBezTo>
                    <a:pt x="10597" y="407"/>
                    <a:pt x="10418" y="335"/>
                    <a:pt x="10240" y="276"/>
                  </a:cubicBezTo>
                  <a:cubicBezTo>
                    <a:pt x="9729" y="91"/>
                    <a:pt x="9184" y="1"/>
                    <a:pt x="86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4"/>
            <p:cNvSpPr/>
            <p:nvPr/>
          </p:nvSpPr>
          <p:spPr>
            <a:xfrm>
              <a:off x="5804775" y="851050"/>
              <a:ext cx="178325" cy="508300"/>
            </a:xfrm>
            <a:custGeom>
              <a:avLst/>
              <a:gdLst/>
              <a:ahLst/>
              <a:cxnLst/>
              <a:rect l="l" t="t" r="r" b="b"/>
              <a:pathLst>
                <a:path w="7133" h="20332" extrusionOk="0">
                  <a:moveTo>
                    <a:pt x="1386" y="0"/>
                  </a:moveTo>
                  <a:cubicBezTo>
                    <a:pt x="908" y="0"/>
                    <a:pt x="437" y="74"/>
                    <a:pt x="0" y="258"/>
                  </a:cubicBezTo>
                  <a:cubicBezTo>
                    <a:pt x="1215" y="651"/>
                    <a:pt x="2441" y="1484"/>
                    <a:pt x="2632" y="2746"/>
                  </a:cubicBezTo>
                  <a:cubicBezTo>
                    <a:pt x="2751" y="3556"/>
                    <a:pt x="2417" y="4354"/>
                    <a:pt x="2298" y="5151"/>
                  </a:cubicBezTo>
                  <a:cubicBezTo>
                    <a:pt x="2215" y="5711"/>
                    <a:pt x="2227" y="6294"/>
                    <a:pt x="2346" y="6854"/>
                  </a:cubicBezTo>
                  <a:cubicBezTo>
                    <a:pt x="2417" y="7199"/>
                    <a:pt x="2524" y="7544"/>
                    <a:pt x="2667" y="7854"/>
                  </a:cubicBezTo>
                  <a:cubicBezTo>
                    <a:pt x="2953" y="8485"/>
                    <a:pt x="3382" y="9068"/>
                    <a:pt x="3429" y="9759"/>
                  </a:cubicBezTo>
                  <a:cubicBezTo>
                    <a:pt x="3465" y="10116"/>
                    <a:pt x="3394" y="10485"/>
                    <a:pt x="3275" y="10831"/>
                  </a:cubicBezTo>
                  <a:cubicBezTo>
                    <a:pt x="2763" y="12367"/>
                    <a:pt x="1536" y="13617"/>
                    <a:pt x="1227" y="15200"/>
                  </a:cubicBezTo>
                  <a:cubicBezTo>
                    <a:pt x="1131" y="15700"/>
                    <a:pt x="1131" y="16212"/>
                    <a:pt x="1203" y="16700"/>
                  </a:cubicBezTo>
                  <a:cubicBezTo>
                    <a:pt x="1381" y="17808"/>
                    <a:pt x="1965" y="18879"/>
                    <a:pt x="2715" y="19736"/>
                  </a:cubicBezTo>
                  <a:cubicBezTo>
                    <a:pt x="3322" y="19939"/>
                    <a:pt x="3941" y="20129"/>
                    <a:pt x="4572" y="20332"/>
                  </a:cubicBezTo>
                  <a:lnTo>
                    <a:pt x="4584" y="20332"/>
                  </a:lnTo>
                  <a:cubicBezTo>
                    <a:pt x="4013" y="19475"/>
                    <a:pt x="3787" y="18415"/>
                    <a:pt x="3906" y="17403"/>
                  </a:cubicBezTo>
                  <a:cubicBezTo>
                    <a:pt x="3989" y="16688"/>
                    <a:pt x="4239" y="16010"/>
                    <a:pt x="4656" y="15426"/>
                  </a:cubicBezTo>
                  <a:cubicBezTo>
                    <a:pt x="5072" y="14843"/>
                    <a:pt x="5632" y="14379"/>
                    <a:pt x="6073" y="13807"/>
                  </a:cubicBezTo>
                  <a:cubicBezTo>
                    <a:pt x="6715" y="12962"/>
                    <a:pt x="7073" y="11902"/>
                    <a:pt x="7049" y="10831"/>
                  </a:cubicBezTo>
                  <a:cubicBezTo>
                    <a:pt x="7037" y="9926"/>
                    <a:pt x="6763" y="9045"/>
                    <a:pt x="6596" y="8140"/>
                  </a:cubicBezTo>
                  <a:cubicBezTo>
                    <a:pt x="6442" y="7247"/>
                    <a:pt x="6394" y="6282"/>
                    <a:pt x="6811" y="5473"/>
                  </a:cubicBezTo>
                  <a:cubicBezTo>
                    <a:pt x="6846" y="5413"/>
                    <a:pt x="6882" y="5354"/>
                    <a:pt x="6918" y="5306"/>
                  </a:cubicBezTo>
                  <a:lnTo>
                    <a:pt x="6882" y="5282"/>
                  </a:lnTo>
                  <a:cubicBezTo>
                    <a:pt x="7132" y="4092"/>
                    <a:pt x="6692" y="2818"/>
                    <a:pt x="5870" y="1913"/>
                  </a:cubicBezTo>
                  <a:cubicBezTo>
                    <a:pt x="5061" y="996"/>
                    <a:pt x="3906" y="436"/>
                    <a:pt x="2727" y="163"/>
                  </a:cubicBezTo>
                  <a:cubicBezTo>
                    <a:pt x="2289" y="65"/>
                    <a:pt x="1834" y="0"/>
                    <a:pt x="13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4"/>
            <p:cNvSpPr/>
            <p:nvPr/>
          </p:nvSpPr>
          <p:spPr>
            <a:xfrm>
              <a:off x="5693150" y="986225"/>
              <a:ext cx="198275" cy="358250"/>
            </a:xfrm>
            <a:custGeom>
              <a:avLst/>
              <a:gdLst/>
              <a:ahLst/>
              <a:cxnLst/>
              <a:rect l="l" t="t" r="r" b="b"/>
              <a:pathLst>
                <a:path w="7931" h="14330" extrusionOk="0">
                  <a:moveTo>
                    <a:pt x="3526" y="1"/>
                  </a:moveTo>
                  <a:cubicBezTo>
                    <a:pt x="2170" y="1"/>
                    <a:pt x="838" y="645"/>
                    <a:pt x="1" y="1709"/>
                  </a:cubicBezTo>
                  <a:cubicBezTo>
                    <a:pt x="1215" y="1995"/>
                    <a:pt x="2489" y="2388"/>
                    <a:pt x="3287" y="3340"/>
                  </a:cubicBezTo>
                  <a:cubicBezTo>
                    <a:pt x="3822" y="3995"/>
                    <a:pt x="4061" y="4852"/>
                    <a:pt x="4084" y="5697"/>
                  </a:cubicBezTo>
                  <a:cubicBezTo>
                    <a:pt x="4108" y="6543"/>
                    <a:pt x="3930" y="7388"/>
                    <a:pt x="3691" y="8198"/>
                  </a:cubicBezTo>
                  <a:cubicBezTo>
                    <a:pt x="3489" y="8876"/>
                    <a:pt x="3239" y="9555"/>
                    <a:pt x="3251" y="10258"/>
                  </a:cubicBezTo>
                  <a:cubicBezTo>
                    <a:pt x="3263" y="10424"/>
                    <a:pt x="3275" y="10591"/>
                    <a:pt x="3299" y="10758"/>
                  </a:cubicBezTo>
                  <a:cubicBezTo>
                    <a:pt x="3501" y="11841"/>
                    <a:pt x="4251" y="12782"/>
                    <a:pt x="5049" y="13615"/>
                  </a:cubicBezTo>
                  <a:cubicBezTo>
                    <a:pt x="5727" y="13853"/>
                    <a:pt x="6442" y="14091"/>
                    <a:pt x="7180" y="14329"/>
                  </a:cubicBezTo>
                  <a:cubicBezTo>
                    <a:pt x="6418" y="13472"/>
                    <a:pt x="5846" y="12401"/>
                    <a:pt x="5668" y="11293"/>
                  </a:cubicBezTo>
                  <a:cubicBezTo>
                    <a:pt x="5596" y="10805"/>
                    <a:pt x="5596" y="10293"/>
                    <a:pt x="5692" y="9793"/>
                  </a:cubicBezTo>
                  <a:cubicBezTo>
                    <a:pt x="6001" y="8210"/>
                    <a:pt x="7228" y="6960"/>
                    <a:pt x="7740" y="5424"/>
                  </a:cubicBezTo>
                  <a:cubicBezTo>
                    <a:pt x="7847" y="5078"/>
                    <a:pt x="7930" y="4709"/>
                    <a:pt x="7894" y="4352"/>
                  </a:cubicBezTo>
                  <a:cubicBezTo>
                    <a:pt x="7847" y="3661"/>
                    <a:pt x="7418" y="3078"/>
                    <a:pt x="7132" y="2447"/>
                  </a:cubicBezTo>
                  <a:cubicBezTo>
                    <a:pt x="6989" y="2137"/>
                    <a:pt x="6882" y="1792"/>
                    <a:pt x="6811" y="1447"/>
                  </a:cubicBezTo>
                  <a:cubicBezTo>
                    <a:pt x="6025" y="602"/>
                    <a:pt x="4894" y="66"/>
                    <a:pt x="3739" y="6"/>
                  </a:cubicBezTo>
                  <a:cubicBezTo>
                    <a:pt x="3668" y="3"/>
                    <a:pt x="3597" y="1"/>
                    <a:pt x="3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4"/>
            <p:cNvSpPr/>
            <p:nvPr/>
          </p:nvSpPr>
          <p:spPr>
            <a:xfrm>
              <a:off x="5642250" y="1238625"/>
              <a:ext cx="177125" cy="88000"/>
            </a:xfrm>
            <a:custGeom>
              <a:avLst/>
              <a:gdLst/>
              <a:ahLst/>
              <a:cxnLst/>
              <a:rect l="l" t="t" r="r" b="b"/>
              <a:pathLst>
                <a:path w="7085" h="3520" extrusionOk="0">
                  <a:moveTo>
                    <a:pt x="926" y="1"/>
                  </a:moveTo>
                  <a:cubicBezTo>
                    <a:pt x="458" y="1"/>
                    <a:pt x="185" y="68"/>
                    <a:pt x="143" y="209"/>
                  </a:cubicBezTo>
                  <a:cubicBezTo>
                    <a:pt x="1" y="721"/>
                    <a:pt x="2834" y="2031"/>
                    <a:pt x="7085" y="3519"/>
                  </a:cubicBezTo>
                  <a:cubicBezTo>
                    <a:pt x="6287" y="2686"/>
                    <a:pt x="5537" y="1745"/>
                    <a:pt x="5335" y="662"/>
                  </a:cubicBezTo>
                  <a:cubicBezTo>
                    <a:pt x="3350" y="235"/>
                    <a:pt x="1799" y="1"/>
                    <a:pt x="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4"/>
            <p:cNvSpPr/>
            <p:nvPr/>
          </p:nvSpPr>
          <p:spPr>
            <a:xfrm>
              <a:off x="5132075" y="777125"/>
              <a:ext cx="351250" cy="191375"/>
            </a:xfrm>
            <a:custGeom>
              <a:avLst/>
              <a:gdLst/>
              <a:ahLst/>
              <a:cxnLst/>
              <a:rect l="l" t="t" r="r" b="b"/>
              <a:pathLst>
                <a:path w="14050" h="7655" extrusionOk="0">
                  <a:moveTo>
                    <a:pt x="13359" y="0"/>
                  </a:moveTo>
                  <a:lnTo>
                    <a:pt x="13359" y="0"/>
                  </a:lnTo>
                  <a:cubicBezTo>
                    <a:pt x="13490" y="798"/>
                    <a:pt x="10752" y="2417"/>
                    <a:pt x="7144" y="3667"/>
                  </a:cubicBezTo>
                  <a:cubicBezTo>
                    <a:pt x="4717" y="4506"/>
                    <a:pt x="2498" y="4968"/>
                    <a:pt x="1185" y="4968"/>
                  </a:cubicBezTo>
                  <a:cubicBezTo>
                    <a:pt x="559" y="4968"/>
                    <a:pt x="139" y="4863"/>
                    <a:pt x="0" y="4644"/>
                  </a:cubicBezTo>
                  <a:lnTo>
                    <a:pt x="0" y="4644"/>
                  </a:lnTo>
                  <a:cubicBezTo>
                    <a:pt x="235" y="5090"/>
                    <a:pt x="1717" y="7655"/>
                    <a:pt x="5243" y="7655"/>
                  </a:cubicBezTo>
                  <a:cubicBezTo>
                    <a:pt x="5475" y="7655"/>
                    <a:pt x="5715" y="7644"/>
                    <a:pt x="5965" y="7620"/>
                  </a:cubicBezTo>
                  <a:cubicBezTo>
                    <a:pt x="6680" y="7561"/>
                    <a:pt x="7465" y="7394"/>
                    <a:pt x="8335" y="7096"/>
                  </a:cubicBezTo>
                  <a:cubicBezTo>
                    <a:pt x="8835" y="6918"/>
                    <a:pt x="9287" y="6727"/>
                    <a:pt x="9704" y="6513"/>
                  </a:cubicBezTo>
                  <a:cubicBezTo>
                    <a:pt x="14050" y="4322"/>
                    <a:pt x="13454" y="500"/>
                    <a:pt x="13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4"/>
            <p:cNvSpPr/>
            <p:nvPr/>
          </p:nvSpPr>
          <p:spPr>
            <a:xfrm>
              <a:off x="5124625" y="765900"/>
              <a:ext cx="344700" cy="135550"/>
            </a:xfrm>
            <a:custGeom>
              <a:avLst/>
              <a:gdLst/>
              <a:ahLst/>
              <a:cxnLst/>
              <a:rect l="l" t="t" r="r" b="b"/>
              <a:pathLst>
                <a:path w="13788" h="5422" extrusionOk="0">
                  <a:moveTo>
                    <a:pt x="12443" y="0"/>
                  </a:moveTo>
                  <a:cubicBezTo>
                    <a:pt x="11133" y="0"/>
                    <a:pt x="8909" y="467"/>
                    <a:pt x="6478" y="1306"/>
                  </a:cubicBezTo>
                  <a:cubicBezTo>
                    <a:pt x="2775" y="2592"/>
                    <a:pt x="1" y="4259"/>
                    <a:pt x="274" y="5033"/>
                  </a:cubicBezTo>
                  <a:cubicBezTo>
                    <a:pt x="274" y="5033"/>
                    <a:pt x="274" y="5033"/>
                    <a:pt x="274" y="5045"/>
                  </a:cubicBezTo>
                  <a:cubicBezTo>
                    <a:pt x="286" y="5045"/>
                    <a:pt x="286" y="5069"/>
                    <a:pt x="298" y="5081"/>
                  </a:cubicBezTo>
                  <a:cubicBezTo>
                    <a:pt x="298" y="5093"/>
                    <a:pt x="298" y="5093"/>
                    <a:pt x="298" y="5093"/>
                  </a:cubicBezTo>
                  <a:cubicBezTo>
                    <a:pt x="437" y="5316"/>
                    <a:pt x="857" y="5422"/>
                    <a:pt x="1483" y="5422"/>
                  </a:cubicBezTo>
                  <a:cubicBezTo>
                    <a:pt x="2796" y="5422"/>
                    <a:pt x="5016" y="4955"/>
                    <a:pt x="7442" y="4116"/>
                  </a:cubicBezTo>
                  <a:cubicBezTo>
                    <a:pt x="11050" y="2866"/>
                    <a:pt x="13788" y="1247"/>
                    <a:pt x="13657" y="449"/>
                  </a:cubicBezTo>
                  <a:cubicBezTo>
                    <a:pt x="13657" y="413"/>
                    <a:pt x="13645" y="390"/>
                    <a:pt x="13645" y="390"/>
                  </a:cubicBezTo>
                  <a:cubicBezTo>
                    <a:pt x="13556" y="126"/>
                    <a:pt x="13122" y="0"/>
                    <a:pt x="1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4"/>
            <p:cNvSpPr/>
            <p:nvPr/>
          </p:nvSpPr>
          <p:spPr>
            <a:xfrm>
              <a:off x="5126029" y="757454"/>
              <a:ext cx="346475" cy="148325"/>
            </a:xfrm>
            <a:custGeom>
              <a:avLst/>
              <a:gdLst/>
              <a:ahLst/>
              <a:cxnLst/>
              <a:rect l="l" t="t" r="r" b="b"/>
              <a:pathLst>
                <a:path w="13859" h="5933" extrusionOk="0">
                  <a:moveTo>
                    <a:pt x="12376" y="1"/>
                  </a:moveTo>
                  <a:cubicBezTo>
                    <a:pt x="12155" y="1"/>
                    <a:pt x="11932" y="27"/>
                    <a:pt x="11716" y="46"/>
                  </a:cubicBezTo>
                  <a:cubicBezTo>
                    <a:pt x="11251" y="82"/>
                    <a:pt x="10787" y="153"/>
                    <a:pt x="10323" y="236"/>
                  </a:cubicBezTo>
                  <a:cubicBezTo>
                    <a:pt x="8525" y="570"/>
                    <a:pt x="6775" y="1165"/>
                    <a:pt x="5048" y="1760"/>
                  </a:cubicBezTo>
                  <a:cubicBezTo>
                    <a:pt x="4227" y="2034"/>
                    <a:pt x="3417" y="2332"/>
                    <a:pt x="2643" y="2713"/>
                  </a:cubicBezTo>
                  <a:cubicBezTo>
                    <a:pt x="1917" y="3070"/>
                    <a:pt x="1167" y="3487"/>
                    <a:pt x="595" y="4082"/>
                  </a:cubicBezTo>
                  <a:cubicBezTo>
                    <a:pt x="321" y="4368"/>
                    <a:pt x="0" y="4761"/>
                    <a:pt x="71" y="5201"/>
                  </a:cubicBezTo>
                  <a:cubicBezTo>
                    <a:pt x="119" y="5606"/>
                    <a:pt x="524" y="5785"/>
                    <a:pt x="893" y="5868"/>
                  </a:cubicBezTo>
                  <a:cubicBezTo>
                    <a:pt x="1094" y="5916"/>
                    <a:pt x="1301" y="5933"/>
                    <a:pt x="1507" y="5933"/>
                  </a:cubicBezTo>
                  <a:cubicBezTo>
                    <a:pt x="1765" y="5933"/>
                    <a:pt x="2023" y="5906"/>
                    <a:pt x="2274" y="5880"/>
                  </a:cubicBezTo>
                  <a:cubicBezTo>
                    <a:pt x="2774" y="5820"/>
                    <a:pt x="3274" y="5773"/>
                    <a:pt x="3762" y="5606"/>
                  </a:cubicBezTo>
                  <a:cubicBezTo>
                    <a:pt x="3917" y="5547"/>
                    <a:pt x="3893" y="5308"/>
                    <a:pt x="3715" y="5308"/>
                  </a:cubicBezTo>
                  <a:cubicBezTo>
                    <a:pt x="3655" y="5305"/>
                    <a:pt x="3594" y="5304"/>
                    <a:pt x="3534" y="5304"/>
                  </a:cubicBezTo>
                  <a:cubicBezTo>
                    <a:pt x="2897" y="5304"/>
                    <a:pt x="2260" y="5453"/>
                    <a:pt x="1614" y="5453"/>
                  </a:cubicBezTo>
                  <a:cubicBezTo>
                    <a:pt x="1572" y="5453"/>
                    <a:pt x="1530" y="5453"/>
                    <a:pt x="1488" y="5451"/>
                  </a:cubicBezTo>
                  <a:cubicBezTo>
                    <a:pt x="1274" y="5451"/>
                    <a:pt x="643" y="5404"/>
                    <a:pt x="583" y="5118"/>
                  </a:cubicBezTo>
                  <a:cubicBezTo>
                    <a:pt x="536" y="4832"/>
                    <a:pt x="1024" y="4415"/>
                    <a:pt x="1214" y="4261"/>
                  </a:cubicBezTo>
                  <a:cubicBezTo>
                    <a:pt x="2274" y="3332"/>
                    <a:pt x="3703" y="2808"/>
                    <a:pt x="5013" y="2356"/>
                  </a:cubicBezTo>
                  <a:cubicBezTo>
                    <a:pt x="6441" y="1867"/>
                    <a:pt x="7894" y="1379"/>
                    <a:pt x="9370" y="1022"/>
                  </a:cubicBezTo>
                  <a:cubicBezTo>
                    <a:pt x="10144" y="832"/>
                    <a:pt x="10918" y="689"/>
                    <a:pt x="11716" y="617"/>
                  </a:cubicBezTo>
                  <a:cubicBezTo>
                    <a:pt x="11919" y="595"/>
                    <a:pt x="12151" y="558"/>
                    <a:pt x="12375" y="558"/>
                  </a:cubicBezTo>
                  <a:cubicBezTo>
                    <a:pt x="12505" y="558"/>
                    <a:pt x="12633" y="570"/>
                    <a:pt x="12752" y="605"/>
                  </a:cubicBezTo>
                  <a:cubicBezTo>
                    <a:pt x="12871" y="653"/>
                    <a:pt x="12978" y="713"/>
                    <a:pt x="13073" y="808"/>
                  </a:cubicBezTo>
                  <a:cubicBezTo>
                    <a:pt x="13216" y="986"/>
                    <a:pt x="13168" y="1165"/>
                    <a:pt x="13025" y="1332"/>
                  </a:cubicBezTo>
                  <a:cubicBezTo>
                    <a:pt x="12787" y="1617"/>
                    <a:pt x="12430" y="1808"/>
                    <a:pt x="12121" y="1998"/>
                  </a:cubicBezTo>
                  <a:cubicBezTo>
                    <a:pt x="11763" y="2225"/>
                    <a:pt x="11394" y="2451"/>
                    <a:pt x="11025" y="2653"/>
                  </a:cubicBezTo>
                  <a:cubicBezTo>
                    <a:pt x="10275" y="3058"/>
                    <a:pt x="9501" y="3380"/>
                    <a:pt x="8715" y="3725"/>
                  </a:cubicBezTo>
                  <a:cubicBezTo>
                    <a:pt x="8541" y="3801"/>
                    <a:pt x="8645" y="4066"/>
                    <a:pt x="8810" y="4066"/>
                  </a:cubicBezTo>
                  <a:cubicBezTo>
                    <a:pt x="8826" y="4066"/>
                    <a:pt x="8842" y="4063"/>
                    <a:pt x="8858" y="4058"/>
                  </a:cubicBezTo>
                  <a:cubicBezTo>
                    <a:pt x="9680" y="3808"/>
                    <a:pt x="10489" y="3427"/>
                    <a:pt x="11240" y="3022"/>
                  </a:cubicBezTo>
                  <a:cubicBezTo>
                    <a:pt x="11644" y="2808"/>
                    <a:pt x="12037" y="2570"/>
                    <a:pt x="12418" y="2320"/>
                  </a:cubicBezTo>
                  <a:cubicBezTo>
                    <a:pt x="12752" y="2118"/>
                    <a:pt x="13109" y="1915"/>
                    <a:pt x="13371" y="1617"/>
                  </a:cubicBezTo>
                  <a:cubicBezTo>
                    <a:pt x="13859" y="1058"/>
                    <a:pt x="13645" y="320"/>
                    <a:pt x="12942" y="82"/>
                  </a:cubicBezTo>
                  <a:cubicBezTo>
                    <a:pt x="12759" y="21"/>
                    <a:pt x="12568" y="1"/>
                    <a:pt x="123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4"/>
            <p:cNvSpPr/>
            <p:nvPr/>
          </p:nvSpPr>
          <p:spPr>
            <a:xfrm>
              <a:off x="5281275" y="937500"/>
              <a:ext cx="89025" cy="34900"/>
            </a:xfrm>
            <a:custGeom>
              <a:avLst/>
              <a:gdLst/>
              <a:ahLst/>
              <a:cxnLst/>
              <a:rect l="l" t="t" r="r" b="b"/>
              <a:pathLst>
                <a:path w="3561" h="1396" extrusionOk="0">
                  <a:moveTo>
                    <a:pt x="3318" y="0"/>
                  </a:moveTo>
                  <a:cubicBezTo>
                    <a:pt x="3307" y="0"/>
                    <a:pt x="3296" y="1"/>
                    <a:pt x="3283" y="3"/>
                  </a:cubicBezTo>
                  <a:cubicBezTo>
                    <a:pt x="3021" y="38"/>
                    <a:pt x="2760" y="157"/>
                    <a:pt x="2498" y="253"/>
                  </a:cubicBezTo>
                  <a:cubicBezTo>
                    <a:pt x="2236" y="348"/>
                    <a:pt x="1962" y="431"/>
                    <a:pt x="1688" y="527"/>
                  </a:cubicBezTo>
                  <a:cubicBezTo>
                    <a:pt x="1176" y="717"/>
                    <a:pt x="604" y="836"/>
                    <a:pt x="128" y="1110"/>
                  </a:cubicBezTo>
                  <a:cubicBezTo>
                    <a:pt x="1" y="1179"/>
                    <a:pt x="54" y="1384"/>
                    <a:pt x="188" y="1384"/>
                  </a:cubicBezTo>
                  <a:cubicBezTo>
                    <a:pt x="192" y="1384"/>
                    <a:pt x="196" y="1384"/>
                    <a:pt x="200" y="1384"/>
                  </a:cubicBezTo>
                  <a:lnTo>
                    <a:pt x="200" y="1396"/>
                  </a:lnTo>
                  <a:cubicBezTo>
                    <a:pt x="747" y="1384"/>
                    <a:pt x="1307" y="1181"/>
                    <a:pt x="1831" y="1015"/>
                  </a:cubicBezTo>
                  <a:cubicBezTo>
                    <a:pt x="2093" y="943"/>
                    <a:pt x="2355" y="848"/>
                    <a:pt x="2605" y="753"/>
                  </a:cubicBezTo>
                  <a:cubicBezTo>
                    <a:pt x="2867" y="657"/>
                    <a:pt x="3176" y="586"/>
                    <a:pt x="3402" y="431"/>
                  </a:cubicBezTo>
                  <a:cubicBezTo>
                    <a:pt x="3561" y="318"/>
                    <a:pt x="3536" y="0"/>
                    <a:pt x="3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4"/>
            <p:cNvSpPr/>
            <p:nvPr/>
          </p:nvSpPr>
          <p:spPr>
            <a:xfrm>
              <a:off x="5392800" y="1491925"/>
              <a:ext cx="66775" cy="260825"/>
            </a:xfrm>
            <a:custGeom>
              <a:avLst/>
              <a:gdLst/>
              <a:ahLst/>
              <a:cxnLst/>
              <a:rect l="l" t="t" r="r" b="b"/>
              <a:pathLst>
                <a:path w="2671" h="10433" extrusionOk="0">
                  <a:moveTo>
                    <a:pt x="140" y="0"/>
                  </a:moveTo>
                  <a:cubicBezTo>
                    <a:pt x="68" y="0"/>
                    <a:pt x="0" y="42"/>
                    <a:pt x="13" y="126"/>
                  </a:cubicBezTo>
                  <a:cubicBezTo>
                    <a:pt x="73" y="531"/>
                    <a:pt x="84" y="936"/>
                    <a:pt x="168" y="1340"/>
                  </a:cubicBezTo>
                  <a:cubicBezTo>
                    <a:pt x="251" y="1769"/>
                    <a:pt x="334" y="2186"/>
                    <a:pt x="430" y="2603"/>
                  </a:cubicBezTo>
                  <a:cubicBezTo>
                    <a:pt x="620" y="3460"/>
                    <a:pt x="787" y="4317"/>
                    <a:pt x="977" y="5162"/>
                  </a:cubicBezTo>
                  <a:cubicBezTo>
                    <a:pt x="1347" y="6853"/>
                    <a:pt x="1716" y="8544"/>
                    <a:pt x="2097" y="10234"/>
                  </a:cubicBezTo>
                  <a:cubicBezTo>
                    <a:pt x="2125" y="10373"/>
                    <a:pt x="2228" y="10433"/>
                    <a:pt x="2336" y="10433"/>
                  </a:cubicBezTo>
                  <a:cubicBezTo>
                    <a:pt x="2498" y="10433"/>
                    <a:pt x="2670" y="10298"/>
                    <a:pt x="2620" y="10092"/>
                  </a:cubicBezTo>
                  <a:cubicBezTo>
                    <a:pt x="2251" y="8413"/>
                    <a:pt x="1894" y="6746"/>
                    <a:pt x="1525" y="5067"/>
                  </a:cubicBezTo>
                  <a:cubicBezTo>
                    <a:pt x="1335" y="4234"/>
                    <a:pt x="1144" y="3400"/>
                    <a:pt x="954" y="2567"/>
                  </a:cubicBezTo>
                  <a:cubicBezTo>
                    <a:pt x="870" y="2162"/>
                    <a:pt x="775" y="1769"/>
                    <a:pt x="680" y="1364"/>
                  </a:cubicBezTo>
                  <a:cubicBezTo>
                    <a:pt x="573" y="936"/>
                    <a:pt x="418" y="519"/>
                    <a:pt x="287" y="90"/>
                  </a:cubicBezTo>
                  <a:cubicBezTo>
                    <a:pt x="265" y="30"/>
                    <a:pt x="201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4"/>
            <p:cNvSpPr/>
            <p:nvPr/>
          </p:nvSpPr>
          <p:spPr>
            <a:xfrm>
              <a:off x="5472600" y="1498225"/>
              <a:ext cx="137825" cy="256550"/>
            </a:xfrm>
            <a:custGeom>
              <a:avLst/>
              <a:gdLst/>
              <a:ahLst/>
              <a:cxnLst/>
              <a:rect l="l" t="t" r="r" b="b"/>
              <a:pathLst>
                <a:path w="5513" h="10262" extrusionOk="0">
                  <a:moveTo>
                    <a:pt x="5347" y="0"/>
                  </a:moveTo>
                  <a:cubicBezTo>
                    <a:pt x="5289" y="0"/>
                    <a:pt x="5231" y="32"/>
                    <a:pt x="5215" y="100"/>
                  </a:cubicBezTo>
                  <a:cubicBezTo>
                    <a:pt x="5167" y="326"/>
                    <a:pt x="5072" y="541"/>
                    <a:pt x="5024" y="767"/>
                  </a:cubicBezTo>
                  <a:cubicBezTo>
                    <a:pt x="4965" y="993"/>
                    <a:pt x="4917" y="1219"/>
                    <a:pt x="4870" y="1446"/>
                  </a:cubicBezTo>
                  <a:cubicBezTo>
                    <a:pt x="4762" y="1910"/>
                    <a:pt x="4632" y="2351"/>
                    <a:pt x="4501" y="2803"/>
                  </a:cubicBezTo>
                  <a:cubicBezTo>
                    <a:pt x="4215" y="3684"/>
                    <a:pt x="3870" y="4529"/>
                    <a:pt x="3441" y="5363"/>
                  </a:cubicBezTo>
                  <a:cubicBezTo>
                    <a:pt x="3024" y="6172"/>
                    <a:pt x="2536" y="6958"/>
                    <a:pt x="2000" y="7696"/>
                  </a:cubicBezTo>
                  <a:cubicBezTo>
                    <a:pt x="1441" y="8458"/>
                    <a:pt x="774" y="9113"/>
                    <a:pt x="167" y="9828"/>
                  </a:cubicBezTo>
                  <a:cubicBezTo>
                    <a:pt x="1" y="10031"/>
                    <a:pt x="156" y="10262"/>
                    <a:pt x="356" y="10262"/>
                  </a:cubicBezTo>
                  <a:cubicBezTo>
                    <a:pt x="415" y="10262"/>
                    <a:pt x="477" y="10242"/>
                    <a:pt x="536" y="10197"/>
                  </a:cubicBezTo>
                  <a:cubicBezTo>
                    <a:pt x="1119" y="9744"/>
                    <a:pt x="1607" y="9149"/>
                    <a:pt x="2072" y="8577"/>
                  </a:cubicBezTo>
                  <a:cubicBezTo>
                    <a:pt x="2536" y="7982"/>
                    <a:pt x="2965" y="7363"/>
                    <a:pt x="3358" y="6720"/>
                  </a:cubicBezTo>
                  <a:cubicBezTo>
                    <a:pt x="4108" y="5446"/>
                    <a:pt x="4715" y="4077"/>
                    <a:pt x="5096" y="2648"/>
                  </a:cubicBezTo>
                  <a:cubicBezTo>
                    <a:pt x="5215" y="2243"/>
                    <a:pt x="5310" y="1827"/>
                    <a:pt x="5394" y="1410"/>
                  </a:cubicBezTo>
                  <a:cubicBezTo>
                    <a:pt x="5429" y="1208"/>
                    <a:pt x="5465" y="993"/>
                    <a:pt x="5489" y="791"/>
                  </a:cubicBezTo>
                  <a:cubicBezTo>
                    <a:pt x="5513" y="565"/>
                    <a:pt x="5477" y="350"/>
                    <a:pt x="5489" y="136"/>
                  </a:cubicBezTo>
                  <a:cubicBezTo>
                    <a:pt x="5495" y="50"/>
                    <a:pt x="5421" y="0"/>
                    <a:pt x="5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4"/>
            <p:cNvSpPr/>
            <p:nvPr/>
          </p:nvSpPr>
          <p:spPr>
            <a:xfrm>
              <a:off x="5528275" y="1329550"/>
              <a:ext cx="74200" cy="157700"/>
            </a:xfrm>
            <a:custGeom>
              <a:avLst/>
              <a:gdLst/>
              <a:ahLst/>
              <a:cxnLst/>
              <a:rect l="l" t="t" r="r" b="b"/>
              <a:pathLst>
                <a:path w="2968" h="6308" extrusionOk="0">
                  <a:moveTo>
                    <a:pt x="140" y="1"/>
                  </a:moveTo>
                  <a:cubicBezTo>
                    <a:pt x="67" y="1"/>
                    <a:pt x="0" y="63"/>
                    <a:pt x="23" y="156"/>
                  </a:cubicBezTo>
                  <a:cubicBezTo>
                    <a:pt x="226" y="1204"/>
                    <a:pt x="761" y="2192"/>
                    <a:pt x="1178" y="3168"/>
                  </a:cubicBezTo>
                  <a:cubicBezTo>
                    <a:pt x="1607" y="4180"/>
                    <a:pt x="2000" y="5204"/>
                    <a:pt x="2464" y="6192"/>
                  </a:cubicBezTo>
                  <a:cubicBezTo>
                    <a:pt x="2504" y="6273"/>
                    <a:pt x="2578" y="6307"/>
                    <a:pt x="2655" y="6307"/>
                  </a:cubicBezTo>
                  <a:cubicBezTo>
                    <a:pt x="2806" y="6307"/>
                    <a:pt x="2968" y="6175"/>
                    <a:pt x="2905" y="6002"/>
                  </a:cubicBezTo>
                  <a:cubicBezTo>
                    <a:pt x="2524" y="5002"/>
                    <a:pt x="2059" y="4014"/>
                    <a:pt x="1631" y="3025"/>
                  </a:cubicBezTo>
                  <a:cubicBezTo>
                    <a:pt x="1428" y="2537"/>
                    <a:pt x="1226" y="2049"/>
                    <a:pt x="1011" y="1561"/>
                  </a:cubicBezTo>
                  <a:cubicBezTo>
                    <a:pt x="797" y="1037"/>
                    <a:pt x="571" y="525"/>
                    <a:pt x="249" y="61"/>
                  </a:cubicBezTo>
                  <a:cubicBezTo>
                    <a:pt x="220" y="19"/>
                    <a:pt x="179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4"/>
            <p:cNvSpPr/>
            <p:nvPr/>
          </p:nvSpPr>
          <p:spPr>
            <a:xfrm>
              <a:off x="5646275" y="1272800"/>
              <a:ext cx="610650" cy="191325"/>
            </a:xfrm>
            <a:custGeom>
              <a:avLst/>
              <a:gdLst/>
              <a:ahLst/>
              <a:cxnLst/>
              <a:rect l="l" t="t" r="r" b="b"/>
              <a:pathLst>
                <a:path w="24426" h="7653" extrusionOk="0">
                  <a:moveTo>
                    <a:pt x="203" y="0"/>
                  </a:moveTo>
                  <a:cubicBezTo>
                    <a:pt x="84" y="0"/>
                    <a:pt x="1" y="150"/>
                    <a:pt x="90" y="259"/>
                  </a:cubicBezTo>
                  <a:cubicBezTo>
                    <a:pt x="625" y="842"/>
                    <a:pt x="1280" y="1271"/>
                    <a:pt x="1959" y="1652"/>
                  </a:cubicBezTo>
                  <a:cubicBezTo>
                    <a:pt x="2661" y="2045"/>
                    <a:pt x="3376" y="2390"/>
                    <a:pt x="4102" y="2712"/>
                  </a:cubicBezTo>
                  <a:cubicBezTo>
                    <a:pt x="5614" y="3367"/>
                    <a:pt x="7162" y="3926"/>
                    <a:pt x="8710" y="4450"/>
                  </a:cubicBezTo>
                  <a:cubicBezTo>
                    <a:pt x="11877" y="5545"/>
                    <a:pt x="15127" y="6450"/>
                    <a:pt x="18437" y="7022"/>
                  </a:cubicBezTo>
                  <a:cubicBezTo>
                    <a:pt x="20271" y="7343"/>
                    <a:pt x="22176" y="7641"/>
                    <a:pt x="24057" y="7653"/>
                  </a:cubicBezTo>
                  <a:cubicBezTo>
                    <a:pt x="24426" y="7653"/>
                    <a:pt x="24402" y="7129"/>
                    <a:pt x="24057" y="7093"/>
                  </a:cubicBezTo>
                  <a:cubicBezTo>
                    <a:pt x="22390" y="6926"/>
                    <a:pt x="20735" y="6796"/>
                    <a:pt x="19092" y="6522"/>
                  </a:cubicBezTo>
                  <a:cubicBezTo>
                    <a:pt x="17461" y="6260"/>
                    <a:pt x="15830" y="5903"/>
                    <a:pt x="14222" y="5498"/>
                  </a:cubicBezTo>
                  <a:cubicBezTo>
                    <a:pt x="11079" y="4676"/>
                    <a:pt x="7972" y="3652"/>
                    <a:pt x="4959" y="2414"/>
                  </a:cubicBezTo>
                  <a:cubicBezTo>
                    <a:pt x="4162" y="2093"/>
                    <a:pt x="3364" y="1735"/>
                    <a:pt x="2602" y="1331"/>
                  </a:cubicBezTo>
                  <a:cubicBezTo>
                    <a:pt x="1816" y="914"/>
                    <a:pt x="1066" y="426"/>
                    <a:pt x="280" y="21"/>
                  </a:cubicBezTo>
                  <a:cubicBezTo>
                    <a:pt x="254" y="7"/>
                    <a:pt x="228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4"/>
            <p:cNvSpPr/>
            <p:nvPr/>
          </p:nvSpPr>
          <p:spPr>
            <a:xfrm>
              <a:off x="5912525" y="810875"/>
              <a:ext cx="229525" cy="553075"/>
            </a:xfrm>
            <a:custGeom>
              <a:avLst/>
              <a:gdLst/>
              <a:ahLst/>
              <a:cxnLst/>
              <a:rect l="l" t="t" r="r" b="b"/>
              <a:pathLst>
                <a:path w="9181" h="22123" extrusionOk="0">
                  <a:moveTo>
                    <a:pt x="8527" y="1"/>
                  </a:moveTo>
                  <a:cubicBezTo>
                    <a:pt x="8378" y="1"/>
                    <a:pt x="8221" y="125"/>
                    <a:pt x="8263" y="317"/>
                  </a:cubicBezTo>
                  <a:cubicBezTo>
                    <a:pt x="8597" y="1913"/>
                    <a:pt x="8263" y="3532"/>
                    <a:pt x="7299" y="4853"/>
                  </a:cubicBezTo>
                  <a:cubicBezTo>
                    <a:pt x="6858" y="5461"/>
                    <a:pt x="6335" y="6008"/>
                    <a:pt x="5930" y="6651"/>
                  </a:cubicBezTo>
                  <a:cubicBezTo>
                    <a:pt x="5501" y="7318"/>
                    <a:pt x="5287" y="8068"/>
                    <a:pt x="5263" y="8854"/>
                  </a:cubicBezTo>
                  <a:cubicBezTo>
                    <a:pt x="5215" y="10485"/>
                    <a:pt x="5846" y="12116"/>
                    <a:pt x="5442" y="13735"/>
                  </a:cubicBezTo>
                  <a:cubicBezTo>
                    <a:pt x="5025" y="15331"/>
                    <a:pt x="3810" y="16426"/>
                    <a:pt x="2644" y="17498"/>
                  </a:cubicBezTo>
                  <a:cubicBezTo>
                    <a:pt x="1465" y="18581"/>
                    <a:pt x="0" y="20343"/>
                    <a:pt x="905" y="22022"/>
                  </a:cubicBezTo>
                  <a:cubicBezTo>
                    <a:pt x="939" y="22093"/>
                    <a:pt x="999" y="22123"/>
                    <a:pt x="1062" y="22123"/>
                  </a:cubicBezTo>
                  <a:cubicBezTo>
                    <a:pt x="1177" y="22123"/>
                    <a:pt x="1297" y="22019"/>
                    <a:pt x="1251" y="21879"/>
                  </a:cubicBezTo>
                  <a:cubicBezTo>
                    <a:pt x="1036" y="21117"/>
                    <a:pt x="1155" y="20320"/>
                    <a:pt x="1524" y="19629"/>
                  </a:cubicBezTo>
                  <a:cubicBezTo>
                    <a:pt x="1905" y="18891"/>
                    <a:pt x="2513" y="18319"/>
                    <a:pt x="3108" y="17772"/>
                  </a:cubicBezTo>
                  <a:cubicBezTo>
                    <a:pt x="4287" y="16712"/>
                    <a:pt x="5418" y="15605"/>
                    <a:pt x="5906" y="14033"/>
                  </a:cubicBezTo>
                  <a:cubicBezTo>
                    <a:pt x="6382" y="12450"/>
                    <a:pt x="5858" y="10854"/>
                    <a:pt x="5811" y="9259"/>
                  </a:cubicBezTo>
                  <a:cubicBezTo>
                    <a:pt x="5787" y="8437"/>
                    <a:pt x="5942" y="7663"/>
                    <a:pt x="6382" y="6961"/>
                  </a:cubicBezTo>
                  <a:cubicBezTo>
                    <a:pt x="6775" y="6318"/>
                    <a:pt x="7299" y="5770"/>
                    <a:pt x="7751" y="5163"/>
                  </a:cubicBezTo>
                  <a:cubicBezTo>
                    <a:pt x="8787" y="3746"/>
                    <a:pt x="9180" y="1889"/>
                    <a:pt x="8752" y="186"/>
                  </a:cubicBezTo>
                  <a:cubicBezTo>
                    <a:pt x="8723" y="57"/>
                    <a:pt x="8627" y="1"/>
                    <a:pt x="8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4"/>
            <p:cNvSpPr/>
            <p:nvPr/>
          </p:nvSpPr>
          <p:spPr>
            <a:xfrm>
              <a:off x="5871750" y="884950"/>
              <a:ext cx="69075" cy="468100"/>
            </a:xfrm>
            <a:custGeom>
              <a:avLst/>
              <a:gdLst/>
              <a:ahLst/>
              <a:cxnLst/>
              <a:rect l="l" t="t" r="r" b="b"/>
              <a:pathLst>
                <a:path w="2763" h="18724" extrusionOk="0">
                  <a:moveTo>
                    <a:pt x="728" y="0"/>
                  </a:moveTo>
                  <a:cubicBezTo>
                    <a:pt x="602" y="0"/>
                    <a:pt x="538" y="207"/>
                    <a:pt x="655" y="271"/>
                  </a:cubicBezTo>
                  <a:cubicBezTo>
                    <a:pt x="1643" y="831"/>
                    <a:pt x="2072" y="2009"/>
                    <a:pt x="1917" y="3093"/>
                  </a:cubicBezTo>
                  <a:cubicBezTo>
                    <a:pt x="1727" y="4426"/>
                    <a:pt x="905" y="5653"/>
                    <a:pt x="1262" y="7046"/>
                  </a:cubicBezTo>
                  <a:cubicBezTo>
                    <a:pt x="1429" y="7724"/>
                    <a:pt x="1822" y="8320"/>
                    <a:pt x="1989" y="8998"/>
                  </a:cubicBezTo>
                  <a:cubicBezTo>
                    <a:pt x="2167" y="9689"/>
                    <a:pt x="2143" y="10391"/>
                    <a:pt x="1870" y="11046"/>
                  </a:cubicBezTo>
                  <a:cubicBezTo>
                    <a:pt x="1358" y="12201"/>
                    <a:pt x="441" y="13118"/>
                    <a:pt x="155" y="14380"/>
                  </a:cubicBezTo>
                  <a:cubicBezTo>
                    <a:pt x="0" y="15094"/>
                    <a:pt x="0" y="15844"/>
                    <a:pt x="143" y="16559"/>
                  </a:cubicBezTo>
                  <a:cubicBezTo>
                    <a:pt x="274" y="17273"/>
                    <a:pt x="512" y="18047"/>
                    <a:pt x="953" y="18619"/>
                  </a:cubicBezTo>
                  <a:cubicBezTo>
                    <a:pt x="1004" y="18691"/>
                    <a:pt x="1088" y="18724"/>
                    <a:pt x="1170" y="18724"/>
                  </a:cubicBezTo>
                  <a:cubicBezTo>
                    <a:pt x="1319" y="18724"/>
                    <a:pt x="1462" y="18616"/>
                    <a:pt x="1393" y="18440"/>
                  </a:cubicBezTo>
                  <a:cubicBezTo>
                    <a:pt x="1119" y="17797"/>
                    <a:pt x="822" y="17190"/>
                    <a:pt x="691" y="16499"/>
                  </a:cubicBezTo>
                  <a:cubicBezTo>
                    <a:pt x="560" y="15844"/>
                    <a:pt x="548" y="15142"/>
                    <a:pt x="703" y="14487"/>
                  </a:cubicBezTo>
                  <a:cubicBezTo>
                    <a:pt x="1012" y="13201"/>
                    <a:pt x="2024" y="12249"/>
                    <a:pt x="2477" y="11034"/>
                  </a:cubicBezTo>
                  <a:cubicBezTo>
                    <a:pt x="2715" y="10379"/>
                    <a:pt x="2763" y="9701"/>
                    <a:pt x="2620" y="9034"/>
                  </a:cubicBezTo>
                  <a:cubicBezTo>
                    <a:pt x="2477" y="8308"/>
                    <a:pt x="2084" y="7677"/>
                    <a:pt x="1881" y="6974"/>
                  </a:cubicBezTo>
                  <a:cubicBezTo>
                    <a:pt x="1477" y="5593"/>
                    <a:pt x="2441" y="4307"/>
                    <a:pt x="2489" y="2950"/>
                  </a:cubicBezTo>
                  <a:cubicBezTo>
                    <a:pt x="2524" y="1759"/>
                    <a:pt x="1953" y="438"/>
                    <a:pt x="774" y="9"/>
                  </a:cubicBezTo>
                  <a:cubicBezTo>
                    <a:pt x="758" y="3"/>
                    <a:pt x="742" y="0"/>
                    <a:pt x="7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4"/>
            <p:cNvSpPr/>
            <p:nvPr/>
          </p:nvSpPr>
          <p:spPr>
            <a:xfrm>
              <a:off x="5745825" y="1005275"/>
              <a:ext cx="106000" cy="324950"/>
            </a:xfrm>
            <a:custGeom>
              <a:avLst/>
              <a:gdLst/>
              <a:ahLst/>
              <a:cxnLst/>
              <a:rect l="l" t="t" r="r" b="b"/>
              <a:pathLst>
                <a:path w="4240" h="12998" extrusionOk="0">
                  <a:moveTo>
                    <a:pt x="461" y="0"/>
                  </a:moveTo>
                  <a:cubicBezTo>
                    <a:pt x="415" y="0"/>
                    <a:pt x="369" y="2"/>
                    <a:pt x="322" y="6"/>
                  </a:cubicBezTo>
                  <a:cubicBezTo>
                    <a:pt x="13" y="30"/>
                    <a:pt x="1" y="494"/>
                    <a:pt x="322" y="506"/>
                  </a:cubicBezTo>
                  <a:cubicBezTo>
                    <a:pt x="1251" y="530"/>
                    <a:pt x="2120" y="1185"/>
                    <a:pt x="2751" y="1816"/>
                  </a:cubicBezTo>
                  <a:cubicBezTo>
                    <a:pt x="3454" y="2518"/>
                    <a:pt x="3799" y="3388"/>
                    <a:pt x="3668" y="4388"/>
                  </a:cubicBezTo>
                  <a:cubicBezTo>
                    <a:pt x="3537" y="5400"/>
                    <a:pt x="3037" y="6317"/>
                    <a:pt x="2668" y="7257"/>
                  </a:cubicBezTo>
                  <a:cubicBezTo>
                    <a:pt x="2287" y="8198"/>
                    <a:pt x="2096" y="9150"/>
                    <a:pt x="2239" y="10162"/>
                  </a:cubicBezTo>
                  <a:cubicBezTo>
                    <a:pt x="2382" y="11186"/>
                    <a:pt x="2716" y="12293"/>
                    <a:pt x="3549" y="12960"/>
                  </a:cubicBezTo>
                  <a:cubicBezTo>
                    <a:pt x="3580" y="12986"/>
                    <a:pt x="3615" y="12998"/>
                    <a:pt x="3648" y="12998"/>
                  </a:cubicBezTo>
                  <a:cubicBezTo>
                    <a:pt x="3765" y="12998"/>
                    <a:pt x="3865" y="12857"/>
                    <a:pt x="3763" y="12746"/>
                  </a:cubicBezTo>
                  <a:lnTo>
                    <a:pt x="3763" y="12734"/>
                  </a:lnTo>
                  <a:cubicBezTo>
                    <a:pt x="3442" y="12389"/>
                    <a:pt x="3263" y="11913"/>
                    <a:pt x="3097" y="11484"/>
                  </a:cubicBezTo>
                  <a:cubicBezTo>
                    <a:pt x="2918" y="10960"/>
                    <a:pt x="2763" y="10436"/>
                    <a:pt x="2716" y="9888"/>
                  </a:cubicBezTo>
                  <a:cubicBezTo>
                    <a:pt x="2620" y="8769"/>
                    <a:pt x="2989" y="7781"/>
                    <a:pt x="3418" y="6781"/>
                  </a:cubicBezTo>
                  <a:cubicBezTo>
                    <a:pt x="3823" y="5852"/>
                    <a:pt x="4240" y="4876"/>
                    <a:pt x="4216" y="3852"/>
                  </a:cubicBezTo>
                  <a:cubicBezTo>
                    <a:pt x="4204" y="2899"/>
                    <a:pt x="3763" y="2078"/>
                    <a:pt x="3085" y="1423"/>
                  </a:cubicBezTo>
                  <a:cubicBezTo>
                    <a:pt x="2727" y="1066"/>
                    <a:pt x="2311" y="756"/>
                    <a:pt x="1894" y="494"/>
                  </a:cubicBezTo>
                  <a:cubicBezTo>
                    <a:pt x="1468" y="232"/>
                    <a:pt x="972" y="0"/>
                    <a:pt x="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4"/>
            <p:cNvSpPr/>
            <p:nvPr/>
          </p:nvSpPr>
          <p:spPr>
            <a:xfrm>
              <a:off x="5997350" y="1149425"/>
              <a:ext cx="278700" cy="199600"/>
            </a:xfrm>
            <a:custGeom>
              <a:avLst/>
              <a:gdLst/>
              <a:ahLst/>
              <a:cxnLst/>
              <a:rect l="l" t="t" r="r" b="b"/>
              <a:pathLst>
                <a:path w="11148" h="7984" extrusionOk="0">
                  <a:moveTo>
                    <a:pt x="7946" y="1"/>
                  </a:moveTo>
                  <a:cubicBezTo>
                    <a:pt x="7142" y="1"/>
                    <a:pt x="6390" y="376"/>
                    <a:pt x="5811" y="943"/>
                  </a:cubicBezTo>
                  <a:cubicBezTo>
                    <a:pt x="4346" y="2337"/>
                    <a:pt x="4144" y="4515"/>
                    <a:pt x="2811" y="6004"/>
                  </a:cubicBezTo>
                  <a:cubicBezTo>
                    <a:pt x="2120" y="6766"/>
                    <a:pt x="1144" y="7432"/>
                    <a:pt x="155" y="7742"/>
                  </a:cubicBezTo>
                  <a:cubicBezTo>
                    <a:pt x="1" y="7786"/>
                    <a:pt x="51" y="7984"/>
                    <a:pt x="183" y="7984"/>
                  </a:cubicBezTo>
                  <a:cubicBezTo>
                    <a:pt x="193" y="7984"/>
                    <a:pt x="204" y="7983"/>
                    <a:pt x="215" y="7980"/>
                  </a:cubicBezTo>
                  <a:cubicBezTo>
                    <a:pt x="1096" y="7778"/>
                    <a:pt x="1870" y="7456"/>
                    <a:pt x="2561" y="6873"/>
                  </a:cubicBezTo>
                  <a:cubicBezTo>
                    <a:pt x="3287" y="6277"/>
                    <a:pt x="3823" y="5527"/>
                    <a:pt x="4239" y="4694"/>
                  </a:cubicBezTo>
                  <a:cubicBezTo>
                    <a:pt x="4978" y="3182"/>
                    <a:pt x="5632" y="884"/>
                    <a:pt x="7573" y="551"/>
                  </a:cubicBezTo>
                  <a:cubicBezTo>
                    <a:pt x="7708" y="527"/>
                    <a:pt x="7842" y="516"/>
                    <a:pt x="7974" y="516"/>
                  </a:cubicBezTo>
                  <a:cubicBezTo>
                    <a:pt x="8966" y="516"/>
                    <a:pt x="9892" y="1137"/>
                    <a:pt x="10669" y="1694"/>
                  </a:cubicBezTo>
                  <a:cubicBezTo>
                    <a:pt x="10714" y="1726"/>
                    <a:pt x="10759" y="1740"/>
                    <a:pt x="10801" y="1740"/>
                  </a:cubicBezTo>
                  <a:cubicBezTo>
                    <a:pt x="11005" y="1740"/>
                    <a:pt x="11148" y="1411"/>
                    <a:pt x="10931" y="1253"/>
                  </a:cubicBezTo>
                  <a:cubicBezTo>
                    <a:pt x="10121" y="670"/>
                    <a:pt x="9228" y="110"/>
                    <a:pt x="8216" y="15"/>
                  </a:cubicBezTo>
                  <a:cubicBezTo>
                    <a:pt x="8125" y="5"/>
                    <a:pt x="8035" y="1"/>
                    <a:pt x="7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4"/>
            <p:cNvSpPr/>
            <p:nvPr/>
          </p:nvSpPr>
          <p:spPr>
            <a:xfrm>
              <a:off x="6194150" y="966950"/>
              <a:ext cx="163100" cy="151825"/>
            </a:xfrm>
            <a:custGeom>
              <a:avLst/>
              <a:gdLst/>
              <a:ahLst/>
              <a:cxnLst/>
              <a:rect l="l" t="t" r="r" b="b"/>
              <a:pathLst>
                <a:path w="6524" h="6073" extrusionOk="0">
                  <a:moveTo>
                    <a:pt x="6306" y="0"/>
                  </a:moveTo>
                  <a:cubicBezTo>
                    <a:pt x="6296" y="0"/>
                    <a:pt x="6285" y="1"/>
                    <a:pt x="6273" y="3"/>
                  </a:cubicBezTo>
                  <a:cubicBezTo>
                    <a:pt x="5535" y="122"/>
                    <a:pt x="4904" y="503"/>
                    <a:pt x="4285" y="908"/>
                  </a:cubicBezTo>
                  <a:cubicBezTo>
                    <a:pt x="3690" y="1313"/>
                    <a:pt x="3130" y="1765"/>
                    <a:pt x="2618" y="2254"/>
                  </a:cubicBezTo>
                  <a:cubicBezTo>
                    <a:pt x="1582" y="3254"/>
                    <a:pt x="737" y="4444"/>
                    <a:pt x="82" y="5730"/>
                  </a:cubicBezTo>
                  <a:cubicBezTo>
                    <a:pt x="0" y="5910"/>
                    <a:pt x="160" y="6073"/>
                    <a:pt x="306" y="6073"/>
                  </a:cubicBezTo>
                  <a:cubicBezTo>
                    <a:pt x="373" y="6073"/>
                    <a:pt x="438" y="6039"/>
                    <a:pt x="475" y="5956"/>
                  </a:cubicBezTo>
                  <a:cubicBezTo>
                    <a:pt x="1070" y="4706"/>
                    <a:pt x="1880" y="3587"/>
                    <a:pt x="2868" y="2623"/>
                  </a:cubicBezTo>
                  <a:cubicBezTo>
                    <a:pt x="3356" y="2135"/>
                    <a:pt x="3892" y="1694"/>
                    <a:pt x="4464" y="1301"/>
                  </a:cubicBezTo>
                  <a:cubicBezTo>
                    <a:pt x="5023" y="908"/>
                    <a:pt x="5678" y="444"/>
                    <a:pt x="6357" y="277"/>
                  </a:cubicBezTo>
                  <a:cubicBezTo>
                    <a:pt x="6524" y="233"/>
                    <a:pt x="6461" y="0"/>
                    <a:pt x="63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4"/>
            <p:cNvSpPr/>
            <p:nvPr/>
          </p:nvSpPr>
          <p:spPr>
            <a:xfrm>
              <a:off x="5662425" y="1257500"/>
              <a:ext cx="535275" cy="177175"/>
            </a:xfrm>
            <a:custGeom>
              <a:avLst/>
              <a:gdLst/>
              <a:ahLst/>
              <a:cxnLst/>
              <a:rect l="l" t="t" r="r" b="b"/>
              <a:pathLst>
                <a:path w="21411" h="7087" extrusionOk="0">
                  <a:moveTo>
                    <a:pt x="227" y="1"/>
                  </a:moveTo>
                  <a:cubicBezTo>
                    <a:pt x="91" y="1"/>
                    <a:pt x="1" y="191"/>
                    <a:pt x="146" y="264"/>
                  </a:cubicBezTo>
                  <a:cubicBezTo>
                    <a:pt x="468" y="442"/>
                    <a:pt x="765" y="645"/>
                    <a:pt x="1099" y="811"/>
                  </a:cubicBezTo>
                  <a:cubicBezTo>
                    <a:pt x="1420" y="966"/>
                    <a:pt x="1753" y="1121"/>
                    <a:pt x="2087" y="1276"/>
                  </a:cubicBezTo>
                  <a:cubicBezTo>
                    <a:pt x="2742" y="1573"/>
                    <a:pt x="3396" y="1859"/>
                    <a:pt x="4063" y="2133"/>
                  </a:cubicBezTo>
                  <a:cubicBezTo>
                    <a:pt x="5385" y="2693"/>
                    <a:pt x="6742" y="3217"/>
                    <a:pt x="8099" y="3693"/>
                  </a:cubicBezTo>
                  <a:cubicBezTo>
                    <a:pt x="10838" y="4669"/>
                    <a:pt x="13624" y="5491"/>
                    <a:pt x="16446" y="6169"/>
                  </a:cubicBezTo>
                  <a:cubicBezTo>
                    <a:pt x="17220" y="6360"/>
                    <a:pt x="17994" y="6526"/>
                    <a:pt x="18779" y="6693"/>
                  </a:cubicBezTo>
                  <a:cubicBezTo>
                    <a:pt x="19565" y="6848"/>
                    <a:pt x="20387" y="7074"/>
                    <a:pt x="21184" y="7086"/>
                  </a:cubicBezTo>
                  <a:cubicBezTo>
                    <a:pt x="21387" y="7086"/>
                    <a:pt x="21411" y="6800"/>
                    <a:pt x="21232" y="6741"/>
                  </a:cubicBezTo>
                  <a:cubicBezTo>
                    <a:pt x="20553" y="6503"/>
                    <a:pt x="19803" y="6419"/>
                    <a:pt x="19101" y="6276"/>
                  </a:cubicBezTo>
                  <a:cubicBezTo>
                    <a:pt x="18410" y="6134"/>
                    <a:pt x="17732" y="5979"/>
                    <a:pt x="17053" y="5824"/>
                  </a:cubicBezTo>
                  <a:cubicBezTo>
                    <a:pt x="15660" y="5503"/>
                    <a:pt x="14279" y="5145"/>
                    <a:pt x="12910" y="4752"/>
                  </a:cubicBezTo>
                  <a:cubicBezTo>
                    <a:pt x="10171" y="3955"/>
                    <a:pt x="7468" y="3014"/>
                    <a:pt x="4825" y="1943"/>
                  </a:cubicBezTo>
                  <a:cubicBezTo>
                    <a:pt x="4075" y="1633"/>
                    <a:pt x="3337" y="1312"/>
                    <a:pt x="2599" y="990"/>
                  </a:cubicBezTo>
                  <a:cubicBezTo>
                    <a:pt x="2218" y="823"/>
                    <a:pt x="1837" y="657"/>
                    <a:pt x="1456" y="478"/>
                  </a:cubicBezTo>
                  <a:cubicBezTo>
                    <a:pt x="1277" y="407"/>
                    <a:pt x="1110" y="323"/>
                    <a:pt x="932" y="240"/>
                  </a:cubicBezTo>
                  <a:cubicBezTo>
                    <a:pt x="718" y="157"/>
                    <a:pt x="503" y="109"/>
                    <a:pt x="289" y="14"/>
                  </a:cubicBezTo>
                  <a:cubicBezTo>
                    <a:pt x="268" y="5"/>
                    <a:pt x="247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4"/>
            <p:cNvSpPr/>
            <p:nvPr/>
          </p:nvSpPr>
          <p:spPr>
            <a:xfrm>
              <a:off x="6220900" y="1527775"/>
              <a:ext cx="41650" cy="112650"/>
            </a:xfrm>
            <a:custGeom>
              <a:avLst/>
              <a:gdLst/>
              <a:ahLst/>
              <a:cxnLst/>
              <a:rect l="l" t="t" r="r" b="b"/>
              <a:pathLst>
                <a:path w="1666" h="4506" extrusionOk="0">
                  <a:moveTo>
                    <a:pt x="1480" y="1"/>
                  </a:moveTo>
                  <a:cubicBezTo>
                    <a:pt x="1447" y="1"/>
                    <a:pt x="1413" y="15"/>
                    <a:pt x="1381" y="49"/>
                  </a:cubicBezTo>
                  <a:lnTo>
                    <a:pt x="1370" y="49"/>
                  </a:lnTo>
                  <a:cubicBezTo>
                    <a:pt x="1108" y="323"/>
                    <a:pt x="858" y="585"/>
                    <a:pt x="655" y="907"/>
                  </a:cubicBezTo>
                  <a:cubicBezTo>
                    <a:pt x="453" y="1240"/>
                    <a:pt x="286" y="1609"/>
                    <a:pt x="179" y="1978"/>
                  </a:cubicBezTo>
                  <a:cubicBezTo>
                    <a:pt x="60" y="2371"/>
                    <a:pt x="0" y="2776"/>
                    <a:pt x="0" y="3181"/>
                  </a:cubicBezTo>
                  <a:cubicBezTo>
                    <a:pt x="0" y="3383"/>
                    <a:pt x="24" y="3574"/>
                    <a:pt x="48" y="3764"/>
                  </a:cubicBezTo>
                  <a:cubicBezTo>
                    <a:pt x="84" y="3978"/>
                    <a:pt x="107" y="4228"/>
                    <a:pt x="238" y="4395"/>
                  </a:cubicBezTo>
                  <a:cubicBezTo>
                    <a:pt x="292" y="4469"/>
                    <a:pt x="377" y="4506"/>
                    <a:pt x="458" y="4506"/>
                  </a:cubicBezTo>
                  <a:cubicBezTo>
                    <a:pt x="574" y="4506"/>
                    <a:pt x="684" y="4430"/>
                    <a:pt x="691" y="4276"/>
                  </a:cubicBezTo>
                  <a:cubicBezTo>
                    <a:pt x="691" y="4074"/>
                    <a:pt x="608" y="3895"/>
                    <a:pt x="572" y="3705"/>
                  </a:cubicBezTo>
                  <a:cubicBezTo>
                    <a:pt x="536" y="3526"/>
                    <a:pt x="524" y="3359"/>
                    <a:pt x="524" y="3181"/>
                  </a:cubicBezTo>
                  <a:cubicBezTo>
                    <a:pt x="512" y="2823"/>
                    <a:pt x="560" y="2466"/>
                    <a:pt x="655" y="2109"/>
                  </a:cubicBezTo>
                  <a:cubicBezTo>
                    <a:pt x="738" y="1776"/>
                    <a:pt x="869" y="1466"/>
                    <a:pt x="1024" y="1169"/>
                  </a:cubicBezTo>
                  <a:cubicBezTo>
                    <a:pt x="1191" y="859"/>
                    <a:pt x="1370" y="526"/>
                    <a:pt x="1584" y="252"/>
                  </a:cubicBezTo>
                  <a:cubicBezTo>
                    <a:pt x="1665" y="143"/>
                    <a:pt x="1582" y="1"/>
                    <a:pt x="14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4"/>
            <p:cNvSpPr/>
            <p:nvPr/>
          </p:nvSpPr>
          <p:spPr>
            <a:xfrm>
              <a:off x="6125350" y="1985225"/>
              <a:ext cx="30025" cy="89000"/>
            </a:xfrm>
            <a:custGeom>
              <a:avLst/>
              <a:gdLst/>
              <a:ahLst/>
              <a:cxnLst/>
              <a:rect l="l" t="t" r="r" b="b"/>
              <a:pathLst>
                <a:path w="1201" h="3560" extrusionOk="0">
                  <a:moveTo>
                    <a:pt x="973" y="1"/>
                  </a:moveTo>
                  <a:cubicBezTo>
                    <a:pt x="936" y="1"/>
                    <a:pt x="899" y="16"/>
                    <a:pt x="870" y="51"/>
                  </a:cubicBezTo>
                  <a:cubicBezTo>
                    <a:pt x="679" y="289"/>
                    <a:pt x="500" y="516"/>
                    <a:pt x="369" y="777"/>
                  </a:cubicBezTo>
                  <a:cubicBezTo>
                    <a:pt x="227" y="1063"/>
                    <a:pt x="131" y="1361"/>
                    <a:pt x="72" y="1659"/>
                  </a:cubicBezTo>
                  <a:cubicBezTo>
                    <a:pt x="24" y="1956"/>
                    <a:pt x="0" y="2266"/>
                    <a:pt x="12" y="2563"/>
                  </a:cubicBezTo>
                  <a:cubicBezTo>
                    <a:pt x="24" y="2861"/>
                    <a:pt x="36" y="3254"/>
                    <a:pt x="227" y="3492"/>
                  </a:cubicBezTo>
                  <a:cubicBezTo>
                    <a:pt x="265" y="3539"/>
                    <a:pt x="323" y="3560"/>
                    <a:pt x="383" y="3560"/>
                  </a:cubicBezTo>
                  <a:cubicBezTo>
                    <a:pt x="491" y="3560"/>
                    <a:pt x="604" y="3492"/>
                    <a:pt x="620" y="3385"/>
                  </a:cubicBezTo>
                  <a:cubicBezTo>
                    <a:pt x="643" y="3230"/>
                    <a:pt x="608" y="3099"/>
                    <a:pt x="584" y="2956"/>
                  </a:cubicBezTo>
                  <a:cubicBezTo>
                    <a:pt x="560" y="2825"/>
                    <a:pt x="548" y="2694"/>
                    <a:pt x="536" y="2563"/>
                  </a:cubicBezTo>
                  <a:cubicBezTo>
                    <a:pt x="524" y="2301"/>
                    <a:pt x="536" y="2040"/>
                    <a:pt x="584" y="1778"/>
                  </a:cubicBezTo>
                  <a:cubicBezTo>
                    <a:pt x="620" y="1504"/>
                    <a:pt x="691" y="1242"/>
                    <a:pt x="786" y="992"/>
                  </a:cubicBezTo>
                  <a:cubicBezTo>
                    <a:pt x="881" y="742"/>
                    <a:pt x="977" y="480"/>
                    <a:pt x="1120" y="254"/>
                  </a:cubicBezTo>
                  <a:cubicBezTo>
                    <a:pt x="1200" y="137"/>
                    <a:pt x="1086" y="1"/>
                    <a:pt x="9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5640450" y="1234275"/>
              <a:ext cx="141125" cy="25700"/>
            </a:xfrm>
            <a:custGeom>
              <a:avLst/>
              <a:gdLst/>
              <a:ahLst/>
              <a:cxnLst/>
              <a:rect l="l" t="t" r="r" b="b"/>
              <a:pathLst>
                <a:path w="5645" h="1028" extrusionOk="0">
                  <a:moveTo>
                    <a:pt x="1104" y="0"/>
                  </a:moveTo>
                  <a:cubicBezTo>
                    <a:pt x="1050" y="0"/>
                    <a:pt x="996" y="1"/>
                    <a:pt x="942" y="2"/>
                  </a:cubicBezTo>
                  <a:cubicBezTo>
                    <a:pt x="549" y="26"/>
                    <a:pt x="215" y="133"/>
                    <a:pt x="61" y="514"/>
                  </a:cubicBezTo>
                  <a:cubicBezTo>
                    <a:pt x="1" y="668"/>
                    <a:pt x="156" y="816"/>
                    <a:pt x="302" y="816"/>
                  </a:cubicBezTo>
                  <a:cubicBezTo>
                    <a:pt x="358" y="816"/>
                    <a:pt x="413" y="794"/>
                    <a:pt x="454" y="740"/>
                  </a:cubicBezTo>
                  <a:cubicBezTo>
                    <a:pt x="579" y="579"/>
                    <a:pt x="790" y="544"/>
                    <a:pt x="1001" y="544"/>
                  </a:cubicBezTo>
                  <a:cubicBezTo>
                    <a:pt x="1131" y="544"/>
                    <a:pt x="1261" y="557"/>
                    <a:pt x="1370" y="562"/>
                  </a:cubicBezTo>
                  <a:cubicBezTo>
                    <a:pt x="1847" y="574"/>
                    <a:pt x="2311" y="609"/>
                    <a:pt x="2775" y="657"/>
                  </a:cubicBezTo>
                  <a:cubicBezTo>
                    <a:pt x="3252" y="705"/>
                    <a:pt x="3728" y="776"/>
                    <a:pt x="4192" y="859"/>
                  </a:cubicBezTo>
                  <a:cubicBezTo>
                    <a:pt x="4430" y="895"/>
                    <a:pt x="4656" y="931"/>
                    <a:pt x="4883" y="978"/>
                  </a:cubicBezTo>
                  <a:cubicBezTo>
                    <a:pt x="5008" y="1001"/>
                    <a:pt x="5134" y="1027"/>
                    <a:pt x="5260" y="1027"/>
                  </a:cubicBezTo>
                  <a:cubicBezTo>
                    <a:pt x="5336" y="1027"/>
                    <a:pt x="5413" y="1017"/>
                    <a:pt x="5490" y="990"/>
                  </a:cubicBezTo>
                  <a:cubicBezTo>
                    <a:pt x="5597" y="943"/>
                    <a:pt x="5645" y="824"/>
                    <a:pt x="5549" y="728"/>
                  </a:cubicBezTo>
                  <a:cubicBezTo>
                    <a:pt x="5395" y="550"/>
                    <a:pt x="5157" y="502"/>
                    <a:pt x="4930" y="455"/>
                  </a:cubicBezTo>
                  <a:cubicBezTo>
                    <a:pt x="4645" y="383"/>
                    <a:pt x="4371" y="336"/>
                    <a:pt x="4085" y="288"/>
                  </a:cubicBezTo>
                  <a:cubicBezTo>
                    <a:pt x="3549" y="193"/>
                    <a:pt x="3013" y="133"/>
                    <a:pt x="2478" y="86"/>
                  </a:cubicBezTo>
                  <a:cubicBezTo>
                    <a:pt x="2020" y="43"/>
                    <a:pt x="1562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6122675" y="1350925"/>
              <a:ext cx="176750" cy="90350"/>
            </a:xfrm>
            <a:custGeom>
              <a:avLst/>
              <a:gdLst/>
              <a:ahLst/>
              <a:cxnLst/>
              <a:rect l="l" t="t" r="r" b="b"/>
              <a:pathLst>
                <a:path w="7070" h="3614" extrusionOk="0">
                  <a:moveTo>
                    <a:pt x="310" y="1"/>
                  </a:moveTo>
                  <a:cubicBezTo>
                    <a:pt x="282" y="1"/>
                    <a:pt x="254" y="1"/>
                    <a:pt x="226" y="3"/>
                  </a:cubicBezTo>
                  <a:cubicBezTo>
                    <a:pt x="107" y="3"/>
                    <a:pt x="0" y="170"/>
                    <a:pt x="107" y="265"/>
                  </a:cubicBezTo>
                  <a:cubicBezTo>
                    <a:pt x="560" y="634"/>
                    <a:pt x="1227" y="765"/>
                    <a:pt x="1774" y="968"/>
                  </a:cubicBezTo>
                  <a:cubicBezTo>
                    <a:pt x="2393" y="1194"/>
                    <a:pt x="3013" y="1444"/>
                    <a:pt x="3620" y="1706"/>
                  </a:cubicBezTo>
                  <a:cubicBezTo>
                    <a:pt x="4203" y="1968"/>
                    <a:pt x="4775" y="2242"/>
                    <a:pt x="5346" y="2516"/>
                  </a:cubicBezTo>
                  <a:cubicBezTo>
                    <a:pt x="5787" y="2742"/>
                    <a:pt x="6453" y="2968"/>
                    <a:pt x="6656" y="3468"/>
                  </a:cubicBezTo>
                  <a:cubicBezTo>
                    <a:pt x="6694" y="3569"/>
                    <a:pt x="6772" y="3614"/>
                    <a:pt x="6848" y="3614"/>
                  </a:cubicBezTo>
                  <a:cubicBezTo>
                    <a:pt x="6960" y="3614"/>
                    <a:pt x="7070" y="3517"/>
                    <a:pt x="7049" y="3361"/>
                  </a:cubicBezTo>
                  <a:cubicBezTo>
                    <a:pt x="6977" y="2813"/>
                    <a:pt x="6465" y="2516"/>
                    <a:pt x="6013" y="2277"/>
                  </a:cubicBezTo>
                  <a:cubicBezTo>
                    <a:pt x="5394" y="1944"/>
                    <a:pt x="4763" y="1635"/>
                    <a:pt x="4120" y="1349"/>
                  </a:cubicBezTo>
                  <a:cubicBezTo>
                    <a:pt x="3501" y="1075"/>
                    <a:pt x="2870" y="813"/>
                    <a:pt x="2239" y="575"/>
                  </a:cubicBezTo>
                  <a:cubicBezTo>
                    <a:pt x="1905" y="456"/>
                    <a:pt x="1584" y="337"/>
                    <a:pt x="1250" y="218"/>
                  </a:cubicBezTo>
                  <a:cubicBezTo>
                    <a:pt x="944" y="119"/>
                    <a:pt x="627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>
              <a:off x="5626175" y="1334000"/>
              <a:ext cx="64025" cy="40775"/>
            </a:xfrm>
            <a:custGeom>
              <a:avLst/>
              <a:gdLst/>
              <a:ahLst/>
              <a:cxnLst/>
              <a:rect l="l" t="t" r="r" b="b"/>
              <a:pathLst>
                <a:path w="2561" h="1631" extrusionOk="0">
                  <a:moveTo>
                    <a:pt x="2019" y="0"/>
                  </a:moveTo>
                  <a:cubicBezTo>
                    <a:pt x="1947" y="0"/>
                    <a:pt x="1871" y="17"/>
                    <a:pt x="1798" y="49"/>
                  </a:cubicBezTo>
                  <a:cubicBezTo>
                    <a:pt x="1298" y="287"/>
                    <a:pt x="810" y="526"/>
                    <a:pt x="310" y="752"/>
                  </a:cubicBezTo>
                  <a:cubicBezTo>
                    <a:pt x="84" y="859"/>
                    <a:pt x="1" y="1180"/>
                    <a:pt x="120" y="1395"/>
                  </a:cubicBezTo>
                  <a:cubicBezTo>
                    <a:pt x="216" y="1548"/>
                    <a:pt x="368" y="1630"/>
                    <a:pt x="530" y="1630"/>
                  </a:cubicBezTo>
                  <a:cubicBezTo>
                    <a:pt x="607" y="1630"/>
                    <a:pt x="686" y="1612"/>
                    <a:pt x="763" y="1573"/>
                  </a:cubicBezTo>
                  <a:cubicBezTo>
                    <a:pt x="1251" y="1347"/>
                    <a:pt x="1751" y="1109"/>
                    <a:pt x="2239" y="871"/>
                  </a:cubicBezTo>
                  <a:cubicBezTo>
                    <a:pt x="2465" y="776"/>
                    <a:pt x="2560" y="454"/>
                    <a:pt x="2429" y="240"/>
                  </a:cubicBezTo>
                  <a:cubicBezTo>
                    <a:pt x="2339" y="83"/>
                    <a:pt x="2185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5643150" y="1423925"/>
              <a:ext cx="28300" cy="67000"/>
            </a:xfrm>
            <a:custGeom>
              <a:avLst/>
              <a:gdLst/>
              <a:ahLst/>
              <a:cxnLst/>
              <a:rect l="l" t="t" r="r" b="b"/>
              <a:pathLst>
                <a:path w="1132" h="2680" extrusionOk="0">
                  <a:moveTo>
                    <a:pt x="500" y="0"/>
                  </a:moveTo>
                  <a:cubicBezTo>
                    <a:pt x="274" y="12"/>
                    <a:pt x="0" y="203"/>
                    <a:pt x="24" y="465"/>
                  </a:cubicBezTo>
                  <a:cubicBezTo>
                    <a:pt x="72" y="1036"/>
                    <a:pt x="131" y="1620"/>
                    <a:pt x="179" y="2203"/>
                  </a:cubicBezTo>
                  <a:cubicBezTo>
                    <a:pt x="191" y="2322"/>
                    <a:pt x="215" y="2429"/>
                    <a:pt x="298" y="2525"/>
                  </a:cubicBezTo>
                  <a:cubicBezTo>
                    <a:pt x="381" y="2608"/>
                    <a:pt x="512" y="2679"/>
                    <a:pt x="631" y="2679"/>
                  </a:cubicBezTo>
                  <a:cubicBezTo>
                    <a:pt x="869" y="2667"/>
                    <a:pt x="1131" y="2477"/>
                    <a:pt x="1119" y="2215"/>
                  </a:cubicBezTo>
                  <a:cubicBezTo>
                    <a:pt x="1060" y="1632"/>
                    <a:pt x="1012" y="1060"/>
                    <a:pt x="965" y="477"/>
                  </a:cubicBezTo>
                  <a:cubicBezTo>
                    <a:pt x="953" y="358"/>
                    <a:pt x="929" y="239"/>
                    <a:pt x="834" y="143"/>
                  </a:cubicBezTo>
                  <a:cubicBezTo>
                    <a:pt x="762" y="60"/>
                    <a:pt x="619" y="0"/>
                    <a:pt x="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5729175" y="1389300"/>
              <a:ext cx="39600" cy="66700"/>
            </a:xfrm>
            <a:custGeom>
              <a:avLst/>
              <a:gdLst/>
              <a:ahLst/>
              <a:cxnLst/>
              <a:rect l="l" t="t" r="r" b="b"/>
              <a:pathLst>
                <a:path w="1584" h="2668" extrusionOk="0">
                  <a:moveTo>
                    <a:pt x="541" y="0"/>
                  </a:moveTo>
                  <a:cubicBezTo>
                    <a:pt x="504" y="0"/>
                    <a:pt x="467" y="5"/>
                    <a:pt x="429" y="16"/>
                  </a:cubicBezTo>
                  <a:cubicBezTo>
                    <a:pt x="191" y="88"/>
                    <a:pt x="0" y="338"/>
                    <a:pt x="84" y="588"/>
                  </a:cubicBezTo>
                  <a:lnTo>
                    <a:pt x="607" y="2314"/>
                  </a:lnTo>
                  <a:cubicBezTo>
                    <a:pt x="667" y="2503"/>
                    <a:pt x="843" y="2667"/>
                    <a:pt x="1046" y="2667"/>
                  </a:cubicBezTo>
                  <a:cubicBezTo>
                    <a:pt x="1085" y="2667"/>
                    <a:pt x="1126" y="2661"/>
                    <a:pt x="1167" y="2647"/>
                  </a:cubicBezTo>
                  <a:cubicBezTo>
                    <a:pt x="1405" y="2588"/>
                    <a:pt x="1584" y="2338"/>
                    <a:pt x="1512" y="2088"/>
                  </a:cubicBezTo>
                  <a:cubicBezTo>
                    <a:pt x="1334" y="1516"/>
                    <a:pt x="1167" y="933"/>
                    <a:pt x="988" y="361"/>
                  </a:cubicBezTo>
                  <a:cubicBezTo>
                    <a:pt x="928" y="159"/>
                    <a:pt x="747" y="0"/>
                    <a:pt x="5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5734525" y="1514400"/>
              <a:ext cx="25025" cy="60150"/>
            </a:xfrm>
            <a:custGeom>
              <a:avLst/>
              <a:gdLst/>
              <a:ahLst/>
              <a:cxnLst/>
              <a:rect l="l" t="t" r="r" b="b"/>
              <a:pathLst>
                <a:path w="1001" h="2406" extrusionOk="0">
                  <a:moveTo>
                    <a:pt x="489" y="1"/>
                  </a:moveTo>
                  <a:cubicBezTo>
                    <a:pt x="239" y="1"/>
                    <a:pt x="0" y="191"/>
                    <a:pt x="12" y="453"/>
                  </a:cubicBezTo>
                  <a:cubicBezTo>
                    <a:pt x="24" y="942"/>
                    <a:pt x="36" y="1430"/>
                    <a:pt x="60" y="1918"/>
                  </a:cubicBezTo>
                  <a:cubicBezTo>
                    <a:pt x="60" y="2049"/>
                    <a:pt x="96" y="2168"/>
                    <a:pt x="179" y="2251"/>
                  </a:cubicBezTo>
                  <a:cubicBezTo>
                    <a:pt x="262" y="2335"/>
                    <a:pt x="393" y="2406"/>
                    <a:pt x="512" y="2406"/>
                  </a:cubicBezTo>
                  <a:cubicBezTo>
                    <a:pt x="762" y="2394"/>
                    <a:pt x="1001" y="2204"/>
                    <a:pt x="989" y="1942"/>
                  </a:cubicBezTo>
                  <a:cubicBezTo>
                    <a:pt x="977" y="1453"/>
                    <a:pt x="965" y="965"/>
                    <a:pt x="941" y="477"/>
                  </a:cubicBezTo>
                  <a:cubicBezTo>
                    <a:pt x="941" y="358"/>
                    <a:pt x="905" y="239"/>
                    <a:pt x="822" y="144"/>
                  </a:cubicBezTo>
                  <a:cubicBezTo>
                    <a:pt x="739" y="60"/>
                    <a:pt x="608" y="1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5813100" y="1483925"/>
              <a:ext cx="61950" cy="39650"/>
            </a:xfrm>
            <a:custGeom>
              <a:avLst/>
              <a:gdLst/>
              <a:ahLst/>
              <a:cxnLst/>
              <a:rect l="l" t="t" r="r" b="b"/>
              <a:pathLst>
                <a:path w="2478" h="1586" extrusionOk="0">
                  <a:moveTo>
                    <a:pt x="2008" y="0"/>
                  </a:moveTo>
                  <a:cubicBezTo>
                    <a:pt x="1928" y="0"/>
                    <a:pt x="1854" y="21"/>
                    <a:pt x="1775" y="53"/>
                  </a:cubicBezTo>
                  <a:cubicBezTo>
                    <a:pt x="1275" y="267"/>
                    <a:pt x="763" y="494"/>
                    <a:pt x="263" y="708"/>
                  </a:cubicBezTo>
                  <a:cubicBezTo>
                    <a:pt x="156" y="756"/>
                    <a:pt x="72" y="887"/>
                    <a:pt x="36" y="994"/>
                  </a:cubicBezTo>
                  <a:cubicBezTo>
                    <a:pt x="1" y="1101"/>
                    <a:pt x="13" y="1244"/>
                    <a:pt x="72" y="1339"/>
                  </a:cubicBezTo>
                  <a:cubicBezTo>
                    <a:pt x="132" y="1446"/>
                    <a:pt x="227" y="1541"/>
                    <a:pt x="346" y="1565"/>
                  </a:cubicBezTo>
                  <a:cubicBezTo>
                    <a:pt x="395" y="1579"/>
                    <a:pt x="441" y="1585"/>
                    <a:pt x="485" y="1585"/>
                  </a:cubicBezTo>
                  <a:cubicBezTo>
                    <a:pt x="559" y="1585"/>
                    <a:pt x="629" y="1567"/>
                    <a:pt x="703" y="1529"/>
                  </a:cubicBezTo>
                  <a:cubicBezTo>
                    <a:pt x="1215" y="1315"/>
                    <a:pt x="1715" y="1101"/>
                    <a:pt x="2215" y="875"/>
                  </a:cubicBezTo>
                  <a:cubicBezTo>
                    <a:pt x="2322" y="827"/>
                    <a:pt x="2418" y="708"/>
                    <a:pt x="2442" y="601"/>
                  </a:cubicBezTo>
                  <a:cubicBezTo>
                    <a:pt x="2477" y="494"/>
                    <a:pt x="2465" y="339"/>
                    <a:pt x="2406" y="244"/>
                  </a:cubicBezTo>
                  <a:cubicBezTo>
                    <a:pt x="2346" y="136"/>
                    <a:pt x="2251" y="41"/>
                    <a:pt x="2132" y="17"/>
                  </a:cubicBezTo>
                  <a:cubicBezTo>
                    <a:pt x="2088" y="5"/>
                    <a:pt x="2047" y="0"/>
                    <a:pt x="2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5876800" y="1424125"/>
              <a:ext cx="64925" cy="45750"/>
            </a:xfrm>
            <a:custGeom>
              <a:avLst/>
              <a:gdLst/>
              <a:ahLst/>
              <a:cxnLst/>
              <a:rect l="l" t="t" r="r" b="b"/>
              <a:pathLst>
                <a:path w="2597" h="1830" extrusionOk="0">
                  <a:moveTo>
                    <a:pt x="516" y="1"/>
                  </a:moveTo>
                  <a:cubicBezTo>
                    <a:pt x="359" y="1"/>
                    <a:pt x="205" y="72"/>
                    <a:pt x="120" y="219"/>
                  </a:cubicBezTo>
                  <a:cubicBezTo>
                    <a:pt x="1" y="433"/>
                    <a:pt x="48" y="731"/>
                    <a:pt x="275" y="862"/>
                  </a:cubicBezTo>
                  <a:cubicBezTo>
                    <a:pt x="786" y="1159"/>
                    <a:pt x="1310" y="1469"/>
                    <a:pt x="1822" y="1766"/>
                  </a:cubicBezTo>
                  <a:cubicBezTo>
                    <a:pt x="1898" y="1808"/>
                    <a:pt x="1985" y="1830"/>
                    <a:pt x="2072" y="1830"/>
                  </a:cubicBezTo>
                  <a:cubicBezTo>
                    <a:pt x="2231" y="1830"/>
                    <a:pt x="2388" y="1758"/>
                    <a:pt x="2465" y="1612"/>
                  </a:cubicBezTo>
                  <a:cubicBezTo>
                    <a:pt x="2596" y="1397"/>
                    <a:pt x="2549" y="1100"/>
                    <a:pt x="2322" y="969"/>
                  </a:cubicBezTo>
                  <a:cubicBezTo>
                    <a:pt x="1799" y="671"/>
                    <a:pt x="1287" y="362"/>
                    <a:pt x="763" y="64"/>
                  </a:cubicBezTo>
                  <a:cubicBezTo>
                    <a:pt x="687" y="22"/>
                    <a:pt x="601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6004500" y="1480775"/>
              <a:ext cx="46750" cy="53000"/>
            </a:xfrm>
            <a:custGeom>
              <a:avLst/>
              <a:gdLst/>
              <a:ahLst/>
              <a:cxnLst/>
              <a:rect l="l" t="t" r="r" b="b"/>
              <a:pathLst>
                <a:path w="1870" h="2120" extrusionOk="0">
                  <a:moveTo>
                    <a:pt x="489" y="1"/>
                  </a:moveTo>
                  <a:cubicBezTo>
                    <a:pt x="370" y="1"/>
                    <a:pt x="239" y="48"/>
                    <a:pt x="155" y="131"/>
                  </a:cubicBezTo>
                  <a:cubicBezTo>
                    <a:pt x="72" y="215"/>
                    <a:pt x="0" y="334"/>
                    <a:pt x="12" y="465"/>
                  </a:cubicBezTo>
                  <a:cubicBezTo>
                    <a:pt x="12" y="596"/>
                    <a:pt x="60" y="691"/>
                    <a:pt x="131" y="798"/>
                  </a:cubicBezTo>
                  <a:lnTo>
                    <a:pt x="1060" y="1977"/>
                  </a:lnTo>
                  <a:cubicBezTo>
                    <a:pt x="1132" y="2060"/>
                    <a:pt x="1274" y="2120"/>
                    <a:pt x="1393" y="2120"/>
                  </a:cubicBezTo>
                  <a:cubicBezTo>
                    <a:pt x="1501" y="2120"/>
                    <a:pt x="1644" y="2072"/>
                    <a:pt x="1715" y="1989"/>
                  </a:cubicBezTo>
                  <a:cubicBezTo>
                    <a:pt x="1810" y="1906"/>
                    <a:pt x="1870" y="1786"/>
                    <a:pt x="1870" y="1667"/>
                  </a:cubicBezTo>
                  <a:cubicBezTo>
                    <a:pt x="1870" y="1536"/>
                    <a:pt x="1822" y="1429"/>
                    <a:pt x="1739" y="1334"/>
                  </a:cubicBezTo>
                  <a:lnTo>
                    <a:pt x="822" y="155"/>
                  </a:lnTo>
                  <a:cubicBezTo>
                    <a:pt x="751" y="60"/>
                    <a:pt x="596" y="12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5952100" y="1550650"/>
              <a:ext cx="37250" cy="66850"/>
            </a:xfrm>
            <a:custGeom>
              <a:avLst/>
              <a:gdLst/>
              <a:ahLst/>
              <a:cxnLst/>
              <a:rect l="l" t="t" r="r" b="b"/>
              <a:pathLst>
                <a:path w="1490" h="2674" extrusionOk="0">
                  <a:moveTo>
                    <a:pt x="985" y="0"/>
                  </a:moveTo>
                  <a:cubicBezTo>
                    <a:pt x="783" y="0"/>
                    <a:pt x="584" y="119"/>
                    <a:pt x="525" y="337"/>
                  </a:cubicBezTo>
                  <a:cubicBezTo>
                    <a:pt x="370" y="908"/>
                    <a:pt x="215" y="1492"/>
                    <a:pt x="60" y="2075"/>
                  </a:cubicBezTo>
                  <a:cubicBezTo>
                    <a:pt x="1" y="2313"/>
                    <a:pt x="132" y="2599"/>
                    <a:pt x="382" y="2659"/>
                  </a:cubicBezTo>
                  <a:cubicBezTo>
                    <a:pt x="422" y="2669"/>
                    <a:pt x="464" y="2674"/>
                    <a:pt x="506" y="2674"/>
                  </a:cubicBezTo>
                  <a:cubicBezTo>
                    <a:pt x="710" y="2674"/>
                    <a:pt x="916" y="2555"/>
                    <a:pt x="965" y="2337"/>
                  </a:cubicBezTo>
                  <a:cubicBezTo>
                    <a:pt x="1120" y="1766"/>
                    <a:pt x="1275" y="1182"/>
                    <a:pt x="1430" y="599"/>
                  </a:cubicBezTo>
                  <a:cubicBezTo>
                    <a:pt x="1489" y="361"/>
                    <a:pt x="1358" y="75"/>
                    <a:pt x="1108" y="15"/>
                  </a:cubicBezTo>
                  <a:cubicBezTo>
                    <a:pt x="1068" y="5"/>
                    <a:pt x="1026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6086050" y="1513100"/>
              <a:ext cx="50625" cy="53225"/>
            </a:xfrm>
            <a:custGeom>
              <a:avLst/>
              <a:gdLst/>
              <a:ahLst/>
              <a:cxnLst/>
              <a:rect l="l" t="t" r="r" b="b"/>
              <a:pathLst>
                <a:path w="2025" h="2129" extrusionOk="0">
                  <a:moveTo>
                    <a:pt x="1528" y="1"/>
                  </a:moveTo>
                  <a:cubicBezTo>
                    <a:pt x="1417" y="1"/>
                    <a:pt x="1308" y="38"/>
                    <a:pt x="1227" y="124"/>
                  </a:cubicBezTo>
                  <a:cubicBezTo>
                    <a:pt x="870" y="517"/>
                    <a:pt x="513" y="922"/>
                    <a:pt x="156" y="1315"/>
                  </a:cubicBezTo>
                  <a:cubicBezTo>
                    <a:pt x="72" y="1410"/>
                    <a:pt x="13" y="1517"/>
                    <a:pt x="1" y="1648"/>
                  </a:cubicBezTo>
                  <a:cubicBezTo>
                    <a:pt x="1" y="1756"/>
                    <a:pt x="48" y="1898"/>
                    <a:pt x="132" y="1982"/>
                  </a:cubicBezTo>
                  <a:cubicBezTo>
                    <a:pt x="223" y="2073"/>
                    <a:pt x="362" y="2129"/>
                    <a:pt x="497" y="2129"/>
                  </a:cubicBezTo>
                  <a:cubicBezTo>
                    <a:pt x="608" y="2129"/>
                    <a:pt x="718" y="2091"/>
                    <a:pt x="798" y="2006"/>
                  </a:cubicBezTo>
                  <a:cubicBezTo>
                    <a:pt x="1156" y="1601"/>
                    <a:pt x="1513" y="1208"/>
                    <a:pt x="1870" y="803"/>
                  </a:cubicBezTo>
                  <a:cubicBezTo>
                    <a:pt x="1953" y="708"/>
                    <a:pt x="2025" y="601"/>
                    <a:pt x="2025" y="470"/>
                  </a:cubicBezTo>
                  <a:cubicBezTo>
                    <a:pt x="2025" y="362"/>
                    <a:pt x="1977" y="220"/>
                    <a:pt x="1894" y="148"/>
                  </a:cubicBezTo>
                  <a:cubicBezTo>
                    <a:pt x="1802" y="57"/>
                    <a:pt x="1664" y="1"/>
                    <a:pt x="1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6147375" y="1474000"/>
              <a:ext cx="61925" cy="46025"/>
            </a:xfrm>
            <a:custGeom>
              <a:avLst/>
              <a:gdLst/>
              <a:ahLst/>
              <a:cxnLst/>
              <a:rect l="l" t="t" r="r" b="b"/>
              <a:pathLst>
                <a:path w="2477" h="1841" extrusionOk="0">
                  <a:moveTo>
                    <a:pt x="525" y="1"/>
                  </a:moveTo>
                  <a:cubicBezTo>
                    <a:pt x="365" y="1"/>
                    <a:pt x="204" y="77"/>
                    <a:pt x="120" y="224"/>
                  </a:cubicBezTo>
                  <a:cubicBezTo>
                    <a:pt x="0" y="438"/>
                    <a:pt x="48" y="724"/>
                    <a:pt x="274" y="867"/>
                  </a:cubicBezTo>
                  <a:cubicBezTo>
                    <a:pt x="751" y="1164"/>
                    <a:pt x="1227" y="1462"/>
                    <a:pt x="1703" y="1772"/>
                  </a:cubicBezTo>
                  <a:cubicBezTo>
                    <a:pt x="1774" y="1818"/>
                    <a:pt x="1860" y="1840"/>
                    <a:pt x="1947" y="1840"/>
                  </a:cubicBezTo>
                  <a:cubicBezTo>
                    <a:pt x="2106" y="1840"/>
                    <a:pt x="2269" y="1764"/>
                    <a:pt x="2346" y="1617"/>
                  </a:cubicBezTo>
                  <a:cubicBezTo>
                    <a:pt x="2477" y="1391"/>
                    <a:pt x="2417" y="1117"/>
                    <a:pt x="2191" y="974"/>
                  </a:cubicBezTo>
                  <a:cubicBezTo>
                    <a:pt x="1715" y="676"/>
                    <a:pt x="1251" y="367"/>
                    <a:pt x="774" y="69"/>
                  </a:cubicBezTo>
                  <a:cubicBezTo>
                    <a:pt x="699" y="23"/>
                    <a:pt x="612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6160175" y="1575200"/>
              <a:ext cx="50625" cy="61500"/>
            </a:xfrm>
            <a:custGeom>
              <a:avLst/>
              <a:gdLst/>
              <a:ahLst/>
              <a:cxnLst/>
              <a:rect l="l" t="t" r="r" b="b"/>
              <a:pathLst>
                <a:path w="2025" h="2460" extrusionOk="0">
                  <a:moveTo>
                    <a:pt x="1496" y="0"/>
                  </a:moveTo>
                  <a:cubicBezTo>
                    <a:pt x="1339" y="0"/>
                    <a:pt x="1188" y="74"/>
                    <a:pt x="1096" y="212"/>
                  </a:cubicBezTo>
                  <a:cubicBezTo>
                    <a:pt x="774" y="724"/>
                    <a:pt x="453" y="1236"/>
                    <a:pt x="131" y="1748"/>
                  </a:cubicBezTo>
                  <a:cubicBezTo>
                    <a:pt x="0" y="1962"/>
                    <a:pt x="60" y="2272"/>
                    <a:pt x="286" y="2391"/>
                  </a:cubicBezTo>
                  <a:cubicBezTo>
                    <a:pt x="367" y="2438"/>
                    <a:pt x="453" y="2460"/>
                    <a:pt x="538" y="2460"/>
                  </a:cubicBezTo>
                  <a:cubicBezTo>
                    <a:pt x="691" y="2460"/>
                    <a:pt x="837" y="2386"/>
                    <a:pt x="929" y="2248"/>
                  </a:cubicBezTo>
                  <a:cubicBezTo>
                    <a:pt x="1251" y="1736"/>
                    <a:pt x="1572" y="1224"/>
                    <a:pt x="1894" y="712"/>
                  </a:cubicBezTo>
                  <a:cubicBezTo>
                    <a:pt x="2024" y="498"/>
                    <a:pt x="1965" y="188"/>
                    <a:pt x="1751" y="69"/>
                  </a:cubicBezTo>
                  <a:cubicBezTo>
                    <a:pt x="1670" y="23"/>
                    <a:pt x="1582" y="0"/>
                    <a:pt x="1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6084875" y="1644775"/>
              <a:ext cx="27400" cy="57175"/>
            </a:xfrm>
            <a:custGeom>
              <a:avLst/>
              <a:gdLst/>
              <a:ahLst/>
              <a:cxnLst/>
              <a:rect l="l" t="t" r="r" b="b"/>
              <a:pathLst>
                <a:path w="1096" h="2287" extrusionOk="0">
                  <a:moveTo>
                    <a:pt x="631" y="1"/>
                  </a:moveTo>
                  <a:cubicBezTo>
                    <a:pt x="512" y="1"/>
                    <a:pt x="381" y="37"/>
                    <a:pt x="298" y="132"/>
                  </a:cubicBezTo>
                  <a:cubicBezTo>
                    <a:pt x="203" y="227"/>
                    <a:pt x="167" y="334"/>
                    <a:pt x="143" y="465"/>
                  </a:cubicBezTo>
                  <a:lnTo>
                    <a:pt x="12" y="1811"/>
                  </a:lnTo>
                  <a:cubicBezTo>
                    <a:pt x="0" y="1918"/>
                    <a:pt x="60" y="2061"/>
                    <a:pt x="131" y="2132"/>
                  </a:cubicBezTo>
                  <a:cubicBezTo>
                    <a:pt x="214" y="2227"/>
                    <a:pt x="345" y="2287"/>
                    <a:pt x="464" y="2287"/>
                  </a:cubicBezTo>
                  <a:cubicBezTo>
                    <a:pt x="584" y="2287"/>
                    <a:pt x="715" y="2251"/>
                    <a:pt x="798" y="2156"/>
                  </a:cubicBezTo>
                  <a:cubicBezTo>
                    <a:pt x="893" y="2061"/>
                    <a:pt x="929" y="1953"/>
                    <a:pt x="941" y="1823"/>
                  </a:cubicBezTo>
                  <a:cubicBezTo>
                    <a:pt x="988" y="1382"/>
                    <a:pt x="1036" y="930"/>
                    <a:pt x="1084" y="477"/>
                  </a:cubicBezTo>
                  <a:cubicBezTo>
                    <a:pt x="1096" y="370"/>
                    <a:pt x="1036" y="227"/>
                    <a:pt x="965" y="144"/>
                  </a:cubicBezTo>
                  <a:cubicBezTo>
                    <a:pt x="881" y="60"/>
                    <a:pt x="750" y="1"/>
                    <a:pt x="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6000025" y="1659375"/>
              <a:ext cx="25925" cy="61925"/>
            </a:xfrm>
            <a:custGeom>
              <a:avLst/>
              <a:gdLst/>
              <a:ahLst/>
              <a:cxnLst/>
              <a:rect l="l" t="t" r="r" b="b"/>
              <a:pathLst>
                <a:path w="1037" h="2477" extrusionOk="0">
                  <a:moveTo>
                    <a:pt x="489" y="0"/>
                  </a:moveTo>
                  <a:cubicBezTo>
                    <a:pt x="251" y="0"/>
                    <a:pt x="1" y="191"/>
                    <a:pt x="13" y="453"/>
                  </a:cubicBezTo>
                  <a:cubicBezTo>
                    <a:pt x="37" y="965"/>
                    <a:pt x="60" y="1489"/>
                    <a:pt x="96" y="2000"/>
                  </a:cubicBezTo>
                  <a:cubicBezTo>
                    <a:pt x="96" y="2120"/>
                    <a:pt x="132" y="2239"/>
                    <a:pt x="215" y="2322"/>
                  </a:cubicBezTo>
                  <a:cubicBezTo>
                    <a:pt x="299" y="2405"/>
                    <a:pt x="429" y="2477"/>
                    <a:pt x="549" y="2477"/>
                  </a:cubicBezTo>
                  <a:cubicBezTo>
                    <a:pt x="787" y="2465"/>
                    <a:pt x="1037" y="2274"/>
                    <a:pt x="1025" y="2012"/>
                  </a:cubicBezTo>
                  <a:cubicBezTo>
                    <a:pt x="1001" y="1500"/>
                    <a:pt x="977" y="988"/>
                    <a:pt x="953" y="477"/>
                  </a:cubicBezTo>
                  <a:cubicBezTo>
                    <a:pt x="941" y="357"/>
                    <a:pt x="906" y="238"/>
                    <a:pt x="822" y="143"/>
                  </a:cubicBezTo>
                  <a:cubicBezTo>
                    <a:pt x="739" y="60"/>
                    <a:pt x="608" y="0"/>
                    <a:pt x="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5835425" y="1597650"/>
              <a:ext cx="45875" cy="60850"/>
            </a:xfrm>
            <a:custGeom>
              <a:avLst/>
              <a:gdLst/>
              <a:ahLst/>
              <a:cxnLst/>
              <a:rect l="l" t="t" r="r" b="b"/>
              <a:pathLst>
                <a:path w="1835" h="2434" extrusionOk="0">
                  <a:moveTo>
                    <a:pt x="517" y="0"/>
                  </a:moveTo>
                  <a:cubicBezTo>
                    <a:pt x="445" y="0"/>
                    <a:pt x="374" y="17"/>
                    <a:pt x="310" y="52"/>
                  </a:cubicBezTo>
                  <a:cubicBezTo>
                    <a:pt x="84" y="195"/>
                    <a:pt x="1" y="457"/>
                    <a:pt x="120" y="695"/>
                  </a:cubicBezTo>
                  <a:cubicBezTo>
                    <a:pt x="370" y="1195"/>
                    <a:pt x="632" y="1683"/>
                    <a:pt x="894" y="2184"/>
                  </a:cubicBezTo>
                  <a:cubicBezTo>
                    <a:pt x="968" y="2340"/>
                    <a:pt x="1138" y="2433"/>
                    <a:pt x="1307" y="2433"/>
                  </a:cubicBezTo>
                  <a:cubicBezTo>
                    <a:pt x="1383" y="2433"/>
                    <a:pt x="1458" y="2415"/>
                    <a:pt x="1525" y="2374"/>
                  </a:cubicBezTo>
                  <a:cubicBezTo>
                    <a:pt x="1751" y="2243"/>
                    <a:pt x="1834" y="1969"/>
                    <a:pt x="1715" y="1743"/>
                  </a:cubicBezTo>
                  <a:cubicBezTo>
                    <a:pt x="1453" y="1243"/>
                    <a:pt x="1203" y="743"/>
                    <a:pt x="941" y="243"/>
                  </a:cubicBezTo>
                  <a:cubicBezTo>
                    <a:pt x="858" y="92"/>
                    <a:pt x="686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5725300" y="1640750"/>
              <a:ext cx="66100" cy="53250"/>
            </a:xfrm>
            <a:custGeom>
              <a:avLst/>
              <a:gdLst/>
              <a:ahLst/>
              <a:cxnLst/>
              <a:rect l="l" t="t" r="r" b="b"/>
              <a:pathLst>
                <a:path w="2644" h="2130" extrusionOk="0">
                  <a:moveTo>
                    <a:pt x="2136" y="1"/>
                  </a:moveTo>
                  <a:cubicBezTo>
                    <a:pt x="2064" y="1"/>
                    <a:pt x="1995" y="14"/>
                    <a:pt x="1941" y="55"/>
                  </a:cubicBezTo>
                  <a:lnTo>
                    <a:pt x="250" y="1245"/>
                  </a:lnTo>
                  <a:cubicBezTo>
                    <a:pt x="143" y="1329"/>
                    <a:pt x="72" y="1400"/>
                    <a:pt x="24" y="1531"/>
                  </a:cubicBezTo>
                  <a:cubicBezTo>
                    <a:pt x="0" y="1638"/>
                    <a:pt x="0" y="1781"/>
                    <a:pt x="60" y="1888"/>
                  </a:cubicBezTo>
                  <a:cubicBezTo>
                    <a:pt x="131" y="1984"/>
                    <a:pt x="227" y="2079"/>
                    <a:pt x="346" y="2114"/>
                  </a:cubicBezTo>
                  <a:cubicBezTo>
                    <a:pt x="387" y="2124"/>
                    <a:pt x="434" y="2129"/>
                    <a:pt x="482" y="2129"/>
                  </a:cubicBezTo>
                  <a:cubicBezTo>
                    <a:pt x="558" y="2129"/>
                    <a:pt x="637" y="2115"/>
                    <a:pt x="703" y="2079"/>
                  </a:cubicBezTo>
                  <a:lnTo>
                    <a:pt x="2382" y="876"/>
                  </a:lnTo>
                  <a:cubicBezTo>
                    <a:pt x="2489" y="805"/>
                    <a:pt x="2572" y="733"/>
                    <a:pt x="2608" y="602"/>
                  </a:cubicBezTo>
                  <a:cubicBezTo>
                    <a:pt x="2644" y="495"/>
                    <a:pt x="2632" y="340"/>
                    <a:pt x="2572" y="245"/>
                  </a:cubicBezTo>
                  <a:cubicBezTo>
                    <a:pt x="2513" y="138"/>
                    <a:pt x="2417" y="43"/>
                    <a:pt x="2298" y="19"/>
                  </a:cubicBezTo>
                  <a:cubicBezTo>
                    <a:pt x="2247" y="9"/>
                    <a:pt x="2190" y="1"/>
                    <a:pt x="2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5640175" y="1587175"/>
              <a:ext cx="41700" cy="57200"/>
            </a:xfrm>
            <a:custGeom>
              <a:avLst/>
              <a:gdLst/>
              <a:ahLst/>
              <a:cxnLst/>
              <a:rect l="l" t="t" r="r" b="b"/>
              <a:pathLst>
                <a:path w="1668" h="2288" extrusionOk="0">
                  <a:moveTo>
                    <a:pt x="1167" y="0"/>
                  </a:moveTo>
                  <a:cubicBezTo>
                    <a:pt x="1007" y="0"/>
                    <a:pt x="850" y="70"/>
                    <a:pt x="774" y="221"/>
                  </a:cubicBezTo>
                  <a:cubicBezTo>
                    <a:pt x="548" y="674"/>
                    <a:pt x="322" y="1126"/>
                    <a:pt x="95" y="1579"/>
                  </a:cubicBezTo>
                  <a:cubicBezTo>
                    <a:pt x="36" y="1686"/>
                    <a:pt x="0" y="1805"/>
                    <a:pt x="36" y="1936"/>
                  </a:cubicBezTo>
                  <a:cubicBezTo>
                    <a:pt x="60" y="2043"/>
                    <a:pt x="143" y="2162"/>
                    <a:pt x="238" y="2222"/>
                  </a:cubicBezTo>
                  <a:cubicBezTo>
                    <a:pt x="312" y="2265"/>
                    <a:pt x="403" y="2288"/>
                    <a:pt x="494" y="2288"/>
                  </a:cubicBezTo>
                  <a:cubicBezTo>
                    <a:pt x="654" y="2288"/>
                    <a:pt x="813" y="2218"/>
                    <a:pt x="881" y="2067"/>
                  </a:cubicBezTo>
                  <a:cubicBezTo>
                    <a:pt x="1119" y="1614"/>
                    <a:pt x="1346" y="1162"/>
                    <a:pt x="1572" y="709"/>
                  </a:cubicBezTo>
                  <a:cubicBezTo>
                    <a:pt x="1631" y="602"/>
                    <a:pt x="1667" y="483"/>
                    <a:pt x="1631" y="352"/>
                  </a:cubicBezTo>
                  <a:cubicBezTo>
                    <a:pt x="1608" y="245"/>
                    <a:pt x="1524" y="126"/>
                    <a:pt x="1429" y="66"/>
                  </a:cubicBezTo>
                  <a:cubicBezTo>
                    <a:pt x="1351" y="23"/>
                    <a:pt x="1259" y="0"/>
                    <a:pt x="1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5580925" y="1683775"/>
              <a:ext cx="25025" cy="72950"/>
            </a:xfrm>
            <a:custGeom>
              <a:avLst/>
              <a:gdLst/>
              <a:ahLst/>
              <a:cxnLst/>
              <a:rect l="l" t="t" r="r" b="b"/>
              <a:pathLst>
                <a:path w="1001" h="2918" extrusionOk="0">
                  <a:moveTo>
                    <a:pt x="544" y="0"/>
                  </a:moveTo>
                  <a:cubicBezTo>
                    <a:pt x="537" y="0"/>
                    <a:pt x="531" y="0"/>
                    <a:pt x="525" y="1"/>
                  </a:cubicBezTo>
                  <a:cubicBezTo>
                    <a:pt x="275" y="1"/>
                    <a:pt x="60" y="191"/>
                    <a:pt x="48" y="453"/>
                  </a:cubicBezTo>
                  <a:lnTo>
                    <a:pt x="13" y="2441"/>
                  </a:lnTo>
                  <a:cubicBezTo>
                    <a:pt x="1" y="2679"/>
                    <a:pt x="215" y="2918"/>
                    <a:pt x="465" y="2918"/>
                  </a:cubicBezTo>
                  <a:cubicBezTo>
                    <a:pt x="727" y="2906"/>
                    <a:pt x="941" y="2715"/>
                    <a:pt x="941" y="2453"/>
                  </a:cubicBezTo>
                  <a:cubicBezTo>
                    <a:pt x="965" y="1798"/>
                    <a:pt x="977" y="1132"/>
                    <a:pt x="989" y="477"/>
                  </a:cubicBezTo>
                  <a:cubicBezTo>
                    <a:pt x="1001" y="233"/>
                    <a:pt x="797" y="0"/>
                    <a:pt x="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5661900" y="1735200"/>
              <a:ext cx="36325" cy="57000"/>
            </a:xfrm>
            <a:custGeom>
              <a:avLst/>
              <a:gdLst/>
              <a:ahLst/>
              <a:cxnLst/>
              <a:rect l="l" t="t" r="r" b="b"/>
              <a:pathLst>
                <a:path w="1453" h="2280" extrusionOk="0">
                  <a:moveTo>
                    <a:pt x="484" y="1"/>
                  </a:moveTo>
                  <a:cubicBezTo>
                    <a:pt x="449" y="1"/>
                    <a:pt x="414" y="5"/>
                    <a:pt x="381" y="15"/>
                  </a:cubicBezTo>
                  <a:cubicBezTo>
                    <a:pt x="274" y="51"/>
                    <a:pt x="155" y="122"/>
                    <a:pt x="96" y="230"/>
                  </a:cubicBezTo>
                  <a:cubicBezTo>
                    <a:pt x="36" y="325"/>
                    <a:pt x="0" y="468"/>
                    <a:pt x="48" y="587"/>
                  </a:cubicBezTo>
                  <a:cubicBezTo>
                    <a:pt x="191" y="1027"/>
                    <a:pt x="346" y="1480"/>
                    <a:pt x="500" y="1920"/>
                  </a:cubicBezTo>
                  <a:cubicBezTo>
                    <a:pt x="548" y="2039"/>
                    <a:pt x="608" y="2146"/>
                    <a:pt x="715" y="2206"/>
                  </a:cubicBezTo>
                  <a:cubicBezTo>
                    <a:pt x="784" y="2249"/>
                    <a:pt x="878" y="2280"/>
                    <a:pt x="970" y="2280"/>
                  </a:cubicBezTo>
                  <a:cubicBezTo>
                    <a:pt x="1005" y="2280"/>
                    <a:pt x="1039" y="2275"/>
                    <a:pt x="1072" y="2266"/>
                  </a:cubicBezTo>
                  <a:cubicBezTo>
                    <a:pt x="1191" y="2230"/>
                    <a:pt x="1298" y="2170"/>
                    <a:pt x="1358" y="2063"/>
                  </a:cubicBezTo>
                  <a:cubicBezTo>
                    <a:pt x="1417" y="1956"/>
                    <a:pt x="1453" y="1813"/>
                    <a:pt x="1417" y="1694"/>
                  </a:cubicBezTo>
                  <a:cubicBezTo>
                    <a:pt x="1262" y="1253"/>
                    <a:pt x="1108" y="813"/>
                    <a:pt x="953" y="361"/>
                  </a:cubicBezTo>
                  <a:cubicBezTo>
                    <a:pt x="917" y="241"/>
                    <a:pt x="858" y="146"/>
                    <a:pt x="750" y="75"/>
                  </a:cubicBezTo>
                  <a:cubicBezTo>
                    <a:pt x="673" y="32"/>
                    <a:pt x="576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5608625" y="1835375"/>
              <a:ext cx="49425" cy="50125"/>
            </a:xfrm>
            <a:custGeom>
              <a:avLst/>
              <a:gdLst/>
              <a:ahLst/>
              <a:cxnLst/>
              <a:rect l="l" t="t" r="r" b="b"/>
              <a:pathLst>
                <a:path w="1977" h="2005" extrusionOk="0">
                  <a:moveTo>
                    <a:pt x="511" y="1"/>
                  </a:moveTo>
                  <a:cubicBezTo>
                    <a:pt x="393" y="1"/>
                    <a:pt x="276" y="43"/>
                    <a:pt x="191" y="128"/>
                  </a:cubicBezTo>
                  <a:cubicBezTo>
                    <a:pt x="12" y="318"/>
                    <a:pt x="0" y="592"/>
                    <a:pt x="167" y="795"/>
                  </a:cubicBezTo>
                  <a:lnTo>
                    <a:pt x="1119" y="1854"/>
                  </a:lnTo>
                  <a:cubicBezTo>
                    <a:pt x="1207" y="1954"/>
                    <a:pt x="1337" y="2005"/>
                    <a:pt x="1466" y="2005"/>
                  </a:cubicBezTo>
                  <a:cubicBezTo>
                    <a:pt x="1584" y="2005"/>
                    <a:pt x="1701" y="1963"/>
                    <a:pt x="1786" y="1878"/>
                  </a:cubicBezTo>
                  <a:cubicBezTo>
                    <a:pt x="1965" y="1688"/>
                    <a:pt x="1977" y="1414"/>
                    <a:pt x="1810" y="1211"/>
                  </a:cubicBezTo>
                  <a:cubicBezTo>
                    <a:pt x="1488" y="854"/>
                    <a:pt x="1167" y="509"/>
                    <a:pt x="857" y="152"/>
                  </a:cubicBezTo>
                  <a:cubicBezTo>
                    <a:pt x="770" y="52"/>
                    <a:pt x="640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5521700" y="1822575"/>
              <a:ext cx="39025" cy="62725"/>
            </a:xfrm>
            <a:custGeom>
              <a:avLst/>
              <a:gdLst/>
              <a:ahLst/>
              <a:cxnLst/>
              <a:rect l="l" t="t" r="r" b="b"/>
              <a:pathLst>
                <a:path w="1561" h="2509" extrusionOk="0">
                  <a:moveTo>
                    <a:pt x="464" y="1"/>
                  </a:moveTo>
                  <a:cubicBezTo>
                    <a:pt x="387" y="1"/>
                    <a:pt x="306" y="19"/>
                    <a:pt x="239" y="56"/>
                  </a:cubicBezTo>
                  <a:cubicBezTo>
                    <a:pt x="143" y="116"/>
                    <a:pt x="48" y="211"/>
                    <a:pt x="12" y="342"/>
                  </a:cubicBezTo>
                  <a:cubicBezTo>
                    <a:pt x="12" y="378"/>
                    <a:pt x="1" y="425"/>
                    <a:pt x="1" y="461"/>
                  </a:cubicBezTo>
                  <a:cubicBezTo>
                    <a:pt x="1" y="545"/>
                    <a:pt x="12" y="628"/>
                    <a:pt x="48" y="699"/>
                  </a:cubicBezTo>
                  <a:cubicBezTo>
                    <a:pt x="262" y="1223"/>
                    <a:pt x="477" y="1747"/>
                    <a:pt x="679" y="2271"/>
                  </a:cubicBezTo>
                  <a:cubicBezTo>
                    <a:pt x="727" y="2366"/>
                    <a:pt x="858" y="2461"/>
                    <a:pt x="965" y="2497"/>
                  </a:cubicBezTo>
                  <a:cubicBezTo>
                    <a:pt x="999" y="2505"/>
                    <a:pt x="1036" y="2509"/>
                    <a:pt x="1075" y="2509"/>
                  </a:cubicBezTo>
                  <a:cubicBezTo>
                    <a:pt x="1159" y="2509"/>
                    <a:pt x="1249" y="2490"/>
                    <a:pt x="1322" y="2450"/>
                  </a:cubicBezTo>
                  <a:cubicBezTo>
                    <a:pt x="1417" y="2390"/>
                    <a:pt x="1513" y="2295"/>
                    <a:pt x="1548" y="2176"/>
                  </a:cubicBezTo>
                  <a:cubicBezTo>
                    <a:pt x="1548" y="2140"/>
                    <a:pt x="1560" y="2092"/>
                    <a:pt x="1560" y="2057"/>
                  </a:cubicBezTo>
                  <a:cubicBezTo>
                    <a:pt x="1560" y="1973"/>
                    <a:pt x="1548" y="1890"/>
                    <a:pt x="1501" y="1819"/>
                  </a:cubicBezTo>
                  <a:cubicBezTo>
                    <a:pt x="1298" y="1295"/>
                    <a:pt x="1084" y="771"/>
                    <a:pt x="882" y="247"/>
                  </a:cubicBezTo>
                  <a:cubicBezTo>
                    <a:pt x="834" y="140"/>
                    <a:pt x="703" y="56"/>
                    <a:pt x="596" y="21"/>
                  </a:cubicBezTo>
                  <a:cubicBezTo>
                    <a:pt x="556" y="7"/>
                    <a:pt x="510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5419600" y="1814400"/>
              <a:ext cx="41100" cy="59375"/>
            </a:xfrm>
            <a:custGeom>
              <a:avLst/>
              <a:gdLst/>
              <a:ahLst/>
              <a:cxnLst/>
              <a:rect l="l" t="t" r="r" b="b"/>
              <a:pathLst>
                <a:path w="1644" h="2375" extrusionOk="0">
                  <a:moveTo>
                    <a:pt x="1149" y="0"/>
                  </a:moveTo>
                  <a:cubicBezTo>
                    <a:pt x="1115" y="0"/>
                    <a:pt x="1081" y="4"/>
                    <a:pt x="1048" y="14"/>
                  </a:cubicBezTo>
                  <a:cubicBezTo>
                    <a:pt x="941" y="50"/>
                    <a:pt x="810" y="121"/>
                    <a:pt x="763" y="229"/>
                  </a:cubicBezTo>
                  <a:lnTo>
                    <a:pt x="84" y="1657"/>
                  </a:lnTo>
                  <a:cubicBezTo>
                    <a:pt x="24" y="1776"/>
                    <a:pt x="1" y="1884"/>
                    <a:pt x="24" y="2015"/>
                  </a:cubicBezTo>
                  <a:cubicBezTo>
                    <a:pt x="60" y="2122"/>
                    <a:pt x="132" y="2241"/>
                    <a:pt x="239" y="2300"/>
                  </a:cubicBezTo>
                  <a:cubicBezTo>
                    <a:pt x="316" y="2343"/>
                    <a:pt x="407" y="2374"/>
                    <a:pt x="496" y="2374"/>
                  </a:cubicBezTo>
                  <a:cubicBezTo>
                    <a:pt x="530" y="2374"/>
                    <a:pt x="563" y="2370"/>
                    <a:pt x="596" y="2360"/>
                  </a:cubicBezTo>
                  <a:cubicBezTo>
                    <a:pt x="703" y="2324"/>
                    <a:pt x="834" y="2253"/>
                    <a:pt x="882" y="2146"/>
                  </a:cubicBezTo>
                  <a:lnTo>
                    <a:pt x="1560" y="717"/>
                  </a:lnTo>
                  <a:cubicBezTo>
                    <a:pt x="1620" y="610"/>
                    <a:pt x="1644" y="491"/>
                    <a:pt x="1620" y="360"/>
                  </a:cubicBezTo>
                  <a:cubicBezTo>
                    <a:pt x="1596" y="252"/>
                    <a:pt x="1513" y="133"/>
                    <a:pt x="1406" y="74"/>
                  </a:cubicBezTo>
                  <a:cubicBezTo>
                    <a:pt x="1328" y="31"/>
                    <a:pt x="1238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5411575" y="1937875"/>
              <a:ext cx="35725" cy="64825"/>
            </a:xfrm>
            <a:custGeom>
              <a:avLst/>
              <a:gdLst/>
              <a:ahLst/>
              <a:cxnLst/>
              <a:rect l="l" t="t" r="r" b="b"/>
              <a:pathLst>
                <a:path w="1429" h="2593" extrusionOk="0">
                  <a:moveTo>
                    <a:pt x="515" y="0"/>
                  </a:moveTo>
                  <a:cubicBezTo>
                    <a:pt x="478" y="0"/>
                    <a:pt x="441" y="6"/>
                    <a:pt x="405" y="16"/>
                  </a:cubicBezTo>
                  <a:cubicBezTo>
                    <a:pt x="155" y="88"/>
                    <a:pt x="0" y="338"/>
                    <a:pt x="60" y="588"/>
                  </a:cubicBezTo>
                  <a:lnTo>
                    <a:pt x="453" y="2231"/>
                  </a:lnTo>
                  <a:cubicBezTo>
                    <a:pt x="503" y="2433"/>
                    <a:pt x="699" y="2592"/>
                    <a:pt x="910" y="2592"/>
                  </a:cubicBezTo>
                  <a:cubicBezTo>
                    <a:pt x="948" y="2592"/>
                    <a:pt x="986" y="2587"/>
                    <a:pt x="1024" y="2576"/>
                  </a:cubicBezTo>
                  <a:cubicBezTo>
                    <a:pt x="1262" y="2505"/>
                    <a:pt x="1429" y="2267"/>
                    <a:pt x="1358" y="2005"/>
                  </a:cubicBezTo>
                  <a:lnTo>
                    <a:pt x="965" y="362"/>
                  </a:lnTo>
                  <a:cubicBezTo>
                    <a:pt x="924" y="160"/>
                    <a:pt x="721" y="0"/>
                    <a:pt x="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5483900" y="1930125"/>
              <a:ext cx="38725" cy="59125"/>
            </a:xfrm>
            <a:custGeom>
              <a:avLst/>
              <a:gdLst/>
              <a:ahLst/>
              <a:cxnLst/>
              <a:rect l="l" t="t" r="r" b="b"/>
              <a:pathLst>
                <a:path w="1549" h="2365" extrusionOk="0">
                  <a:moveTo>
                    <a:pt x="501" y="0"/>
                  </a:moveTo>
                  <a:cubicBezTo>
                    <a:pt x="460" y="0"/>
                    <a:pt x="420" y="5"/>
                    <a:pt x="381" y="17"/>
                  </a:cubicBezTo>
                  <a:cubicBezTo>
                    <a:pt x="262" y="41"/>
                    <a:pt x="155" y="112"/>
                    <a:pt x="96" y="219"/>
                  </a:cubicBezTo>
                  <a:cubicBezTo>
                    <a:pt x="36" y="326"/>
                    <a:pt x="0" y="469"/>
                    <a:pt x="36" y="576"/>
                  </a:cubicBezTo>
                  <a:cubicBezTo>
                    <a:pt x="227" y="1053"/>
                    <a:pt x="405" y="1529"/>
                    <a:pt x="596" y="2005"/>
                  </a:cubicBezTo>
                  <a:cubicBezTo>
                    <a:pt x="643" y="2124"/>
                    <a:pt x="691" y="2219"/>
                    <a:pt x="798" y="2291"/>
                  </a:cubicBezTo>
                  <a:cubicBezTo>
                    <a:pt x="867" y="2334"/>
                    <a:pt x="967" y="2365"/>
                    <a:pt x="1058" y="2365"/>
                  </a:cubicBezTo>
                  <a:cubicBezTo>
                    <a:pt x="1093" y="2365"/>
                    <a:pt x="1126" y="2360"/>
                    <a:pt x="1155" y="2350"/>
                  </a:cubicBezTo>
                  <a:cubicBezTo>
                    <a:pt x="1274" y="2315"/>
                    <a:pt x="1382" y="2243"/>
                    <a:pt x="1441" y="2136"/>
                  </a:cubicBezTo>
                  <a:cubicBezTo>
                    <a:pt x="1501" y="2041"/>
                    <a:pt x="1548" y="1898"/>
                    <a:pt x="1501" y="1779"/>
                  </a:cubicBezTo>
                  <a:cubicBezTo>
                    <a:pt x="1322" y="1303"/>
                    <a:pt x="1132" y="826"/>
                    <a:pt x="953" y="350"/>
                  </a:cubicBezTo>
                  <a:cubicBezTo>
                    <a:pt x="905" y="231"/>
                    <a:pt x="858" y="136"/>
                    <a:pt x="739" y="64"/>
                  </a:cubicBezTo>
                  <a:cubicBezTo>
                    <a:pt x="674" y="24"/>
                    <a:pt x="58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5606225" y="1932725"/>
              <a:ext cx="71175" cy="39100"/>
            </a:xfrm>
            <a:custGeom>
              <a:avLst/>
              <a:gdLst/>
              <a:ahLst/>
              <a:cxnLst/>
              <a:rect l="l" t="t" r="r" b="b"/>
              <a:pathLst>
                <a:path w="2847" h="1564" extrusionOk="0">
                  <a:moveTo>
                    <a:pt x="2356" y="1"/>
                  </a:moveTo>
                  <a:cubicBezTo>
                    <a:pt x="2318" y="1"/>
                    <a:pt x="2279" y="7"/>
                    <a:pt x="2239" y="20"/>
                  </a:cubicBezTo>
                  <a:cubicBezTo>
                    <a:pt x="1620" y="222"/>
                    <a:pt x="1001" y="425"/>
                    <a:pt x="382" y="639"/>
                  </a:cubicBezTo>
                  <a:cubicBezTo>
                    <a:pt x="263" y="675"/>
                    <a:pt x="168" y="734"/>
                    <a:pt x="96" y="842"/>
                  </a:cubicBezTo>
                  <a:cubicBezTo>
                    <a:pt x="37" y="937"/>
                    <a:pt x="1" y="1092"/>
                    <a:pt x="37" y="1199"/>
                  </a:cubicBezTo>
                  <a:cubicBezTo>
                    <a:pt x="97" y="1389"/>
                    <a:pt x="284" y="1563"/>
                    <a:pt x="491" y="1563"/>
                  </a:cubicBezTo>
                  <a:cubicBezTo>
                    <a:pt x="530" y="1563"/>
                    <a:pt x="569" y="1557"/>
                    <a:pt x="608" y="1544"/>
                  </a:cubicBezTo>
                  <a:cubicBezTo>
                    <a:pt x="1227" y="1342"/>
                    <a:pt x="1846" y="1139"/>
                    <a:pt x="2465" y="937"/>
                  </a:cubicBezTo>
                  <a:cubicBezTo>
                    <a:pt x="2585" y="889"/>
                    <a:pt x="2692" y="830"/>
                    <a:pt x="2751" y="722"/>
                  </a:cubicBezTo>
                  <a:cubicBezTo>
                    <a:pt x="2811" y="627"/>
                    <a:pt x="2846" y="484"/>
                    <a:pt x="2811" y="365"/>
                  </a:cubicBezTo>
                  <a:cubicBezTo>
                    <a:pt x="2751" y="175"/>
                    <a:pt x="2563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5559800" y="2002100"/>
              <a:ext cx="45275" cy="58325"/>
            </a:xfrm>
            <a:custGeom>
              <a:avLst/>
              <a:gdLst/>
              <a:ahLst/>
              <a:cxnLst/>
              <a:rect l="l" t="t" r="r" b="b"/>
              <a:pathLst>
                <a:path w="1811" h="2333" extrusionOk="0">
                  <a:moveTo>
                    <a:pt x="1289" y="1"/>
                  </a:moveTo>
                  <a:cubicBezTo>
                    <a:pt x="1132" y="1"/>
                    <a:pt x="977" y="70"/>
                    <a:pt x="893" y="222"/>
                  </a:cubicBezTo>
                  <a:cubicBezTo>
                    <a:pt x="643" y="686"/>
                    <a:pt x="382" y="1150"/>
                    <a:pt x="120" y="1615"/>
                  </a:cubicBezTo>
                  <a:cubicBezTo>
                    <a:pt x="1" y="1829"/>
                    <a:pt x="48" y="2138"/>
                    <a:pt x="274" y="2269"/>
                  </a:cubicBezTo>
                  <a:cubicBezTo>
                    <a:pt x="350" y="2311"/>
                    <a:pt x="436" y="2333"/>
                    <a:pt x="521" y="2333"/>
                  </a:cubicBezTo>
                  <a:cubicBezTo>
                    <a:pt x="678" y="2333"/>
                    <a:pt x="833" y="2261"/>
                    <a:pt x="917" y="2115"/>
                  </a:cubicBezTo>
                  <a:cubicBezTo>
                    <a:pt x="1179" y="1650"/>
                    <a:pt x="1441" y="1186"/>
                    <a:pt x="1691" y="710"/>
                  </a:cubicBezTo>
                  <a:cubicBezTo>
                    <a:pt x="1810" y="495"/>
                    <a:pt x="1775" y="198"/>
                    <a:pt x="1548" y="67"/>
                  </a:cubicBezTo>
                  <a:cubicBezTo>
                    <a:pt x="1470" y="23"/>
                    <a:pt x="1380" y="1"/>
                    <a:pt x="1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5641350" y="2049275"/>
              <a:ext cx="25325" cy="59275"/>
            </a:xfrm>
            <a:custGeom>
              <a:avLst/>
              <a:gdLst/>
              <a:ahLst/>
              <a:cxnLst/>
              <a:rect l="l" t="t" r="r" b="b"/>
              <a:pathLst>
                <a:path w="1013" h="2371" extrusionOk="0">
                  <a:moveTo>
                    <a:pt x="567" y="1"/>
                  </a:moveTo>
                  <a:cubicBezTo>
                    <a:pt x="561" y="1"/>
                    <a:pt x="555" y="1"/>
                    <a:pt x="549" y="1"/>
                  </a:cubicBezTo>
                  <a:cubicBezTo>
                    <a:pt x="287" y="1"/>
                    <a:pt x="84" y="192"/>
                    <a:pt x="72" y="454"/>
                  </a:cubicBezTo>
                  <a:cubicBezTo>
                    <a:pt x="48" y="930"/>
                    <a:pt x="25" y="1418"/>
                    <a:pt x="13" y="1894"/>
                  </a:cubicBezTo>
                  <a:cubicBezTo>
                    <a:pt x="1" y="2133"/>
                    <a:pt x="215" y="2371"/>
                    <a:pt x="465" y="2371"/>
                  </a:cubicBezTo>
                  <a:cubicBezTo>
                    <a:pt x="727" y="2359"/>
                    <a:pt x="941" y="2168"/>
                    <a:pt x="941" y="1906"/>
                  </a:cubicBezTo>
                  <a:cubicBezTo>
                    <a:pt x="965" y="1430"/>
                    <a:pt x="989" y="954"/>
                    <a:pt x="1013" y="478"/>
                  </a:cubicBezTo>
                  <a:cubicBezTo>
                    <a:pt x="1013" y="234"/>
                    <a:pt x="809" y="1"/>
                    <a:pt x="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5702375" y="2052975"/>
              <a:ext cx="40800" cy="48050"/>
            </a:xfrm>
            <a:custGeom>
              <a:avLst/>
              <a:gdLst/>
              <a:ahLst/>
              <a:cxnLst/>
              <a:rect l="l" t="t" r="r" b="b"/>
              <a:pathLst>
                <a:path w="1632" h="1922" extrusionOk="0">
                  <a:moveTo>
                    <a:pt x="476" y="0"/>
                  </a:moveTo>
                  <a:cubicBezTo>
                    <a:pt x="399" y="0"/>
                    <a:pt x="318" y="19"/>
                    <a:pt x="251" y="56"/>
                  </a:cubicBezTo>
                  <a:cubicBezTo>
                    <a:pt x="155" y="115"/>
                    <a:pt x="60" y="211"/>
                    <a:pt x="24" y="330"/>
                  </a:cubicBezTo>
                  <a:cubicBezTo>
                    <a:pt x="1" y="449"/>
                    <a:pt x="1" y="592"/>
                    <a:pt x="60" y="687"/>
                  </a:cubicBezTo>
                  <a:cubicBezTo>
                    <a:pt x="286" y="1020"/>
                    <a:pt x="513" y="1354"/>
                    <a:pt x="739" y="1675"/>
                  </a:cubicBezTo>
                  <a:cubicBezTo>
                    <a:pt x="763" y="1735"/>
                    <a:pt x="810" y="1782"/>
                    <a:pt x="858" y="1818"/>
                  </a:cubicBezTo>
                  <a:cubicBezTo>
                    <a:pt x="905" y="1854"/>
                    <a:pt x="953" y="1889"/>
                    <a:pt x="1013" y="1901"/>
                  </a:cubicBezTo>
                  <a:cubicBezTo>
                    <a:pt x="1057" y="1915"/>
                    <a:pt x="1105" y="1921"/>
                    <a:pt x="1153" y="1921"/>
                  </a:cubicBezTo>
                  <a:cubicBezTo>
                    <a:pt x="1232" y="1921"/>
                    <a:pt x="1310" y="1903"/>
                    <a:pt x="1370" y="1866"/>
                  </a:cubicBezTo>
                  <a:cubicBezTo>
                    <a:pt x="1477" y="1806"/>
                    <a:pt x="1572" y="1711"/>
                    <a:pt x="1596" y="1592"/>
                  </a:cubicBezTo>
                  <a:cubicBezTo>
                    <a:pt x="1632" y="1473"/>
                    <a:pt x="1632" y="1330"/>
                    <a:pt x="1560" y="1235"/>
                  </a:cubicBezTo>
                  <a:cubicBezTo>
                    <a:pt x="1334" y="901"/>
                    <a:pt x="1120" y="580"/>
                    <a:pt x="894" y="246"/>
                  </a:cubicBezTo>
                  <a:cubicBezTo>
                    <a:pt x="858" y="187"/>
                    <a:pt x="822" y="139"/>
                    <a:pt x="775" y="115"/>
                  </a:cubicBezTo>
                  <a:cubicBezTo>
                    <a:pt x="727" y="68"/>
                    <a:pt x="679" y="32"/>
                    <a:pt x="608" y="20"/>
                  </a:cubicBezTo>
                  <a:cubicBezTo>
                    <a:pt x="568" y="7"/>
                    <a:pt x="522" y="0"/>
                    <a:pt x="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5731250" y="1985150"/>
              <a:ext cx="61925" cy="28000"/>
            </a:xfrm>
            <a:custGeom>
              <a:avLst/>
              <a:gdLst/>
              <a:ahLst/>
              <a:cxnLst/>
              <a:rect l="l" t="t" r="r" b="b"/>
              <a:pathLst>
                <a:path w="2477" h="1120" extrusionOk="0">
                  <a:moveTo>
                    <a:pt x="2005" y="1"/>
                  </a:moveTo>
                  <a:cubicBezTo>
                    <a:pt x="1965" y="1"/>
                    <a:pt x="1923" y="7"/>
                    <a:pt x="1882" y="18"/>
                  </a:cubicBezTo>
                  <a:cubicBezTo>
                    <a:pt x="1382" y="78"/>
                    <a:pt x="882" y="138"/>
                    <a:pt x="382" y="197"/>
                  </a:cubicBezTo>
                  <a:cubicBezTo>
                    <a:pt x="274" y="209"/>
                    <a:pt x="155" y="316"/>
                    <a:pt x="96" y="399"/>
                  </a:cubicBezTo>
                  <a:cubicBezTo>
                    <a:pt x="36" y="495"/>
                    <a:pt x="1" y="650"/>
                    <a:pt x="36" y="757"/>
                  </a:cubicBezTo>
                  <a:cubicBezTo>
                    <a:pt x="72" y="876"/>
                    <a:pt x="143" y="983"/>
                    <a:pt x="251" y="1042"/>
                  </a:cubicBezTo>
                  <a:cubicBezTo>
                    <a:pt x="286" y="1066"/>
                    <a:pt x="322" y="1078"/>
                    <a:pt x="358" y="1102"/>
                  </a:cubicBezTo>
                  <a:cubicBezTo>
                    <a:pt x="399" y="1114"/>
                    <a:pt x="441" y="1120"/>
                    <a:pt x="483" y="1120"/>
                  </a:cubicBezTo>
                  <a:cubicBezTo>
                    <a:pt x="524" y="1120"/>
                    <a:pt x="566" y="1114"/>
                    <a:pt x="608" y="1102"/>
                  </a:cubicBezTo>
                  <a:cubicBezTo>
                    <a:pt x="1108" y="1042"/>
                    <a:pt x="1608" y="983"/>
                    <a:pt x="2108" y="935"/>
                  </a:cubicBezTo>
                  <a:cubicBezTo>
                    <a:pt x="2215" y="911"/>
                    <a:pt x="2334" y="816"/>
                    <a:pt x="2394" y="721"/>
                  </a:cubicBezTo>
                  <a:cubicBezTo>
                    <a:pt x="2453" y="626"/>
                    <a:pt x="2477" y="483"/>
                    <a:pt x="2441" y="364"/>
                  </a:cubicBezTo>
                  <a:cubicBezTo>
                    <a:pt x="2417" y="245"/>
                    <a:pt x="2346" y="138"/>
                    <a:pt x="2239" y="78"/>
                  </a:cubicBezTo>
                  <a:cubicBezTo>
                    <a:pt x="2203" y="54"/>
                    <a:pt x="2167" y="42"/>
                    <a:pt x="2120" y="18"/>
                  </a:cubicBezTo>
                  <a:cubicBezTo>
                    <a:pt x="2084" y="7"/>
                    <a:pt x="2045" y="1"/>
                    <a:pt x="2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5772925" y="1883725"/>
              <a:ext cx="34550" cy="52375"/>
            </a:xfrm>
            <a:custGeom>
              <a:avLst/>
              <a:gdLst/>
              <a:ahLst/>
              <a:cxnLst/>
              <a:rect l="l" t="t" r="r" b="b"/>
              <a:pathLst>
                <a:path w="1382" h="2095" extrusionOk="0">
                  <a:moveTo>
                    <a:pt x="873" y="0"/>
                  </a:moveTo>
                  <a:cubicBezTo>
                    <a:pt x="667" y="0"/>
                    <a:pt x="476" y="118"/>
                    <a:pt x="417" y="325"/>
                  </a:cubicBezTo>
                  <a:lnTo>
                    <a:pt x="72" y="1492"/>
                  </a:lnTo>
                  <a:cubicBezTo>
                    <a:pt x="0" y="1730"/>
                    <a:pt x="143" y="2016"/>
                    <a:pt x="381" y="2075"/>
                  </a:cubicBezTo>
                  <a:cubicBezTo>
                    <a:pt x="427" y="2088"/>
                    <a:pt x="473" y="2095"/>
                    <a:pt x="519" y="2095"/>
                  </a:cubicBezTo>
                  <a:cubicBezTo>
                    <a:pt x="721" y="2095"/>
                    <a:pt x="906" y="1970"/>
                    <a:pt x="965" y="1766"/>
                  </a:cubicBezTo>
                  <a:lnTo>
                    <a:pt x="1310" y="599"/>
                  </a:lnTo>
                  <a:cubicBezTo>
                    <a:pt x="1382" y="361"/>
                    <a:pt x="1239" y="75"/>
                    <a:pt x="1001" y="15"/>
                  </a:cubicBezTo>
                  <a:cubicBezTo>
                    <a:pt x="958" y="5"/>
                    <a:pt x="915" y="0"/>
                    <a:pt x="8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5722925" y="1816700"/>
              <a:ext cx="41400" cy="46950"/>
            </a:xfrm>
            <a:custGeom>
              <a:avLst/>
              <a:gdLst/>
              <a:ahLst/>
              <a:cxnLst/>
              <a:rect l="l" t="t" r="r" b="b"/>
              <a:pathLst>
                <a:path w="1656" h="1878" extrusionOk="0">
                  <a:moveTo>
                    <a:pt x="1189" y="1"/>
                  </a:moveTo>
                  <a:cubicBezTo>
                    <a:pt x="1149" y="1"/>
                    <a:pt x="1110" y="6"/>
                    <a:pt x="1072" y="18"/>
                  </a:cubicBezTo>
                  <a:cubicBezTo>
                    <a:pt x="941" y="53"/>
                    <a:pt x="857" y="125"/>
                    <a:pt x="774" y="220"/>
                  </a:cubicBezTo>
                  <a:cubicBezTo>
                    <a:pt x="548" y="530"/>
                    <a:pt x="310" y="851"/>
                    <a:pt x="83" y="1161"/>
                  </a:cubicBezTo>
                  <a:cubicBezTo>
                    <a:pt x="12" y="1256"/>
                    <a:pt x="0" y="1411"/>
                    <a:pt x="24" y="1518"/>
                  </a:cubicBezTo>
                  <a:cubicBezTo>
                    <a:pt x="48" y="1637"/>
                    <a:pt x="131" y="1756"/>
                    <a:pt x="226" y="1803"/>
                  </a:cubicBezTo>
                  <a:cubicBezTo>
                    <a:pt x="304" y="1847"/>
                    <a:pt x="394" y="1877"/>
                    <a:pt x="488" y="1877"/>
                  </a:cubicBezTo>
                  <a:cubicBezTo>
                    <a:pt x="523" y="1877"/>
                    <a:pt x="559" y="1873"/>
                    <a:pt x="595" y="1863"/>
                  </a:cubicBezTo>
                  <a:cubicBezTo>
                    <a:pt x="715" y="1827"/>
                    <a:pt x="798" y="1756"/>
                    <a:pt x="881" y="1661"/>
                  </a:cubicBezTo>
                  <a:cubicBezTo>
                    <a:pt x="1107" y="1339"/>
                    <a:pt x="1346" y="1030"/>
                    <a:pt x="1572" y="720"/>
                  </a:cubicBezTo>
                  <a:cubicBezTo>
                    <a:pt x="1643" y="625"/>
                    <a:pt x="1655" y="470"/>
                    <a:pt x="1631" y="351"/>
                  </a:cubicBezTo>
                  <a:cubicBezTo>
                    <a:pt x="1607" y="244"/>
                    <a:pt x="1524" y="125"/>
                    <a:pt x="1429" y="65"/>
                  </a:cubicBezTo>
                  <a:cubicBezTo>
                    <a:pt x="1356" y="25"/>
                    <a:pt x="1272" y="1"/>
                    <a:pt x="1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5800000" y="1729550"/>
              <a:ext cx="58375" cy="36300"/>
            </a:xfrm>
            <a:custGeom>
              <a:avLst/>
              <a:gdLst/>
              <a:ahLst/>
              <a:cxnLst/>
              <a:rect l="l" t="t" r="r" b="b"/>
              <a:pathLst>
                <a:path w="2335" h="1452" extrusionOk="0">
                  <a:moveTo>
                    <a:pt x="1830" y="1"/>
                  </a:moveTo>
                  <a:cubicBezTo>
                    <a:pt x="1795" y="1"/>
                    <a:pt x="1760" y="5"/>
                    <a:pt x="1727" y="15"/>
                  </a:cubicBezTo>
                  <a:lnTo>
                    <a:pt x="370" y="527"/>
                  </a:lnTo>
                  <a:cubicBezTo>
                    <a:pt x="263" y="563"/>
                    <a:pt x="156" y="622"/>
                    <a:pt x="84" y="729"/>
                  </a:cubicBezTo>
                  <a:cubicBezTo>
                    <a:pt x="25" y="825"/>
                    <a:pt x="1" y="968"/>
                    <a:pt x="37" y="1087"/>
                  </a:cubicBezTo>
                  <a:cubicBezTo>
                    <a:pt x="60" y="1206"/>
                    <a:pt x="132" y="1313"/>
                    <a:pt x="239" y="1372"/>
                  </a:cubicBezTo>
                  <a:cubicBezTo>
                    <a:pt x="316" y="1415"/>
                    <a:pt x="410" y="1451"/>
                    <a:pt x="497" y="1451"/>
                  </a:cubicBezTo>
                  <a:cubicBezTo>
                    <a:pt x="532" y="1451"/>
                    <a:pt x="566" y="1445"/>
                    <a:pt x="596" y="1432"/>
                  </a:cubicBezTo>
                  <a:lnTo>
                    <a:pt x="1953" y="932"/>
                  </a:lnTo>
                  <a:cubicBezTo>
                    <a:pt x="2073" y="884"/>
                    <a:pt x="2180" y="837"/>
                    <a:pt x="2239" y="717"/>
                  </a:cubicBezTo>
                  <a:cubicBezTo>
                    <a:pt x="2311" y="622"/>
                    <a:pt x="2334" y="479"/>
                    <a:pt x="2299" y="360"/>
                  </a:cubicBezTo>
                  <a:cubicBezTo>
                    <a:pt x="2263" y="241"/>
                    <a:pt x="2204" y="134"/>
                    <a:pt x="2096" y="75"/>
                  </a:cubicBezTo>
                  <a:cubicBezTo>
                    <a:pt x="2019" y="31"/>
                    <a:pt x="1922" y="1"/>
                    <a:pt x="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5896750" y="1727750"/>
              <a:ext cx="49125" cy="38950"/>
            </a:xfrm>
            <a:custGeom>
              <a:avLst/>
              <a:gdLst/>
              <a:ahLst/>
              <a:cxnLst/>
              <a:rect l="l" t="t" r="r" b="b"/>
              <a:pathLst>
                <a:path w="1965" h="1558" extrusionOk="0">
                  <a:moveTo>
                    <a:pt x="529" y="1"/>
                  </a:moveTo>
                  <a:cubicBezTo>
                    <a:pt x="370" y="1"/>
                    <a:pt x="208" y="80"/>
                    <a:pt x="131" y="218"/>
                  </a:cubicBezTo>
                  <a:cubicBezTo>
                    <a:pt x="0" y="456"/>
                    <a:pt x="60" y="718"/>
                    <a:pt x="274" y="873"/>
                  </a:cubicBezTo>
                  <a:cubicBezTo>
                    <a:pt x="584" y="1075"/>
                    <a:pt x="881" y="1278"/>
                    <a:pt x="1191" y="1492"/>
                  </a:cubicBezTo>
                  <a:cubicBezTo>
                    <a:pt x="1260" y="1537"/>
                    <a:pt x="1343" y="1558"/>
                    <a:pt x="1427" y="1558"/>
                  </a:cubicBezTo>
                  <a:cubicBezTo>
                    <a:pt x="1589" y="1558"/>
                    <a:pt x="1755" y="1479"/>
                    <a:pt x="1834" y="1337"/>
                  </a:cubicBezTo>
                  <a:cubicBezTo>
                    <a:pt x="1965" y="1111"/>
                    <a:pt x="1905" y="837"/>
                    <a:pt x="1679" y="694"/>
                  </a:cubicBezTo>
                  <a:cubicBezTo>
                    <a:pt x="1382" y="492"/>
                    <a:pt x="1072" y="278"/>
                    <a:pt x="774" y="75"/>
                  </a:cubicBezTo>
                  <a:cubicBezTo>
                    <a:pt x="703" y="25"/>
                    <a:pt x="616" y="1"/>
                    <a:pt x="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5995275" y="1819200"/>
              <a:ext cx="49125" cy="52425"/>
            </a:xfrm>
            <a:custGeom>
              <a:avLst/>
              <a:gdLst/>
              <a:ahLst/>
              <a:cxnLst/>
              <a:rect l="l" t="t" r="r" b="b"/>
              <a:pathLst>
                <a:path w="1965" h="2097" extrusionOk="0">
                  <a:moveTo>
                    <a:pt x="512" y="1"/>
                  </a:moveTo>
                  <a:cubicBezTo>
                    <a:pt x="405" y="1"/>
                    <a:pt x="262" y="49"/>
                    <a:pt x="179" y="132"/>
                  </a:cubicBezTo>
                  <a:cubicBezTo>
                    <a:pt x="0" y="322"/>
                    <a:pt x="0" y="584"/>
                    <a:pt x="155" y="787"/>
                  </a:cubicBezTo>
                  <a:cubicBezTo>
                    <a:pt x="477" y="1168"/>
                    <a:pt x="798" y="1561"/>
                    <a:pt x="1108" y="1942"/>
                  </a:cubicBezTo>
                  <a:cubicBezTo>
                    <a:pt x="1191" y="2037"/>
                    <a:pt x="1334" y="2084"/>
                    <a:pt x="1441" y="2096"/>
                  </a:cubicBezTo>
                  <a:cubicBezTo>
                    <a:pt x="1560" y="2096"/>
                    <a:pt x="1691" y="2049"/>
                    <a:pt x="1774" y="1965"/>
                  </a:cubicBezTo>
                  <a:cubicBezTo>
                    <a:pt x="1965" y="1775"/>
                    <a:pt x="1965" y="1501"/>
                    <a:pt x="1798" y="1299"/>
                  </a:cubicBezTo>
                  <a:cubicBezTo>
                    <a:pt x="1477" y="918"/>
                    <a:pt x="1167" y="537"/>
                    <a:pt x="846" y="144"/>
                  </a:cubicBezTo>
                  <a:cubicBezTo>
                    <a:pt x="774" y="60"/>
                    <a:pt x="631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5925325" y="1874800"/>
              <a:ext cx="41100" cy="74600"/>
            </a:xfrm>
            <a:custGeom>
              <a:avLst/>
              <a:gdLst/>
              <a:ahLst/>
              <a:cxnLst/>
              <a:rect l="l" t="t" r="r" b="b"/>
              <a:pathLst>
                <a:path w="1644" h="2984" extrusionOk="0">
                  <a:moveTo>
                    <a:pt x="1135" y="0"/>
                  </a:moveTo>
                  <a:cubicBezTo>
                    <a:pt x="929" y="0"/>
                    <a:pt x="738" y="119"/>
                    <a:pt x="679" y="337"/>
                  </a:cubicBezTo>
                  <a:cubicBezTo>
                    <a:pt x="477" y="1015"/>
                    <a:pt x="274" y="1706"/>
                    <a:pt x="72" y="2385"/>
                  </a:cubicBezTo>
                  <a:cubicBezTo>
                    <a:pt x="0" y="2623"/>
                    <a:pt x="143" y="2908"/>
                    <a:pt x="381" y="2968"/>
                  </a:cubicBezTo>
                  <a:cubicBezTo>
                    <a:pt x="424" y="2978"/>
                    <a:pt x="467" y="2983"/>
                    <a:pt x="509" y="2983"/>
                  </a:cubicBezTo>
                  <a:cubicBezTo>
                    <a:pt x="715" y="2983"/>
                    <a:pt x="906" y="2866"/>
                    <a:pt x="965" y="2658"/>
                  </a:cubicBezTo>
                  <a:cubicBezTo>
                    <a:pt x="1167" y="1968"/>
                    <a:pt x="1370" y="1289"/>
                    <a:pt x="1584" y="599"/>
                  </a:cubicBezTo>
                  <a:cubicBezTo>
                    <a:pt x="1643" y="361"/>
                    <a:pt x="1512" y="75"/>
                    <a:pt x="1262" y="15"/>
                  </a:cubicBezTo>
                  <a:cubicBezTo>
                    <a:pt x="1220" y="5"/>
                    <a:pt x="1177" y="0"/>
                    <a:pt x="1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5853575" y="1822450"/>
              <a:ext cx="47650" cy="49775"/>
            </a:xfrm>
            <a:custGeom>
              <a:avLst/>
              <a:gdLst/>
              <a:ahLst/>
              <a:cxnLst/>
              <a:rect l="l" t="t" r="r" b="b"/>
              <a:pathLst>
                <a:path w="1906" h="1991" extrusionOk="0">
                  <a:moveTo>
                    <a:pt x="1470" y="1"/>
                  </a:moveTo>
                  <a:cubicBezTo>
                    <a:pt x="1461" y="1"/>
                    <a:pt x="1451" y="1"/>
                    <a:pt x="1442" y="2"/>
                  </a:cubicBezTo>
                  <a:cubicBezTo>
                    <a:pt x="1323" y="2"/>
                    <a:pt x="1192" y="38"/>
                    <a:pt x="1108" y="121"/>
                  </a:cubicBezTo>
                  <a:cubicBezTo>
                    <a:pt x="799" y="478"/>
                    <a:pt x="477" y="823"/>
                    <a:pt x="156" y="1181"/>
                  </a:cubicBezTo>
                  <a:cubicBezTo>
                    <a:pt x="61" y="1276"/>
                    <a:pt x="1" y="1383"/>
                    <a:pt x="1" y="1514"/>
                  </a:cubicBezTo>
                  <a:cubicBezTo>
                    <a:pt x="1" y="1621"/>
                    <a:pt x="49" y="1764"/>
                    <a:pt x="132" y="1835"/>
                  </a:cubicBezTo>
                  <a:cubicBezTo>
                    <a:pt x="215" y="1931"/>
                    <a:pt x="334" y="1990"/>
                    <a:pt x="465" y="1990"/>
                  </a:cubicBezTo>
                  <a:cubicBezTo>
                    <a:pt x="584" y="1990"/>
                    <a:pt x="715" y="1954"/>
                    <a:pt x="799" y="1859"/>
                  </a:cubicBezTo>
                  <a:cubicBezTo>
                    <a:pt x="1120" y="1514"/>
                    <a:pt x="1430" y="1157"/>
                    <a:pt x="1751" y="811"/>
                  </a:cubicBezTo>
                  <a:cubicBezTo>
                    <a:pt x="1846" y="716"/>
                    <a:pt x="1906" y="609"/>
                    <a:pt x="1906" y="478"/>
                  </a:cubicBezTo>
                  <a:cubicBezTo>
                    <a:pt x="1906" y="359"/>
                    <a:pt x="1858" y="228"/>
                    <a:pt x="1775" y="145"/>
                  </a:cubicBezTo>
                  <a:cubicBezTo>
                    <a:pt x="1698" y="68"/>
                    <a:pt x="1590" y="1"/>
                    <a:pt x="1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5847925" y="1963550"/>
              <a:ext cx="29175" cy="75050"/>
            </a:xfrm>
            <a:custGeom>
              <a:avLst/>
              <a:gdLst/>
              <a:ahLst/>
              <a:cxnLst/>
              <a:rect l="l" t="t" r="r" b="b"/>
              <a:pathLst>
                <a:path w="1167" h="3002" extrusionOk="0">
                  <a:moveTo>
                    <a:pt x="697" y="1"/>
                  </a:moveTo>
                  <a:cubicBezTo>
                    <a:pt x="691" y="1"/>
                    <a:pt x="685" y="1"/>
                    <a:pt x="679" y="1"/>
                  </a:cubicBezTo>
                  <a:cubicBezTo>
                    <a:pt x="417" y="1"/>
                    <a:pt x="227" y="192"/>
                    <a:pt x="203" y="454"/>
                  </a:cubicBezTo>
                  <a:cubicBezTo>
                    <a:pt x="144" y="1144"/>
                    <a:pt x="84" y="1835"/>
                    <a:pt x="25" y="2514"/>
                  </a:cubicBezTo>
                  <a:cubicBezTo>
                    <a:pt x="1" y="2764"/>
                    <a:pt x="239" y="3002"/>
                    <a:pt x="489" y="3002"/>
                  </a:cubicBezTo>
                  <a:cubicBezTo>
                    <a:pt x="751" y="2990"/>
                    <a:pt x="941" y="2799"/>
                    <a:pt x="965" y="2537"/>
                  </a:cubicBezTo>
                  <a:cubicBezTo>
                    <a:pt x="1025" y="1847"/>
                    <a:pt x="1084" y="1168"/>
                    <a:pt x="1144" y="478"/>
                  </a:cubicBezTo>
                  <a:cubicBezTo>
                    <a:pt x="1167" y="234"/>
                    <a:pt x="941" y="1"/>
                    <a:pt x="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5805950" y="2085325"/>
              <a:ext cx="27125" cy="59250"/>
            </a:xfrm>
            <a:custGeom>
              <a:avLst/>
              <a:gdLst/>
              <a:ahLst/>
              <a:cxnLst/>
              <a:rect l="l" t="t" r="r" b="b"/>
              <a:pathLst>
                <a:path w="1085" h="2370" extrusionOk="0">
                  <a:moveTo>
                    <a:pt x="489" y="0"/>
                  </a:moveTo>
                  <a:cubicBezTo>
                    <a:pt x="370" y="0"/>
                    <a:pt x="251" y="36"/>
                    <a:pt x="156" y="131"/>
                  </a:cubicBezTo>
                  <a:cubicBezTo>
                    <a:pt x="72" y="214"/>
                    <a:pt x="1" y="333"/>
                    <a:pt x="13" y="464"/>
                  </a:cubicBezTo>
                  <a:cubicBezTo>
                    <a:pt x="49" y="941"/>
                    <a:pt x="96" y="1417"/>
                    <a:pt x="132" y="1893"/>
                  </a:cubicBezTo>
                  <a:cubicBezTo>
                    <a:pt x="144" y="2012"/>
                    <a:pt x="168" y="2119"/>
                    <a:pt x="263" y="2215"/>
                  </a:cubicBezTo>
                  <a:cubicBezTo>
                    <a:pt x="334" y="2298"/>
                    <a:pt x="477" y="2369"/>
                    <a:pt x="596" y="2369"/>
                  </a:cubicBezTo>
                  <a:cubicBezTo>
                    <a:pt x="715" y="2357"/>
                    <a:pt x="834" y="2322"/>
                    <a:pt x="918" y="2238"/>
                  </a:cubicBezTo>
                  <a:cubicBezTo>
                    <a:pt x="1001" y="2155"/>
                    <a:pt x="1084" y="2024"/>
                    <a:pt x="1073" y="1905"/>
                  </a:cubicBezTo>
                  <a:cubicBezTo>
                    <a:pt x="1025" y="1429"/>
                    <a:pt x="989" y="953"/>
                    <a:pt x="953" y="476"/>
                  </a:cubicBezTo>
                  <a:cubicBezTo>
                    <a:pt x="942" y="357"/>
                    <a:pt x="918" y="250"/>
                    <a:pt x="823" y="155"/>
                  </a:cubicBezTo>
                  <a:cubicBezTo>
                    <a:pt x="739" y="60"/>
                    <a:pt x="608" y="0"/>
                    <a:pt x="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5885425" y="2099425"/>
              <a:ext cx="74750" cy="40575"/>
            </a:xfrm>
            <a:custGeom>
              <a:avLst/>
              <a:gdLst/>
              <a:ahLst/>
              <a:cxnLst/>
              <a:rect l="l" t="t" r="r" b="b"/>
              <a:pathLst>
                <a:path w="2990" h="1623" extrusionOk="0">
                  <a:moveTo>
                    <a:pt x="2511" y="0"/>
                  </a:moveTo>
                  <a:cubicBezTo>
                    <a:pt x="2473" y="0"/>
                    <a:pt x="2433" y="6"/>
                    <a:pt x="2394" y="19"/>
                  </a:cubicBezTo>
                  <a:cubicBezTo>
                    <a:pt x="1727" y="246"/>
                    <a:pt x="1049" y="460"/>
                    <a:pt x="382" y="686"/>
                  </a:cubicBezTo>
                  <a:cubicBezTo>
                    <a:pt x="263" y="722"/>
                    <a:pt x="156" y="793"/>
                    <a:pt x="96" y="901"/>
                  </a:cubicBezTo>
                  <a:cubicBezTo>
                    <a:pt x="37" y="996"/>
                    <a:pt x="1" y="1139"/>
                    <a:pt x="37" y="1258"/>
                  </a:cubicBezTo>
                  <a:cubicBezTo>
                    <a:pt x="97" y="1448"/>
                    <a:pt x="284" y="1622"/>
                    <a:pt x="491" y="1622"/>
                  </a:cubicBezTo>
                  <a:cubicBezTo>
                    <a:pt x="530" y="1622"/>
                    <a:pt x="569" y="1616"/>
                    <a:pt x="608" y="1603"/>
                  </a:cubicBezTo>
                  <a:cubicBezTo>
                    <a:pt x="1275" y="1377"/>
                    <a:pt x="1942" y="1151"/>
                    <a:pt x="2620" y="936"/>
                  </a:cubicBezTo>
                  <a:cubicBezTo>
                    <a:pt x="2739" y="889"/>
                    <a:pt x="2835" y="829"/>
                    <a:pt x="2906" y="722"/>
                  </a:cubicBezTo>
                  <a:cubicBezTo>
                    <a:pt x="2966" y="627"/>
                    <a:pt x="2989" y="484"/>
                    <a:pt x="2966" y="365"/>
                  </a:cubicBezTo>
                  <a:cubicBezTo>
                    <a:pt x="2905" y="174"/>
                    <a:pt x="2718" y="0"/>
                    <a:pt x="2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5994675" y="2039275"/>
              <a:ext cx="42900" cy="59750"/>
            </a:xfrm>
            <a:custGeom>
              <a:avLst/>
              <a:gdLst/>
              <a:ahLst/>
              <a:cxnLst/>
              <a:rect l="l" t="t" r="r" b="b"/>
              <a:pathLst>
                <a:path w="1716" h="2390" extrusionOk="0">
                  <a:moveTo>
                    <a:pt x="515" y="0"/>
                  </a:moveTo>
                  <a:cubicBezTo>
                    <a:pt x="436" y="0"/>
                    <a:pt x="358" y="19"/>
                    <a:pt x="298" y="56"/>
                  </a:cubicBezTo>
                  <a:cubicBezTo>
                    <a:pt x="60" y="199"/>
                    <a:pt x="1" y="461"/>
                    <a:pt x="108" y="699"/>
                  </a:cubicBezTo>
                  <a:cubicBezTo>
                    <a:pt x="334" y="1175"/>
                    <a:pt x="560" y="1663"/>
                    <a:pt x="786" y="2152"/>
                  </a:cubicBezTo>
                  <a:cubicBezTo>
                    <a:pt x="834" y="2247"/>
                    <a:pt x="953" y="2342"/>
                    <a:pt x="1060" y="2378"/>
                  </a:cubicBezTo>
                  <a:cubicBezTo>
                    <a:pt x="1094" y="2385"/>
                    <a:pt x="1133" y="2389"/>
                    <a:pt x="1173" y="2389"/>
                  </a:cubicBezTo>
                  <a:cubicBezTo>
                    <a:pt x="1259" y="2389"/>
                    <a:pt x="1352" y="2371"/>
                    <a:pt x="1417" y="2330"/>
                  </a:cubicBezTo>
                  <a:cubicBezTo>
                    <a:pt x="1644" y="2199"/>
                    <a:pt x="1715" y="1937"/>
                    <a:pt x="1608" y="1699"/>
                  </a:cubicBezTo>
                  <a:cubicBezTo>
                    <a:pt x="1382" y="1211"/>
                    <a:pt x="1155" y="735"/>
                    <a:pt x="929" y="247"/>
                  </a:cubicBezTo>
                  <a:cubicBezTo>
                    <a:pt x="882" y="139"/>
                    <a:pt x="763" y="56"/>
                    <a:pt x="655" y="20"/>
                  </a:cubicBezTo>
                  <a:cubicBezTo>
                    <a:pt x="611" y="7"/>
                    <a:pt x="563" y="0"/>
                    <a:pt x="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6008075" y="2129075"/>
              <a:ext cx="41100" cy="42575"/>
            </a:xfrm>
            <a:custGeom>
              <a:avLst/>
              <a:gdLst/>
              <a:ahLst/>
              <a:cxnLst/>
              <a:rect l="l" t="t" r="r" b="b"/>
              <a:pathLst>
                <a:path w="1644" h="1703" extrusionOk="0">
                  <a:moveTo>
                    <a:pt x="1179" y="0"/>
                  </a:moveTo>
                  <a:cubicBezTo>
                    <a:pt x="1072" y="0"/>
                    <a:pt x="941" y="48"/>
                    <a:pt x="858" y="131"/>
                  </a:cubicBezTo>
                  <a:cubicBezTo>
                    <a:pt x="619" y="381"/>
                    <a:pt x="381" y="631"/>
                    <a:pt x="143" y="893"/>
                  </a:cubicBezTo>
                  <a:cubicBezTo>
                    <a:pt x="60" y="977"/>
                    <a:pt x="0" y="1096"/>
                    <a:pt x="0" y="1227"/>
                  </a:cubicBezTo>
                  <a:cubicBezTo>
                    <a:pt x="0" y="1334"/>
                    <a:pt x="48" y="1477"/>
                    <a:pt x="131" y="1548"/>
                  </a:cubicBezTo>
                  <a:cubicBezTo>
                    <a:pt x="215" y="1643"/>
                    <a:pt x="334" y="1703"/>
                    <a:pt x="465" y="1703"/>
                  </a:cubicBezTo>
                  <a:cubicBezTo>
                    <a:pt x="572" y="1703"/>
                    <a:pt x="703" y="1667"/>
                    <a:pt x="786" y="1572"/>
                  </a:cubicBezTo>
                  <a:cubicBezTo>
                    <a:pt x="1024" y="1322"/>
                    <a:pt x="1262" y="1072"/>
                    <a:pt x="1501" y="810"/>
                  </a:cubicBezTo>
                  <a:cubicBezTo>
                    <a:pt x="1584" y="727"/>
                    <a:pt x="1643" y="607"/>
                    <a:pt x="1643" y="477"/>
                  </a:cubicBezTo>
                  <a:cubicBezTo>
                    <a:pt x="1643" y="369"/>
                    <a:pt x="1596" y="226"/>
                    <a:pt x="1512" y="155"/>
                  </a:cubicBezTo>
                  <a:cubicBezTo>
                    <a:pt x="1429" y="60"/>
                    <a:pt x="1310" y="0"/>
                    <a:pt x="1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6058075" y="1982375"/>
              <a:ext cx="47650" cy="47850"/>
            </a:xfrm>
            <a:custGeom>
              <a:avLst/>
              <a:gdLst/>
              <a:ahLst/>
              <a:cxnLst/>
              <a:rect l="l" t="t" r="r" b="b"/>
              <a:pathLst>
                <a:path w="1906" h="1914" extrusionOk="0">
                  <a:moveTo>
                    <a:pt x="1422" y="1"/>
                  </a:moveTo>
                  <a:cubicBezTo>
                    <a:pt x="1309" y="1"/>
                    <a:pt x="1197" y="41"/>
                    <a:pt x="1108" y="129"/>
                  </a:cubicBezTo>
                  <a:cubicBezTo>
                    <a:pt x="786" y="451"/>
                    <a:pt x="465" y="772"/>
                    <a:pt x="143" y="1106"/>
                  </a:cubicBezTo>
                  <a:cubicBezTo>
                    <a:pt x="60" y="1189"/>
                    <a:pt x="1" y="1308"/>
                    <a:pt x="1" y="1439"/>
                  </a:cubicBezTo>
                  <a:cubicBezTo>
                    <a:pt x="1" y="1546"/>
                    <a:pt x="48" y="1689"/>
                    <a:pt x="132" y="1773"/>
                  </a:cubicBezTo>
                  <a:cubicBezTo>
                    <a:pt x="220" y="1861"/>
                    <a:pt x="350" y="1913"/>
                    <a:pt x="478" y="1913"/>
                  </a:cubicBezTo>
                  <a:cubicBezTo>
                    <a:pt x="591" y="1913"/>
                    <a:pt x="703" y="1873"/>
                    <a:pt x="786" y="1784"/>
                  </a:cubicBezTo>
                  <a:cubicBezTo>
                    <a:pt x="1108" y="1463"/>
                    <a:pt x="1429" y="1130"/>
                    <a:pt x="1751" y="808"/>
                  </a:cubicBezTo>
                  <a:cubicBezTo>
                    <a:pt x="1846" y="725"/>
                    <a:pt x="1894" y="606"/>
                    <a:pt x="1906" y="475"/>
                  </a:cubicBezTo>
                  <a:cubicBezTo>
                    <a:pt x="1906" y="368"/>
                    <a:pt x="1858" y="225"/>
                    <a:pt x="1775" y="141"/>
                  </a:cubicBezTo>
                  <a:cubicBezTo>
                    <a:pt x="1679" y="53"/>
                    <a:pt x="1550" y="1"/>
                    <a:pt x="1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6030700" y="1884300"/>
              <a:ext cx="49125" cy="64725"/>
            </a:xfrm>
            <a:custGeom>
              <a:avLst/>
              <a:gdLst/>
              <a:ahLst/>
              <a:cxnLst/>
              <a:rect l="l" t="t" r="r" b="b"/>
              <a:pathLst>
                <a:path w="1965" h="2589" extrusionOk="0">
                  <a:moveTo>
                    <a:pt x="1441" y="1"/>
                  </a:moveTo>
                  <a:cubicBezTo>
                    <a:pt x="1282" y="1"/>
                    <a:pt x="1125" y="72"/>
                    <a:pt x="1048" y="219"/>
                  </a:cubicBezTo>
                  <a:cubicBezTo>
                    <a:pt x="738" y="766"/>
                    <a:pt x="429" y="1326"/>
                    <a:pt x="119" y="1874"/>
                  </a:cubicBezTo>
                  <a:cubicBezTo>
                    <a:pt x="0" y="2088"/>
                    <a:pt x="48" y="2398"/>
                    <a:pt x="274" y="2517"/>
                  </a:cubicBezTo>
                  <a:cubicBezTo>
                    <a:pt x="353" y="2565"/>
                    <a:pt x="444" y="2589"/>
                    <a:pt x="534" y="2589"/>
                  </a:cubicBezTo>
                  <a:cubicBezTo>
                    <a:pt x="690" y="2589"/>
                    <a:pt x="842" y="2517"/>
                    <a:pt x="917" y="2374"/>
                  </a:cubicBezTo>
                  <a:cubicBezTo>
                    <a:pt x="1227" y="1814"/>
                    <a:pt x="1536" y="1266"/>
                    <a:pt x="1846" y="719"/>
                  </a:cubicBezTo>
                  <a:cubicBezTo>
                    <a:pt x="1965" y="504"/>
                    <a:pt x="1917" y="195"/>
                    <a:pt x="1691" y="64"/>
                  </a:cubicBezTo>
                  <a:cubicBezTo>
                    <a:pt x="1615" y="22"/>
                    <a:pt x="1528" y="1"/>
                    <a:pt x="1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6060450" y="1761400"/>
              <a:ext cx="56575" cy="43200"/>
            </a:xfrm>
            <a:custGeom>
              <a:avLst/>
              <a:gdLst/>
              <a:ahLst/>
              <a:cxnLst/>
              <a:rect l="l" t="t" r="r" b="b"/>
              <a:pathLst>
                <a:path w="2263" h="1728" extrusionOk="0">
                  <a:moveTo>
                    <a:pt x="529" y="0"/>
                  </a:moveTo>
                  <a:cubicBezTo>
                    <a:pt x="370" y="0"/>
                    <a:pt x="209" y="79"/>
                    <a:pt x="132" y="217"/>
                  </a:cubicBezTo>
                  <a:cubicBezTo>
                    <a:pt x="1" y="444"/>
                    <a:pt x="60" y="729"/>
                    <a:pt x="287" y="872"/>
                  </a:cubicBezTo>
                  <a:lnTo>
                    <a:pt x="1501" y="1658"/>
                  </a:lnTo>
                  <a:cubicBezTo>
                    <a:pt x="1573" y="1705"/>
                    <a:pt x="1660" y="1727"/>
                    <a:pt x="1748" y="1727"/>
                  </a:cubicBezTo>
                  <a:cubicBezTo>
                    <a:pt x="1906" y="1727"/>
                    <a:pt x="2067" y="1653"/>
                    <a:pt x="2144" y="1515"/>
                  </a:cubicBezTo>
                  <a:cubicBezTo>
                    <a:pt x="2263" y="1289"/>
                    <a:pt x="2215" y="1003"/>
                    <a:pt x="1989" y="860"/>
                  </a:cubicBezTo>
                  <a:cubicBezTo>
                    <a:pt x="1584" y="598"/>
                    <a:pt x="1180" y="336"/>
                    <a:pt x="775" y="75"/>
                  </a:cubicBezTo>
                  <a:cubicBezTo>
                    <a:pt x="703" y="24"/>
                    <a:pt x="616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6114025" y="1845550"/>
              <a:ext cx="54800" cy="60450"/>
            </a:xfrm>
            <a:custGeom>
              <a:avLst/>
              <a:gdLst/>
              <a:ahLst/>
              <a:cxnLst/>
              <a:rect l="l" t="t" r="r" b="b"/>
              <a:pathLst>
                <a:path w="2192" h="2418" extrusionOk="0">
                  <a:moveTo>
                    <a:pt x="1651" y="0"/>
                  </a:moveTo>
                  <a:cubicBezTo>
                    <a:pt x="1497" y="0"/>
                    <a:pt x="1353" y="80"/>
                    <a:pt x="1251" y="221"/>
                  </a:cubicBezTo>
                  <a:cubicBezTo>
                    <a:pt x="882" y="709"/>
                    <a:pt x="513" y="1209"/>
                    <a:pt x="156" y="1709"/>
                  </a:cubicBezTo>
                  <a:cubicBezTo>
                    <a:pt x="1" y="1900"/>
                    <a:pt x="96" y="2233"/>
                    <a:pt x="299" y="2352"/>
                  </a:cubicBezTo>
                  <a:cubicBezTo>
                    <a:pt x="380" y="2397"/>
                    <a:pt x="462" y="2418"/>
                    <a:pt x="542" y="2418"/>
                  </a:cubicBezTo>
                  <a:cubicBezTo>
                    <a:pt x="696" y="2418"/>
                    <a:pt x="839" y="2339"/>
                    <a:pt x="942" y="2197"/>
                  </a:cubicBezTo>
                  <a:cubicBezTo>
                    <a:pt x="1311" y="1709"/>
                    <a:pt x="1680" y="1209"/>
                    <a:pt x="2049" y="709"/>
                  </a:cubicBezTo>
                  <a:cubicBezTo>
                    <a:pt x="2192" y="519"/>
                    <a:pt x="2108" y="185"/>
                    <a:pt x="1894" y="66"/>
                  </a:cubicBezTo>
                  <a:cubicBezTo>
                    <a:pt x="1813" y="21"/>
                    <a:pt x="1730" y="0"/>
                    <a:pt x="1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6155700" y="1706900"/>
              <a:ext cx="38725" cy="68175"/>
            </a:xfrm>
            <a:custGeom>
              <a:avLst/>
              <a:gdLst/>
              <a:ahLst/>
              <a:cxnLst/>
              <a:rect l="l" t="t" r="r" b="b"/>
              <a:pathLst>
                <a:path w="1549" h="2727" extrusionOk="0">
                  <a:moveTo>
                    <a:pt x="531" y="0"/>
                  </a:moveTo>
                  <a:cubicBezTo>
                    <a:pt x="493" y="0"/>
                    <a:pt x="455" y="5"/>
                    <a:pt x="418" y="16"/>
                  </a:cubicBezTo>
                  <a:cubicBezTo>
                    <a:pt x="179" y="88"/>
                    <a:pt x="1" y="338"/>
                    <a:pt x="72" y="588"/>
                  </a:cubicBezTo>
                  <a:cubicBezTo>
                    <a:pt x="239" y="1183"/>
                    <a:pt x="406" y="1778"/>
                    <a:pt x="572" y="2374"/>
                  </a:cubicBezTo>
                  <a:cubicBezTo>
                    <a:pt x="632" y="2563"/>
                    <a:pt x="817" y="2727"/>
                    <a:pt x="1022" y="2727"/>
                  </a:cubicBezTo>
                  <a:cubicBezTo>
                    <a:pt x="1062" y="2727"/>
                    <a:pt x="1103" y="2721"/>
                    <a:pt x="1144" y="2707"/>
                  </a:cubicBezTo>
                  <a:cubicBezTo>
                    <a:pt x="1370" y="2647"/>
                    <a:pt x="1549" y="2397"/>
                    <a:pt x="1477" y="2147"/>
                  </a:cubicBezTo>
                  <a:cubicBezTo>
                    <a:pt x="1311" y="1552"/>
                    <a:pt x="1144" y="957"/>
                    <a:pt x="977" y="361"/>
                  </a:cubicBezTo>
                  <a:cubicBezTo>
                    <a:pt x="927" y="159"/>
                    <a:pt x="739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5924425" y="1984175"/>
              <a:ext cx="71475" cy="49600"/>
            </a:xfrm>
            <a:custGeom>
              <a:avLst/>
              <a:gdLst/>
              <a:ahLst/>
              <a:cxnLst/>
              <a:rect l="l" t="t" r="r" b="b"/>
              <a:pathLst>
                <a:path w="2859" h="1984" extrusionOk="0">
                  <a:moveTo>
                    <a:pt x="2298" y="0"/>
                  </a:moveTo>
                  <a:cubicBezTo>
                    <a:pt x="2225" y="0"/>
                    <a:pt x="2152" y="18"/>
                    <a:pt x="2084" y="57"/>
                  </a:cubicBezTo>
                  <a:cubicBezTo>
                    <a:pt x="1501" y="403"/>
                    <a:pt x="906" y="760"/>
                    <a:pt x="322" y="1105"/>
                  </a:cubicBezTo>
                  <a:cubicBezTo>
                    <a:pt x="108" y="1224"/>
                    <a:pt x="1" y="1522"/>
                    <a:pt x="132" y="1736"/>
                  </a:cubicBezTo>
                  <a:cubicBezTo>
                    <a:pt x="223" y="1886"/>
                    <a:pt x="385" y="1984"/>
                    <a:pt x="552" y="1984"/>
                  </a:cubicBezTo>
                  <a:cubicBezTo>
                    <a:pt x="623" y="1984"/>
                    <a:pt x="695" y="1966"/>
                    <a:pt x="763" y="1927"/>
                  </a:cubicBezTo>
                  <a:cubicBezTo>
                    <a:pt x="1358" y="1581"/>
                    <a:pt x="1941" y="1236"/>
                    <a:pt x="2537" y="879"/>
                  </a:cubicBezTo>
                  <a:cubicBezTo>
                    <a:pt x="2739" y="760"/>
                    <a:pt x="2858" y="474"/>
                    <a:pt x="2715" y="248"/>
                  </a:cubicBezTo>
                  <a:cubicBezTo>
                    <a:pt x="2632" y="98"/>
                    <a:pt x="2467" y="0"/>
                    <a:pt x="2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5463950" y="1578100"/>
              <a:ext cx="24725" cy="62550"/>
            </a:xfrm>
            <a:custGeom>
              <a:avLst/>
              <a:gdLst/>
              <a:ahLst/>
              <a:cxnLst/>
              <a:rect l="l" t="t" r="r" b="b"/>
              <a:pathLst>
                <a:path w="989" h="2502" extrusionOk="0">
                  <a:moveTo>
                    <a:pt x="543" y="0"/>
                  </a:moveTo>
                  <a:cubicBezTo>
                    <a:pt x="537" y="0"/>
                    <a:pt x="531" y="1"/>
                    <a:pt x="525" y="1"/>
                  </a:cubicBezTo>
                  <a:cubicBezTo>
                    <a:pt x="275" y="1"/>
                    <a:pt x="48" y="191"/>
                    <a:pt x="48" y="453"/>
                  </a:cubicBezTo>
                  <a:cubicBezTo>
                    <a:pt x="36" y="977"/>
                    <a:pt x="25" y="1501"/>
                    <a:pt x="13" y="2013"/>
                  </a:cubicBezTo>
                  <a:cubicBezTo>
                    <a:pt x="1" y="2263"/>
                    <a:pt x="215" y="2501"/>
                    <a:pt x="465" y="2501"/>
                  </a:cubicBezTo>
                  <a:cubicBezTo>
                    <a:pt x="727" y="2489"/>
                    <a:pt x="941" y="2299"/>
                    <a:pt x="941" y="2037"/>
                  </a:cubicBezTo>
                  <a:cubicBezTo>
                    <a:pt x="965" y="1513"/>
                    <a:pt x="977" y="1001"/>
                    <a:pt x="989" y="477"/>
                  </a:cubicBezTo>
                  <a:cubicBezTo>
                    <a:pt x="989" y="233"/>
                    <a:pt x="785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5516650" y="1532750"/>
              <a:ext cx="49125" cy="37925"/>
            </a:xfrm>
            <a:custGeom>
              <a:avLst/>
              <a:gdLst/>
              <a:ahLst/>
              <a:cxnLst/>
              <a:rect l="l" t="t" r="r" b="b"/>
              <a:pathLst>
                <a:path w="1965" h="1517" extrusionOk="0">
                  <a:moveTo>
                    <a:pt x="536" y="0"/>
                  </a:moveTo>
                  <a:cubicBezTo>
                    <a:pt x="496" y="0"/>
                    <a:pt x="455" y="6"/>
                    <a:pt x="417" y="17"/>
                  </a:cubicBezTo>
                  <a:cubicBezTo>
                    <a:pt x="310" y="41"/>
                    <a:pt x="191" y="124"/>
                    <a:pt x="131" y="219"/>
                  </a:cubicBezTo>
                  <a:cubicBezTo>
                    <a:pt x="0" y="446"/>
                    <a:pt x="60" y="719"/>
                    <a:pt x="286" y="862"/>
                  </a:cubicBezTo>
                  <a:cubicBezTo>
                    <a:pt x="584" y="1065"/>
                    <a:pt x="893" y="1255"/>
                    <a:pt x="1191" y="1446"/>
                  </a:cubicBezTo>
                  <a:cubicBezTo>
                    <a:pt x="1265" y="1496"/>
                    <a:pt x="1358" y="1516"/>
                    <a:pt x="1443" y="1516"/>
                  </a:cubicBezTo>
                  <a:cubicBezTo>
                    <a:pt x="1480" y="1516"/>
                    <a:pt x="1515" y="1513"/>
                    <a:pt x="1548" y="1505"/>
                  </a:cubicBezTo>
                  <a:cubicBezTo>
                    <a:pt x="1667" y="1481"/>
                    <a:pt x="1786" y="1398"/>
                    <a:pt x="1846" y="1303"/>
                  </a:cubicBezTo>
                  <a:cubicBezTo>
                    <a:pt x="1965" y="1077"/>
                    <a:pt x="1917" y="791"/>
                    <a:pt x="1691" y="648"/>
                  </a:cubicBezTo>
                  <a:cubicBezTo>
                    <a:pt x="1381" y="458"/>
                    <a:pt x="1084" y="267"/>
                    <a:pt x="774" y="65"/>
                  </a:cubicBezTo>
                  <a:cubicBezTo>
                    <a:pt x="709" y="24"/>
                    <a:pt x="623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5466050" y="1476025"/>
              <a:ext cx="25025" cy="59550"/>
            </a:xfrm>
            <a:custGeom>
              <a:avLst/>
              <a:gdLst/>
              <a:ahLst/>
              <a:cxnLst/>
              <a:rect l="l" t="t" r="r" b="b"/>
              <a:pathLst>
                <a:path w="1001" h="2382" extrusionOk="0">
                  <a:moveTo>
                    <a:pt x="536" y="0"/>
                  </a:moveTo>
                  <a:cubicBezTo>
                    <a:pt x="274" y="12"/>
                    <a:pt x="71" y="202"/>
                    <a:pt x="60" y="464"/>
                  </a:cubicBezTo>
                  <a:cubicBezTo>
                    <a:pt x="36" y="941"/>
                    <a:pt x="24" y="1417"/>
                    <a:pt x="12" y="1893"/>
                  </a:cubicBezTo>
                  <a:cubicBezTo>
                    <a:pt x="0" y="2143"/>
                    <a:pt x="214" y="2381"/>
                    <a:pt x="464" y="2381"/>
                  </a:cubicBezTo>
                  <a:cubicBezTo>
                    <a:pt x="726" y="2369"/>
                    <a:pt x="941" y="2179"/>
                    <a:pt x="941" y="1917"/>
                  </a:cubicBezTo>
                  <a:cubicBezTo>
                    <a:pt x="964" y="1441"/>
                    <a:pt x="976" y="964"/>
                    <a:pt x="1000" y="488"/>
                  </a:cubicBezTo>
                  <a:cubicBezTo>
                    <a:pt x="1000" y="238"/>
                    <a:pt x="786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5407100" y="1417075"/>
              <a:ext cx="49150" cy="55400"/>
            </a:xfrm>
            <a:custGeom>
              <a:avLst/>
              <a:gdLst/>
              <a:ahLst/>
              <a:cxnLst/>
              <a:rect l="l" t="t" r="r" b="b"/>
              <a:pathLst>
                <a:path w="1966" h="2216" extrusionOk="0">
                  <a:moveTo>
                    <a:pt x="489" y="1"/>
                  </a:moveTo>
                  <a:cubicBezTo>
                    <a:pt x="370" y="1"/>
                    <a:pt x="239" y="48"/>
                    <a:pt x="155" y="132"/>
                  </a:cubicBezTo>
                  <a:cubicBezTo>
                    <a:pt x="72" y="215"/>
                    <a:pt x="1" y="334"/>
                    <a:pt x="1" y="465"/>
                  </a:cubicBezTo>
                  <a:cubicBezTo>
                    <a:pt x="13" y="596"/>
                    <a:pt x="48" y="703"/>
                    <a:pt x="132" y="798"/>
                  </a:cubicBezTo>
                  <a:lnTo>
                    <a:pt x="1144" y="2060"/>
                  </a:lnTo>
                  <a:cubicBezTo>
                    <a:pt x="1215" y="2156"/>
                    <a:pt x="1370" y="2215"/>
                    <a:pt x="1477" y="2215"/>
                  </a:cubicBezTo>
                  <a:cubicBezTo>
                    <a:pt x="1596" y="2215"/>
                    <a:pt x="1727" y="2168"/>
                    <a:pt x="1810" y="2084"/>
                  </a:cubicBezTo>
                  <a:cubicBezTo>
                    <a:pt x="1894" y="2001"/>
                    <a:pt x="1965" y="1882"/>
                    <a:pt x="1953" y="1751"/>
                  </a:cubicBezTo>
                  <a:cubicBezTo>
                    <a:pt x="1953" y="1620"/>
                    <a:pt x="1906" y="1525"/>
                    <a:pt x="1834" y="1417"/>
                  </a:cubicBezTo>
                  <a:lnTo>
                    <a:pt x="822" y="155"/>
                  </a:lnTo>
                  <a:cubicBezTo>
                    <a:pt x="739" y="60"/>
                    <a:pt x="596" y="12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5465450" y="1365800"/>
              <a:ext cx="37225" cy="72700"/>
            </a:xfrm>
            <a:custGeom>
              <a:avLst/>
              <a:gdLst/>
              <a:ahLst/>
              <a:cxnLst/>
              <a:rect l="l" t="t" r="r" b="b"/>
              <a:pathLst>
                <a:path w="1489" h="2908" extrusionOk="0">
                  <a:moveTo>
                    <a:pt x="984" y="1"/>
                  </a:moveTo>
                  <a:cubicBezTo>
                    <a:pt x="779" y="1"/>
                    <a:pt x="574" y="120"/>
                    <a:pt x="524" y="337"/>
                  </a:cubicBezTo>
                  <a:cubicBezTo>
                    <a:pt x="369" y="992"/>
                    <a:pt x="215" y="1647"/>
                    <a:pt x="48" y="2314"/>
                  </a:cubicBezTo>
                  <a:cubicBezTo>
                    <a:pt x="0" y="2552"/>
                    <a:pt x="107" y="2825"/>
                    <a:pt x="369" y="2897"/>
                  </a:cubicBezTo>
                  <a:cubicBezTo>
                    <a:pt x="404" y="2904"/>
                    <a:pt x="439" y="2907"/>
                    <a:pt x="475" y="2907"/>
                  </a:cubicBezTo>
                  <a:cubicBezTo>
                    <a:pt x="686" y="2907"/>
                    <a:pt x="902" y="2789"/>
                    <a:pt x="953" y="2575"/>
                  </a:cubicBezTo>
                  <a:cubicBezTo>
                    <a:pt x="1108" y="1921"/>
                    <a:pt x="1262" y="1254"/>
                    <a:pt x="1429" y="599"/>
                  </a:cubicBezTo>
                  <a:cubicBezTo>
                    <a:pt x="1489" y="361"/>
                    <a:pt x="1369" y="75"/>
                    <a:pt x="1108" y="16"/>
                  </a:cubicBezTo>
                  <a:cubicBezTo>
                    <a:pt x="1067" y="6"/>
                    <a:pt x="1025" y="1"/>
                    <a:pt x="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5419300" y="1316400"/>
              <a:ext cx="29500" cy="64500"/>
            </a:xfrm>
            <a:custGeom>
              <a:avLst/>
              <a:gdLst/>
              <a:ahLst/>
              <a:cxnLst/>
              <a:rect l="l" t="t" r="r" b="b"/>
              <a:pathLst>
                <a:path w="1180" h="2580" extrusionOk="0">
                  <a:moveTo>
                    <a:pt x="460" y="1"/>
                  </a:moveTo>
                  <a:cubicBezTo>
                    <a:pt x="425" y="1"/>
                    <a:pt x="391" y="5"/>
                    <a:pt x="358" y="15"/>
                  </a:cubicBezTo>
                  <a:cubicBezTo>
                    <a:pt x="251" y="51"/>
                    <a:pt x="132" y="122"/>
                    <a:pt x="72" y="218"/>
                  </a:cubicBezTo>
                  <a:cubicBezTo>
                    <a:pt x="13" y="337"/>
                    <a:pt x="1" y="456"/>
                    <a:pt x="25" y="587"/>
                  </a:cubicBezTo>
                  <a:cubicBezTo>
                    <a:pt x="96" y="1134"/>
                    <a:pt x="179" y="1682"/>
                    <a:pt x="251" y="2230"/>
                  </a:cubicBezTo>
                  <a:cubicBezTo>
                    <a:pt x="275" y="2337"/>
                    <a:pt x="370" y="2456"/>
                    <a:pt x="465" y="2515"/>
                  </a:cubicBezTo>
                  <a:cubicBezTo>
                    <a:pt x="530" y="2556"/>
                    <a:pt x="617" y="2580"/>
                    <a:pt x="703" y="2580"/>
                  </a:cubicBezTo>
                  <a:cubicBezTo>
                    <a:pt x="744" y="2580"/>
                    <a:pt x="784" y="2575"/>
                    <a:pt x="822" y="2563"/>
                  </a:cubicBezTo>
                  <a:cubicBezTo>
                    <a:pt x="941" y="2539"/>
                    <a:pt x="1049" y="2468"/>
                    <a:pt x="1108" y="2361"/>
                  </a:cubicBezTo>
                  <a:cubicBezTo>
                    <a:pt x="1168" y="2242"/>
                    <a:pt x="1179" y="2134"/>
                    <a:pt x="1168" y="2004"/>
                  </a:cubicBezTo>
                  <a:cubicBezTo>
                    <a:pt x="1084" y="1456"/>
                    <a:pt x="1013" y="908"/>
                    <a:pt x="929" y="360"/>
                  </a:cubicBezTo>
                  <a:cubicBezTo>
                    <a:pt x="918" y="253"/>
                    <a:pt x="810" y="122"/>
                    <a:pt x="727" y="75"/>
                  </a:cubicBezTo>
                  <a:cubicBezTo>
                    <a:pt x="649" y="32"/>
                    <a:pt x="553" y="1"/>
                    <a:pt x="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4" name="Google Shape;1714;p34"/>
          <p:cNvGrpSpPr/>
          <p:nvPr/>
        </p:nvGrpSpPr>
        <p:grpSpPr>
          <a:xfrm rot="513427" flipH="1">
            <a:off x="8050265" y="3455795"/>
            <a:ext cx="467365" cy="752924"/>
            <a:chOff x="3815875" y="1107425"/>
            <a:chExt cx="467350" cy="752900"/>
          </a:xfrm>
        </p:grpSpPr>
        <p:sp>
          <p:nvSpPr>
            <p:cNvPr id="1715" name="Google Shape;1715;p34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4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4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8478937-164B-4640-A265-6D6D4C238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427" y="932416"/>
            <a:ext cx="3743325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p44"/>
          <p:cNvSpPr/>
          <p:nvPr/>
        </p:nvSpPr>
        <p:spPr>
          <a:xfrm>
            <a:off x="548925" y="1354175"/>
            <a:ext cx="3713482" cy="2872529"/>
          </a:xfrm>
          <a:custGeom>
            <a:avLst/>
            <a:gdLst/>
            <a:ahLst/>
            <a:cxnLst/>
            <a:rect l="l" t="t" r="r" b="b"/>
            <a:pathLst>
              <a:path w="117599" h="97730" extrusionOk="0">
                <a:moveTo>
                  <a:pt x="57714" y="1"/>
                </a:moveTo>
                <a:cubicBezTo>
                  <a:pt x="48007" y="1"/>
                  <a:pt x="38305" y="2476"/>
                  <a:pt x="29921" y="7360"/>
                </a:cubicBezTo>
                <a:cubicBezTo>
                  <a:pt x="19741" y="13289"/>
                  <a:pt x="11633" y="22588"/>
                  <a:pt x="6715" y="33303"/>
                </a:cubicBezTo>
                <a:cubicBezTo>
                  <a:pt x="1786" y="44007"/>
                  <a:pt x="0" y="56068"/>
                  <a:pt x="1119" y="67796"/>
                </a:cubicBezTo>
                <a:cubicBezTo>
                  <a:pt x="1774" y="74582"/>
                  <a:pt x="3429" y="81405"/>
                  <a:pt x="7013" y="87203"/>
                </a:cubicBezTo>
                <a:cubicBezTo>
                  <a:pt x="10597" y="93013"/>
                  <a:pt x="15681" y="97704"/>
                  <a:pt x="22503" y="97728"/>
                </a:cubicBezTo>
                <a:cubicBezTo>
                  <a:pt x="23407" y="97729"/>
                  <a:pt x="24250" y="97730"/>
                  <a:pt x="25047" y="97730"/>
                </a:cubicBezTo>
                <a:cubicBezTo>
                  <a:pt x="29170" y="97730"/>
                  <a:pt x="32067" y="97714"/>
                  <a:pt x="35731" y="97714"/>
                </a:cubicBezTo>
                <a:cubicBezTo>
                  <a:pt x="37456" y="97714"/>
                  <a:pt x="39351" y="97718"/>
                  <a:pt x="41625" y="97728"/>
                </a:cubicBezTo>
                <a:lnTo>
                  <a:pt x="41779" y="97728"/>
                </a:lnTo>
                <a:cubicBezTo>
                  <a:pt x="42455" y="97729"/>
                  <a:pt x="43121" y="97729"/>
                  <a:pt x="43777" y="97729"/>
                </a:cubicBezTo>
                <a:cubicBezTo>
                  <a:pt x="49306" y="97729"/>
                  <a:pt x="54158" y="97700"/>
                  <a:pt x="58265" y="97700"/>
                </a:cubicBezTo>
                <a:cubicBezTo>
                  <a:pt x="59842" y="97700"/>
                  <a:pt x="61309" y="97704"/>
                  <a:pt x="62663" y="97716"/>
                </a:cubicBezTo>
                <a:cubicBezTo>
                  <a:pt x="63413" y="97722"/>
                  <a:pt x="64141" y="97726"/>
                  <a:pt x="64850" y="97726"/>
                </a:cubicBezTo>
                <a:cubicBezTo>
                  <a:pt x="74758" y="97726"/>
                  <a:pt x="81062" y="97076"/>
                  <a:pt x="91917" y="94954"/>
                </a:cubicBezTo>
                <a:cubicBezTo>
                  <a:pt x="100608" y="93263"/>
                  <a:pt x="103239" y="91918"/>
                  <a:pt x="105537" y="90191"/>
                </a:cubicBezTo>
                <a:cubicBezTo>
                  <a:pt x="110288" y="86619"/>
                  <a:pt x="112693" y="80726"/>
                  <a:pt x="114074" y="74939"/>
                </a:cubicBezTo>
                <a:cubicBezTo>
                  <a:pt x="117598" y="60140"/>
                  <a:pt x="115634" y="44043"/>
                  <a:pt x="108371" y="30672"/>
                </a:cubicBezTo>
                <a:cubicBezTo>
                  <a:pt x="101108" y="17301"/>
                  <a:pt x="88559" y="6836"/>
                  <a:pt x="74010" y="2407"/>
                </a:cubicBezTo>
                <a:cubicBezTo>
                  <a:pt x="68736" y="799"/>
                  <a:pt x="63225" y="1"/>
                  <a:pt x="577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44"/>
          <p:cNvSpPr txBox="1">
            <a:spLocks noGrp="1"/>
          </p:cNvSpPr>
          <p:nvPr>
            <p:ph type="title"/>
          </p:nvPr>
        </p:nvSpPr>
        <p:spPr>
          <a:xfrm>
            <a:off x="3307150" y="116005"/>
            <a:ext cx="43020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Решение</a:t>
            </a:r>
            <a:endParaRPr sz="2800" dirty="0"/>
          </a:p>
        </p:txBody>
      </p:sp>
      <p:pic>
        <p:nvPicPr>
          <p:cNvPr id="7" name="Google Shape;119;p20">
            <a:extLst>
              <a:ext uri="{FF2B5EF4-FFF2-40B4-BE49-F238E27FC236}">
                <a16:creationId xmlns:a16="http://schemas.microsoft.com/office/drawing/2014/main" id="{C257B7B9-6F8A-4272-BC88-A705612558E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874" y="916796"/>
            <a:ext cx="1686000" cy="374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0;p20">
            <a:extLst>
              <a:ext uri="{FF2B5EF4-FFF2-40B4-BE49-F238E27FC236}">
                <a16:creationId xmlns:a16="http://schemas.microsoft.com/office/drawing/2014/main" id="{4AC44C32-9671-468C-B47A-CE7DA94E692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9466" y="938422"/>
            <a:ext cx="1728508" cy="369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21;p20">
            <a:extLst>
              <a:ext uri="{FF2B5EF4-FFF2-40B4-BE49-F238E27FC236}">
                <a16:creationId xmlns:a16="http://schemas.microsoft.com/office/drawing/2014/main" id="{AA9A7DE0-5DA6-44EF-9B0B-83D2D30D874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9000" y="938413"/>
            <a:ext cx="1686000" cy="3698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5348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p44"/>
          <p:cNvSpPr/>
          <p:nvPr/>
        </p:nvSpPr>
        <p:spPr>
          <a:xfrm>
            <a:off x="548925" y="1354175"/>
            <a:ext cx="3713482" cy="2872529"/>
          </a:xfrm>
          <a:custGeom>
            <a:avLst/>
            <a:gdLst/>
            <a:ahLst/>
            <a:cxnLst/>
            <a:rect l="l" t="t" r="r" b="b"/>
            <a:pathLst>
              <a:path w="117599" h="97730" extrusionOk="0">
                <a:moveTo>
                  <a:pt x="57714" y="1"/>
                </a:moveTo>
                <a:cubicBezTo>
                  <a:pt x="48007" y="1"/>
                  <a:pt x="38305" y="2476"/>
                  <a:pt x="29921" y="7360"/>
                </a:cubicBezTo>
                <a:cubicBezTo>
                  <a:pt x="19741" y="13289"/>
                  <a:pt x="11633" y="22588"/>
                  <a:pt x="6715" y="33303"/>
                </a:cubicBezTo>
                <a:cubicBezTo>
                  <a:pt x="1786" y="44007"/>
                  <a:pt x="0" y="56068"/>
                  <a:pt x="1119" y="67796"/>
                </a:cubicBezTo>
                <a:cubicBezTo>
                  <a:pt x="1774" y="74582"/>
                  <a:pt x="3429" y="81405"/>
                  <a:pt x="7013" y="87203"/>
                </a:cubicBezTo>
                <a:cubicBezTo>
                  <a:pt x="10597" y="93013"/>
                  <a:pt x="15681" y="97704"/>
                  <a:pt x="22503" y="97728"/>
                </a:cubicBezTo>
                <a:cubicBezTo>
                  <a:pt x="23407" y="97729"/>
                  <a:pt x="24250" y="97730"/>
                  <a:pt x="25047" y="97730"/>
                </a:cubicBezTo>
                <a:cubicBezTo>
                  <a:pt x="29170" y="97730"/>
                  <a:pt x="32067" y="97714"/>
                  <a:pt x="35731" y="97714"/>
                </a:cubicBezTo>
                <a:cubicBezTo>
                  <a:pt x="37456" y="97714"/>
                  <a:pt x="39351" y="97718"/>
                  <a:pt x="41625" y="97728"/>
                </a:cubicBezTo>
                <a:lnTo>
                  <a:pt x="41779" y="97728"/>
                </a:lnTo>
                <a:cubicBezTo>
                  <a:pt x="42455" y="97729"/>
                  <a:pt x="43121" y="97729"/>
                  <a:pt x="43777" y="97729"/>
                </a:cubicBezTo>
                <a:cubicBezTo>
                  <a:pt x="49306" y="97729"/>
                  <a:pt x="54158" y="97700"/>
                  <a:pt x="58265" y="97700"/>
                </a:cubicBezTo>
                <a:cubicBezTo>
                  <a:pt x="59842" y="97700"/>
                  <a:pt x="61309" y="97704"/>
                  <a:pt x="62663" y="97716"/>
                </a:cubicBezTo>
                <a:cubicBezTo>
                  <a:pt x="63413" y="97722"/>
                  <a:pt x="64141" y="97726"/>
                  <a:pt x="64850" y="97726"/>
                </a:cubicBezTo>
                <a:cubicBezTo>
                  <a:pt x="74758" y="97726"/>
                  <a:pt x="81062" y="97076"/>
                  <a:pt x="91917" y="94954"/>
                </a:cubicBezTo>
                <a:cubicBezTo>
                  <a:pt x="100608" y="93263"/>
                  <a:pt x="103239" y="91918"/>
                  <a:pt x="105537" y="90191"/>
                </a:cubicBezTo>
                <a:cubicBezTo>
                  <a:pt x="110288" y="86619"/>
                  <a:pt x="112693" y="80726"/>
                  <a:pt x="114074" y="74939"/>
                </a:cubicBezTo>
                <a:cubicBezTo>
                  <a:pt x="117598" y="60140"/>
                  <a:pt x="115634" y="44043"/>
                  <a:pt x="108371" y="30672"/>
                </a:cubicBezTo>
                <a:cubicBezTo>
                  <a:pt x="101108" y="17301"/>
                  <a:pt x="88559" y="6836"/>
                  <a:pt x="74010" y="2407"/>
                </a:cubicBezTo>
                <a:cubicBezTo>
                  <a:pt x="68736" y="799"/>
                  <a:pt x="63225" y="1"/>
                  <a:pt x="577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44"/>
          <p:cNvSpPr txBox="1">
            <a:spLocks noGrp="1"/>
          </p:cNvSpPr>
          <p:nvPr>
            <p:ph type="title"/>
          </p:nvPr>
        </p:nvSpPr>
        <p:spPr>
          <a:xfrm>
            <a:off x="3307150" y="116005"/>
            <a:ext cx="43020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Решение</a:t>
            </a:r>
            <a:endParaRPr sz="2800" dirty="0"/>
          </a:p>
        </p:txBody>
      </p:sp>
      <p:pic>
        <p:nvPicPr>
          <p:cNvPr id="7" name="Google Shape;127;p21">
            <a:extLst>
              <a:ext uri="{FF2B5EF4-FFF2-40B4-BE49-F238E27FC236}">
                <a16:creationId xmlns:a16="http://schemas.microsoft.com/office/drawing/2014/main" id="{21CB8269-08D6-468A-9115-618A28242B3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050" y="916796"/>
            <a:ext cx="1786275" cy="3969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8;p21">
            <a:extLst>
              <a:ext uri="{FF2B5EF4-FFF2-40B4-BE49-F238E27FC236}">
                <a16:creationId xmlns:a16="http://schemas.microsoft.com/office/drawing/2014/main" id="{3930BC58-1D12-4277-B247-46012DF7A0B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8300" y="916796"/>
            <a:ext cx="1786275" cy="3969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29;p21">
            <a:extLst>
              <a:ext uri="{FF2B5EF4-FFF2-40B4-BE49-F238E27FC236}">
                <a16:creationId xmlns:a16="http://schemas.microsoft.com/office/drawing/2014/main" id="{A3B887E0-AE27-4B04-813E-5B47EA19528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2875" y="916808"/>
            <a:ext cx="1786275" cy="39694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9751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36"/>
          <p:cNvSpPr/>
          <p:nvPr/>
        </p:nvSpPr>
        <p:spPr>
          <a:xfrm>
            <a:off x="382695" y="1949898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36"/>
          <p:cNvSpPr/>
          <p:nvPr/>
        </p:nvSpPr>
        <p:spPr>
          <a:xfrm>
            <a:off x="3285054" y="1949898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36"/>
          <p:cNvSpPr/>
          <p:nvPr/>
        </p:nvSpPr>
        <p:spPr>
          <a:xfrm>
            <a:off x="5847246" y="1949898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36"/>
          <p:cNvSpPr txBox="1">
            <a:spLocks noGrp="1"/>
          </p:cNvSpPr>
          <p:nvPr>
            <p:ph type="title"/>
          </p:nvPr>
        </p:nvSpPr>
        <p:spPr>
          <a:xfrm>
            <a:off x="474734" y="2062548"/>
            <a:ext cx="707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743" name="Google Shape;1743;p36"/>
          <p:cNvSpPr txBox="1">
            <a:spLocks noGrp="1"/>
          </p:cNvSpPr>
          <p:nvPr>
            <p:ph type="subTitle" idx="1"/>
          </p:nvPr>
        </p:nvSpPr>
        <p:spPr>
          <a:xfrm>
            <a:off x="474734" y="3430936"/>
            <a:ext cx="2093222" cy="13026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/>
              <a:t>Увеличение числа людей, обеспокоенных изменением климата, загрязнением окружающей среды и </a:t>
            </a:r>
            <a:r>
              <a:rPr lang="ru-RU" dirty="0" err="1"/>
              <a:t>тд</a:t>
            </a:r>
            <a:endParaRPr dirty="0"/>
          </a:p>
        </p:txBody>
      </p:sp>
      <p:sp>
        <p:nvSpPr>
          <p:cNvPr id="1744" name="Google Shape;1744;p36"/>
          <p:cNvSpPr txBox="1">
            <a:spLocks noGrp="1"/>
          </p:cNvSpPr>
          <p:nvPr>
            <p:ph type="title" idx="2"/>
          </p:nvPr>
        </p:nvSpPr>
        <p:spPr>
          <a:xfrm>
            <a:off x="3401230" y="2062548"/>
            <a:ext cx="707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745" name="Google Shape;1745;p36"/>
          <p:cNvSpPr txBox="1">
            <a:spLocks noGrp="1"/>
          </p:cNvSpPr>
          <p:nvPr>
            <p:ph type="subTitle" idx="3"/>
          </p:nvPr>
        </p:nvSpPr>
        <p:spPr>
          <a:xfrm>
            <a:off x="3285053" y="3310580"/>
            <a:ext cx="1888871" cy="14230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/>
              <a:t>Компании все чаще внедряют программы обучения сотрудников принципам экологической ответственности</a:t>
            </a:r>
            <a:endParaRPr dirty="0"/>
          </a:p>
        </p:txBody>
      </p:sp>
      <p:sp>
        <p:nvSpPr>
          <p:cNvPr id="1746" name="Google Shape;1746;p36"/>
          <p:cNvSpPr txBox="1">
            <a:spLocks noGrp="1"/>
          </p:cNvSpPr>
          <p:nvPr>
            <p:ph type="title" idx="4"/>
          </p:nvPr>
        </p:nvSpPr>
        <p:spPr>
          <a:xfrm>
            <a:off x="5939297" y="2062548"/>
            <a:ext cx="707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747" name="Google Shape;1747;p36"/>
          <p:cNvSpPr txBox="1">
            <a:spLocks noGrp="1"/>
          </p:cNvSpPr>
          <p:nvPr>
            <p:ph type="subTitle" idx="5"/>
          </p:nvPr>
        </p:nvSpPr>
        <p:spPr>
          <a:xfrm>
            <a:off x="5939297" y="3414395"/>
            <a:ext cx="1888871" cy="1552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/>
              <a:t>Пользователи ожидают адаптивных решений, учитывающих их уровень знаний и интересы.</a:t>
            </a:r>
          </a:p>
        </p:txBody>
      </p:sp>
      <p:sp>
        <p:nvSpPr>
          <p:cNvPr id="1748" name="Google Shape;1748;p36"/>
          <p:cNvSpPr txBox="1">
            <a:spLocks noGrp="1"/>
          </p:cNvSpPr>
          <p:nvPr>
            <p:ph type="title" idx="6"/>
          </p:nvPr>
        </p:nvSpPr>
        <p:spPr>
          <a:xfrm>
            <a:off x="773175" y="2982736"/>
            <a:ext cx="707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1750" name="Google Shape;1750;p36"/>
          <p:cNvSpPr txBox="1">
            <a:spLocks noGrp="1"/>
          </p:cNvSpPr>
          <p:nvPr>
            <p:ph type="title" idx="8"/>
          </p:nvPr>
        </p:nvSpPr>
        <p:spPr>
          <a:xfrm>
            <a:off x="3456925" y="2982736"/>
            <a:ext cx="707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1754" name="Google Shape;1754;p36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Размер рынка</a:t>
            </a:r>
            <a:endParaRPr b="1" dirty="0"/>
          </a:p>
        </p:txBody>
      </p:sp>
      <p:sp>
        <p:nvSpPr>
          <p:cNvPr id="1755" name="Google Shape;1755;p36"/>
          <p:cNvSpPr txBox="1">
            <a:spLocks noGrp="1"/>
          </p:cNvSpPr>
          <p:nvPr>
            <p:ph type="subTitle" idx="17"/>
          </p:nvPr>
        </p:nvSpPr>
        <p:spPr>
          <a:xfrm>
            <a:off x="3285054" y="2865739"/>
            <a:ext cx="1888871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ESG-</a:t>
            </a:r>
            <a:r>
              <a:rPr lang="ru-RU" dirty="0"/>
              <a:t>тренды</a:t>
            </a:r>
            <a:endParaRPr dirty="0"/>
          </a:p>
        </p:txBody>
      </p:sp>
      <p:sp>
        <p:nvSpPr>
          <p:cNvPr id="1756" name="Google Shape;1756;p36"/>
          <p:cNvSpPr txBox="1">
            <a:spLocks noGrp="1"/>
          </p:cNvSpPr>
          <p:nvPr>
            <p:ph type="subTitle" idx="18"/>
          </p:nvPr>
        </p:nvSpPr>
        <p:spPr>
          <a:xfrm>
            <a:off x="5891022" y="2799748"/>
            <a:ext cx="2950760" cy="6311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sz="1800" b="1" dirty="0"/>
              <a:t>Персонализация обучения </a:t>
            </a:r>
            <a:endParaRPr sz="1800" b="1" dirty="0"/>
          </a:p>
        </p:txBody>
      </p:sp>
      <p:sp>
        <p:nvSpPr>
          <p:cNvPr id="1760" name="Google Shape;1760;p36"/>
          <p:cNvSpPr txBox="1">
            <a:spLocks noGrp="1"/>
          </p:cNvSpPr>
          <p:nvPr>
            <p:ph type="subTitle" idx="16"/>
          </p:nvPr>
        </p:nvSpPr>
        <p:spPr>
          <a:xfrm>
            <a:off x="382695" y="2982736"/>
            <a:ext cx="2185261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sz="1600" b="1" dirty="0"/>
              <a:t>Рост экологической осведомленности</a:t>
            </a:r>
            <a:endParaRPr sz="16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36"/>
          <p:cNvSpPr/>
          <p:nvPr/>
        </p:nvSpPr>
        <p:spPr>
          <a:xfrm>
            <a:off x="444688" y="1568856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36"/>
          <p:cNvSpPr/>
          <p:nvPr/>
        </p:nvSpPr>
        <p:spPr>
          <a:xfrm>
            <a:off x="3347047" y="1568856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36"/>
          <p:cNvSpPr/>
          <p:nvPr/>
        </p:nvSpPr>
        <p:spPr>
          <a:xfrm>
            <a:off x="5909239" y="1568856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36"/>
          <p:cNvSpPr txBox="1">
            <a:spLocks noGrp="1"/>
          </p:cNvSpPr>
          <p:nvPr>
            <p:ph type="title"/>
          </p:nvPr>
        </p:nvSpPr>
        <p:spPr>
          <a:xfrm>
            <a:off x="536727" y="1681506"/>
            <a:ext cx="707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4</a:t>
            </a:r>
            <a:endParaRPr dirty="0"/>
          </a:p>
        </p:txBody>
      </p:sp>
      <p:sp>
        <p:nvSpPr>
          <p:cNvPr id="1743" name="Google Shape;1743;p36"/>
          <p:cNvSpPr txBox="1">
            <a:spLocks noGrp="1"/>
          </p:cNvSpPr>
          <p:nvPr>
            <p:ph type="subTitle" idx="1"/>
          </p:nvPr>
        </p:nvSpPr>
        <p:spPr>
          <a:xfrm>
            <a:off x="536726" y="2929538"/>
            <a:ext cx="2265093" cy="14230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/>
              <a:t>Многие страны запускают программы по экологическому образованию, что открывает возможности для сотрудничества с правительствами и школами</a:t>
            </a:r>
            <a:endParaRPr dirty="0"/>
          </a:p>
        </p:txBody>
      </p:sp>
      <p:sp>
        <p:nvSpPr>
          <p:cNvPr id="1744" name="Google Shape;1744;p36"/>
          <p:cNvSpPr txBox="1">
            <a:spLocks noGrp="1"/>
          </p:cNvSpPr>
          <p:nvPr>
            <p:ph type="title" idx="2"/>
          </p:nvPr>
        </p:nvSpPr>
        <p:spPr>
          <a:xfrm>
            <a:off x="3463223" y="1681506"/>
            <a:ext cx="707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5</a:t>
            </a:r>
            <a:endParaRPr dirty="0"/>
          </a:p>
        </p:txBody>
      </p:sp>
      <p:sp>
        <p:nvSpPr>
          <p:cNvPr id="1745" name="Google Shape;1745;p36"/>
          <p:cNvSpPr txBox="1">
            <a:spLocks noGrp="1"/>
          </p:cNvSpPr>
          <p:nvPr>
            <p:ph type="subTitle" idx="3"/>
          </p:nvPr>
        </p:nvSpPr>
        <p:spPr>
          <a:xfrm>
            <a:off x="3347046" y="2799730"/>
            <a:ext cx="1888871" cy="1552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/>
              <a:t>Приложение </a:t>
            </a:r>
            <a:r>
              <a:rPr lang="ru-RU" dirty="0" err="1"/>
              <a:t>EcoMind</a:t>
            </a:r>
            <a:r>
              <a:rPr lang="ru-RU" dirty="0"/>
              <a:t> полностью построено в формате игры, где пользователи изучают экологию, выполняя увлекательные задания</a:t>
            </a:r>
          </a:p>
        </p:txBody>
      </p:sp>
      <p:sp>
        <p:nvSpPr>
          <p:cNvPr id="1746" name="Google Shape;1746;p36"/>
          <p:cNvSpPr txBox="1">
            <a:spLocks noGrp="1"/>
          </p:cNvSpPr>
          <p:nvPr>
            <p:ph type="title" idx="4"/>
          </p:nvPr>
        </p:nvSpPr>
        <p:spPr>
          <a:xfrm>
            <a:off x="6001290" y="1681506"/>
            <a:ext cx="707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6</a:t>
            </a:r>
            <a:endParaRPr dirty="0"/>
          </a:p>
        </p:txBody>
      </p:sp>
      <p:sp>
        <p:nvSpPr>
          <p:cNvPr id="1747" name="Google Shape;1747;p36"/>
          <p:cNvSpPr txBox="1">
            <a:spLocks noGrp="1"/>
          </p:cNvSpPr>
          <p:nvPr>
            <p:ph type="subTitle" idx="5"/>
          </p:nvPr>
        </p:nvSpPr>
        <p:spPr>
          <a:xfrm>
            <a:off x="6001290" y="2799731"/>
            <a:ext cx="1888871" cy="1786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/>
              <a:t>Увеличение времени, проводимого пользователями в мобильных приложениях, делает этот формат особенно привлекательным</a:t>
            </a:r>
          </a:p>
        </p:txBody>
      </p:sp>
      <p:sp>
        <p:nvSpPr>
          <p:cNvPr id="1748" name="Google Shape;1748;p36"/>
          <p:cNvSpPr txBox="1">
            <a:spLocks noGrp="1"/>
          </p:cNvSpPr>
          <p:nvPr>
            <p:ph type="title" idx="6"/>
          </p:nvPr>
        </p:nvSpPr>
        <p:spPr>
          <a:xfrm>
            <a:off x="773175" y="2982736"/>
            <a:ext cx="707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1750" name="Google Shape;1750;p36"/>
          <p:cNvSpPr txBox="1">
            <a:spLocks noGrp="1"/>
          </p:cNvSpPr>
          <p:nvPr>
            <p:ph type="title" idx="8"/>
          </p:nvPr>
        </p:nvSpPr>
        <p:spPr>
          <a:xfrm>
            <a:off x="3456925" y="2982736"/>
            <a:ext cx="707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1754" name="Google Shape;1754;p36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Размер рынка</a:t>
            </a:r>
            <a:endParaRPr b="1" dirty="0"/>
          </a:p>
        </p:txBody>
      </p:sp>
      <p:sp>
        <p:nvSpPr>
          <p:cNvPr id="1755" name="Google Shape;1755;p36"/>
          <p:cNvSpPr txBox="1">
            <a:spLocks noGrp="1"/>
          </p:cNvSpPr>
          <p:nvPr>
            <p:ph type="subTitle" idx="17"/>
          </p:nvPr>
        </p:nvSpPr>
        <p:spPr>
          <a:xfrm>
            <a:off x="3347047" y="2484697"/>
            <a:ext cx="2340831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dirty="0"/>
              <a:t>Геймификация</a:t>
            </a:r>
            <a:endParaRPr dirty="0"/>
          </a:p>
        </p:txBody>
      </p:sp>
      <p:sp>
        <p:nvSpPr>
          <p:cNvPr id="1756" name="Google Shape;1756;p36"/>
          <p:cNvSpPr txBox="1">
            <a:spLocks noGrp="1"/>
          </p:cNvSpPr>
          <p:nvPr>
            <p:ph type="subTitle" idx="18"/>
          </p:nvPr>
        </p:nvSpPr>
        <p:spPr>
          <a:xfrm>
            <a:off x="5953015" y="2418706"/>
            <a:ext cx="295076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sz="1800" b="1" dirty="0"/>
              <a:t>Мобильные приложения</a:t>
            </a:r>
            <a:endParaRPr sz="1800" b="1" dirty="0"/>
          </a:p>
        </p:txBody>
      </p:sp>
      <p:sp>
        <p:nvSpPr>
          <p:cNvPr id="1760" name="Google Shape;1760;p36"/>
          <p:cNvSpPr txBox="1">
            <a:spLocks noGrp="1"/>
          </p:cNvSpPr>
          <p:nvPr>
            <p:ph type="subTitle" idx="16"/>
          </p:nvPr>
        </p:nvSpPr>
        <p:spPr>
          <a:xfrm>
            <a:off x="444688" y="2601694"/>
            <a:ext cx="2185261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sz="1600" b="1" dirty="0"/>
              <a:t>Государственная поддержка </a:t>
            </a:r>
            <a:endParaRPr sz="1600" b="1" dirty="0"/>
          </a:p>
        </p:txBody>
      </p:sp>
    </p:spTree>
    <p:extLst>
      <p:ext uri="{BB962C8B-B14F-4D97-AF65-F5344CB8AC3E}">
        <p14:creationId xmlns:p14="http://schemas.microsoft.com/office/powerpoint/2010/main" val="2674489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42"/>
          <p:cNvSpPr txBox="1">
            <a:spLocks noGrp="1"/>
          </p:cNvSpPr>
          <p:nvPr>
            <p:ph type="body" idx="1"/>
          </p:nvPr>
        </p:nvSpPr>
        <p:spPr>
          <a:xfrm>
            <a:off x="808100" y="1534250"/>
            <a:ext cx="4008600" cy="27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dirty="0"/>
              <a:t> Персональные планы по устойчивому развитию(при помощи опросника).</a:t>
            </a:r>
          </a:p>
          <a:p>
            <a:pPr marL="0" lvl="0" indent="0">
              <a:buNone/>
            </a:pPr>
            <a:r>
              <a:rPr lang="ru-RU" dirty="0"/>
              <a:t> Фидбек в режиме реального времени и Идеи(интеграция с </a:t>
            </a:r>
            <a:r>
              <a:rPr lang="ru-RU" dirty="0" err="1"/>
              <a:t>IoT</a:t>
            </a:r>
            <a:r>
              <a:rPr lang="ru-RU" dirty="0"/>
              <a:t> )</a:t>
            </a:r>
          </a:p>
          <a:p>
            <a:pPr marL="0" lvl="0" indent="0">
              <a:buNone/>
            </a:pPr>
            <a:r>
              <a:rPr lang="ru-RU" dirty="0"/>
              <a:t> Геймификация &amp; Награды (очки, скидки).</a:t>
            </a:r>
          </a:p>
          <a:p>
            <a:pPr marL="0" lvl="0" indent="0">
              <a:buNone/>
            </a:pPr>
            <a:r>
              <a:rPr lang="ru-RU" dirty="0"/>
              <a:t> </a:t>
            </a:r>
            <a:r>
              <a:rPr lang="ru-RU" dirty="0" err="1"/>
              <a:t>Челленджи</a:t>
            </a:r>
            <a:r>
              <a:rPr lang="ru-RU" dirty="0"/>
              <a:t> сообщества (групповые задачи и </a:t>
            </a:r>
            <a:r>
              <a:rPr lang="ru-RU" dirty="0" err="1"/>
              <a:t>лидерборды</a:t>
            </a:r>
            <a:r>
              <a:rPr lang="ru-RU" dirty="0"/>
              <a:t>).</a:t>
            </a:r>
          </a:p>
          <a:p>
            <a:pPr marL="0" lvl="0" indent="0">
              <a:buNone/>
            </a:pPr>
            <a:r>
              <a:rPr lang="ru-RU" dirty="0"/>
              <a:t>Обучение с помощью ИИ(</a:t>
            </a:r>
            <a:r>
              <a:rPr lang="ru-RU" dirty="0" err="1"/>
              <a:t>чатбот</a:t>
            </a:r>
            <a:r>
              <a:rPr lang="ru-RU" dirty="0"/>
              <a:t> и  советы).</a:t>
            </a:r>
          </a:p>
          <a:p>
            <a:pPr marL="0" lvl="0" indent="0">
              <a:buNone/>
            </a:pPr>
            <a:r>
              <a:rPr lang="ru-RU" dirty="0"/>
              <a:t> </a:t>
            </a:r>
            <a:r>
              <a:rPr lang="ru-RU" dirty="0" err="1"/>
              <a:t>Carbon</a:t>
            </a:r>
            <a:r>
              <a:rPr lang="ru-RU" dirty="0"/>
              <a:t> </a:t>
            </a:r>
            <a:r>
              <a:rPr lang="ru-RU" dirty="0" err="1"/>
              <a:t>Footprint</a:t>
            </a:r>
            <a:r>
              <a:rPr lang="ru-RU" dirty="0"/>
              <a:t> </a:t>
            </a:r>
            <a:r>
              <a:rPr lang="ru-RU" dirty="0" err="1"/>
              <a:t>Tracker</a:t>
            </a:r>
            <a:r>
              <a:rPr lang="ru-RU" dirty="0"/>
              <a:t> (с </a:t>
            </a:r>
            <a:r>
              <a:rPr lang="ru-RU" dirty="0" err="1"/>
              <a:t>предиктами</a:t>
            </a:r>
            <a:r>
              <a:rPr lang="ru-RU" dirty="0"/>
              <a:t>).</a:t>
            </a:r>
          </a:p>
        </p:txBody>
      </p:sp>
      <p:sp>
        <p:nvSpPr>
          <p:cNvPr id="2077" name="Google Shape;207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Основные характеристики(фичи)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2375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42"/>
          <p:cNvSpPr txBox="1">
            <a:spLocks noGrp="1"/>
          </p:cNvSpPr>
          <p:nvPr>
            <p:ph type="body" idx="1"/>
          </p:nvPr>
        </p:nvSpPr>
        <p:spPr>
          <a:xfrm>
            <a:off x="808100" y="1534250"/>
            <a:ext cx="4008600" cy="27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dirty="0"/>
              <a:t>Бизнес-модель:  </a:t>
            </a:r>
            <a:r>
              <a:rPr lang="ru-RU" dirty="0" err="1"/>
              <a:t>Freemium</a:t>
            </a:r>
            <a:r>
              <a:rPr lang="ru-RU" dirty="0"/>
              <a:t> — это бизнес-модель, при которой базовая версия продукта предоставляется бесплатно, а дополнительные функции или контент доступны за плату. Для </a:t>
            </a:r>
            <a:r>
              <a:rPr lang="ru-RU" dirty="0" err="1"/>
              <a:t>EcoMind</a:t>
            </a:r>
            <a:r>
              <a:rPr lang="ru-RU" dirty="0"/>
              <a:t> такая модель позволит привлечь аудиторию, предложить пользователям возможность оценить приложение и монетизировать его. </a:t>
            </a:r>
          </a:p>
        </p:txBody>
      </p:sp>
      <p:sp>
        <p:nvSpPr>
          <p:cNvPr id="2077" name="Google Shape;207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 Модель для заработка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231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7" name="Google Shape;1917;p39"/>
          <p:cNvCxnSpPr>
            <a:cxnSpLocks/>
            <a:stCxn id="1918" idx="6"/>
          </p:cNvCxnSpPr>
          <p:nvPr/>
        </p:nvCxnSpPr>
        <p:spPr>
          <a:xfrm>
            <a:off x="5660338" y="2190263"/>
            <a:ext cx="1659600" cy="7281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0" name="Google Shape;1920;p39"/>
          <p:cNvCxnSpPr>
            <a:cxnSpLocks/>
          </p:cNvCxnSpPr>
          <p:nvPr/>
        </p:nvCxnSpPr>
        <p:spPr>
          <a:xfrm>
            <a:off x="6616318" y="2918363"/>
            <a:ext cx="1713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23" name="Google Shape;1923;p39"/>
          <p:cNvCxnSpPr>
            <a:stCxn id="1924" idx="6"/>
            <a:endCxn id="1925" idx="2"/>
          </p:cNvCxnSpPr>
          <p:nvPr/>
        </p:nvCxnSpPr>
        <p:spPr>
          <a:xfrm>
            <a:off x="1914675" y="2195790"/>
            <a:ext cx="1571400" cy="723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6" name="Google Shape;1926;p39"/>
          <p:cNvCxnSpPr>
            <a:stCxn id="1924" idx="2"/>
          </p:cNvCxnSpPr>
          <p:nvPr/>
        </p:nvCxnSpPr>
        <p:spPr>
          <a:xfrm rot="10800000">
            <a:off x="779475" y="2195790"/>
            <a:ext cx="877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927" name="Google Shape;1927;p39"/>
          <p:cNvGrpSpPr/>
          <p:nvPr/>
        </p:nvGrpSpPr>
        <p:grpSpPr>
          <a:xfrm>
            <a:off x="1340386" y="1786465"/>
            <a:ext cx="891200" cy="818675"/>
            <a:chOff x="1340386" y="1909638"/>
            <a:chExt cx="891200" cy="818675"/>
          </a:xfrm>
        </p:grpSpPr>
        <p:sp>
          <p:nvSpPr>
            <p:cNvPr id="1924" name="Google Shape;1924;p39"/>
            <p:cNvSpPr/>
            <p:nvPr/>
          </p:nvSpPr>
          <p:spPr>
            <a:xfrm>
              <a:off x="1657275" y="2190263"/>
              <a:ext cx="257400" cy="25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9"/>
            <p:cNvSpPr/>
            <p:nvPr/>
          </p:nvSpPr>
          <p:spPr>
            <a:xfrm>
              <a:off x="1340386" y="1909638"/>
              <a:ext cx="891200" cy="818675"/>
            </a:xfrm>
            <a:custGeom>
              <a:avLst/>
              <a:gdLst/>
              <a:ahLst/>
              <a:cxnLst/>
              <a:rect l="l" t="t" r="r" b="b"/>
              <a:pathLst>
                <a:path w="35648" h="32747" extrusionOk="0">
                  <a:moveTo>
                    <a:pt x="19540" y="0"/>
                  </a:moveTo>
                  <a:cubicBezTo>
                    <a:pt x="19464" y="0"/>
                    <a:pt x="19388" y="1"/>
                    <a:pt x="19312" y="2"/>
                  </a:cubicBezTo>
                  <a:cubicBezTo>
                    <a:pt x="13014" y="85"/>
                    <a:pt x="6906" y="3848"/>
                    <a:pt x="4001" y="9420"/>
                  </a:cubicBezTo>
                  <a:cubicBezTo>
                    <a:pt x="0" y="17087"/>
                    <a:pt x="2120" y="28541"/>
                    <a:pt x="10835" y="31827"/>
                  </a:cubicBezTo>
                  <a:cubicBezTo>
                    <a:pt x="12519" y="32466"/>
                    <a:pt x="14315" y="32746"/>
                    <a:pt x="16118" y="32746"/>
                  </a:cubicBezTo>
                  <a:cubicBezTo>
                    <a:pt x="17272" y="32746"/>
                    <a:pt x="18429" y="32632"/>
                    <a:pt x="19562" y="32423"/>
                  </a:cubicBezTo>
                  <a:cubicBezTo>
                    <a:pt x="24182" y="31577"/>
                    <a:pt x="28540" y="29125"/>
                    <a:pt x="31421" y="25422"/>
                  </a:cubicBezTo>
                  <a:cubicBezTo>
                    <a:pt x="34314" y="21731"/>
                    <a:pt x="35648" y="16778"/>
                    <a:pt x="34719" y="12182"/>
                  </a:cubicBezTo>
                  <a:cubicBezTo>
                    <a:pt x="33671" y="6991"/>
                    <a:pt x="29695" y="2502"/>
                    <a:pt x="24682" y="823"/>
                  </a:cubicBezTo>
                  <a:cubicBezTo>
                    <a:pt x="23027" y="264"/>
                    <a:pt x="21285" y="0"/>
                    <a:pt x="19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29" name="Google Shape;1929;p39"/>
          <p:cNvCxnSpPr>
            <a:stCxn id="1925" idx="6"/>
            <a:endCxn id="1918" idx="2"/>
          </p:cNvCxnSpPr>
          <p:nvPr/>
        </p:nvCxnSpPr>
        <p:spPr>
          <a:xfrm rot="10800000" flipH="1">
            <a:off x="3743463" y="2190175"/>
            <a:ext cx="1659600" cy="7290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0" name="Google Shape;1930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Реализация</a:t>
            </a:r>
            <a:endParaRPr dirty="0"/>
          </a:p>
        </p:txBody>
      </p:sp>
      <p:sp>
        <p:nvSpPr>
          <p:cNvPr id="1931" name="Google Shape;1931;p39"/>
          <p:cNvSpPr txBox="1">
            <a:spLocks noGrp="1"/>
          </p:cNvSpPr>
          <p:nvPr>
            <p:ph type="subTitle" idx="4294967295"/>
          </p:nvPr>
        </p:nvSpPr>
        <p:spPr>
          <a:xfrm>
            <a:off x="838975" y="3068125"/>
            <a:ext cx="1717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ru-RU" dirty="0"/>
              <a:t>Персонализированные планы, </a:t>
            </a:r>
            <a:r>
              <a:rPr lang="ru-RU" dirty="0" err="1"/>
              <a:t>carbon</a:t>
            </a:r>
            <a:r>
              <a:rPr lang="ru-RU" dirty="0"/>
              <a:t> </a:t>
            </a:r>
            <a:r>
              <a:rPr lang="ru-RU" dirty="0" err="1"/>
              <a:t>tracking</a:t>
            </a:r>
            <a:r>
              <a:rPr lang="ru-RU" dirty="0"/>
              <a:t>, геймификация.</a:t>
            </a:r>
            <a:endParaRPr dirty="0"/>
          </a:p>
        </p:txBody>
      </p:sp>
      <p:sp>
        <p:nvSpPr>
          <p:cNvPr id="1932" name="Google Shape;1932;p39"/>
          <p:cNvSpPr txBox="1">
            <a:spLocks noGrp="1"/>
          </p:cNvSpPr>
          <p:nvPr>
            <p:ph type="subTitle" idx="4294967295"/>
          </p:nvPr>
        </p:nvSpPr>
        <p:spPr>
          <a:xfrm>
            <a:off x="838975" y="2710275"/>
            <a:ext cx="17178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rPr>
              <a:t>1</a:t>
            </a:r>
            <a:endParaRPr sz="2400" dirty="0">
              <a:solidFill>
                <a:schemeClr val="dk2"/>
              </a:solidFill>
              <a:latin typeface="Gochi Hand"/>
              <a:ea typeface="Gochi Hand"/>
              <a:cs typeface="Gochi Hand"/>
              <a:sym typeface="Gochi Hand"/>
            </a:endParaRPr>
          </a:p>
        </p:txBody>
      </p:sp>
      <p:grpSp>
        <p:nvGrpSpPr>
          <p:cNvPr id="1933" name="Google Shape;1933;p39"/>
          <p:cNvGrpSpPr/>
          <p:nvPr/>
        </p:nvGrpSpPr>
        <p:grpSpPr>
          <a:xfrm>
            <a:off x="3169174" y="2506050"/>
            <a:ext cx="891200" cy="818675"/>
            <a:chOff x="3169174" y="2506050"/>
            <a:chExt cx="891200" cy="818675"/>
          </a:xfrm>
        </p:grpSpPr>
        <p:sp>
          <p:nvSpPr>
            <p:cNvPr id="1925" name="Google Shape;1925;p39"/>
            <p:cNvSpPr/>
            <p:nvPr/>
          </p:nvSpPr>
          <p:spPr>
            <a:xfrm>
              <a:off x="3486063" y="2790475"/>
              <a:ext cx="257400" cy="25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9"/>
            <p:cNvSpPr/>
            <p:nvPr/>
          </p:nvSpPr>
          <p:spPr>
            <a:xfrm>
              <a:off x="3169174" y="2506050"/>
              <a:ext cx="891200" cy="818675"/>
            </a:xfrm>
            <a:custGeom>
              <a:avLst/>
              <a:gdLst/>
              <a:ahLst/>
              <a:cxnLst/>
              <a:rect l="l" t="t" r="r" b="b"/>
              <a:pathLst>
                <a:path w="35648" h="32747" extrusionOk="0">
                  <a:moveTo>
                    <a:pt x="19540" y="0"/>
                  </a:moveTo>
                  <a:cubicBezTo>
                    <a:pt x="19464" y="0"/>
                    <a:pt x="19388" y="1"/>
                    <a:pt x="19312" y="2"/>
                  </a:cubicBezTo>
                  <a:cubicBezTo>
                    <a:pt x="13014" y="85"/>
                    <a:pt x="6906" y="3848"/>
                    <a:pt x="4001" y="9420"/>
                  </a:cubicBezTo>
                  <a:cubicBezTo>
                    <a:pt x="0" y="17087"/>
                    <a:pt x="2120" y="28541"/>
                    <a:pt x="10835" y="31827"/>
                  </a:cubicBezTo>
                  <a:cubicBezTo>
                    <a:pt x="12519" y="32466"/>
                    <a:pt x="14315" y="32746"/>
                    <a:pt x="16118" y="32746"/>
                  </a:cubicBezTo>
                  <a:cubicBezTo>
                    <a:pt x="17272" y="32746"/>
                    <a:pt x="18429" y="32632"/>
                    <a:pt x="19562" y="32423"/>
                  </a:cubicBezTo>
                  <a:cubicBezTo>
                    <a:pt x="24182" y="31577"/>
                    <a:pt x="28540" y="29125"/>
                    <a:pt x="31421" y="25422"/>
                  </a:cubicBezTo>
                  <a:cubicBezTo>
                    <a:pt x="34314" y="21731"/>
                    <a:pt x="35648" y="16778"/>
                    <a:pt x="34719" y="12182"/>
                  </a:cubicBezTo>
                  <a:cubicBezTo>
                    <a:pt x="33671" y="6991"/>
                    <a:pt x="29695" y="2502"/>
                    <a:pt x="24682" y="823"/>
                  </a:cubicBezTo>
                  <a:cubicBezTo>
                    <a:pt x="23027" y="264"/>
                    <a:pt x="21285" y="0"/>
                    <a:pt x="19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5" name="Google Shape;1935;p39"/>
          <p:cNvSpPr txBox="1">
            <a:spLocks noGrp="1"/>
          </p:cNvSpPr>
          <p:nvPr>
            <p:ph type="subTitle" idx="4294967295"/>
          </p:nvPr>
        </p:nvSpPr>
        <p:spPr>
          <a:xfrm>
            <a:off x="2755850" y="3794101"/>
            <a:ext cx="1717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dirty="0" err="1"/>
              <a:t>Интеграция</a:t>
            </a:r>
            <a:r>
              <a:rPr lang="en-US" dirty="0"/>
              <a:t> IoT , ИИ </a:t>
            </a:r>
            <a:r>
              <a:rPr lang="en-US" dirty="0" err="1"/>
              <a:t>чатбот</a:t>
            </a:r>
            <a:r>
              <a:rPr lang="en-US" dirty="0"/>
              <a:t>, community challenges, and partnerships.</a:t>
            </a:r>
          </a:p>
        </p:txBody>
      </p:sp>
      <p:sp>
        <p:nvSpPr>
          <p:cNvPr id="1936" name="Google Shape;1936;p39"/>
          <p:cNvSpPr txBox="1">
            <a:spLocks noGrp="1"/>
          </p:cNvSpPr>
          <p:nvPr>
            <p:ph type="subTitle" idx="4294967295"/>
          </p:nvPr>
        </p:nvSpPr>
        <p:spPr>
          <a:xfrm>
            <a:off x="2755863" y="3435400"/>
            <a:ext cx="17178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rPr>
              <a:t>2</a:t>
            </a:r>
            <a:endParaRPr sz="2400" dirty="0">
              <a:solidFill>
                <a:schemeClr val="dk2"/>
              </a:solidFill>
              <a:latin typeface="Gochi Hand"/>
              <a:ea typeface="Gochi Hand"/>
              <a:cs typeface="Gochi Hand"/>
              <a:sym typeface="Gochi Hand"/>
            </a:endParaRPr>
          </a:p>
        </p:txBody>
      </p:sp>
      <p:sp>
        <p:nvSpPr>
          <p:cNvPr id="1937" name="Google Shape;1937;p39"/>
          <p:cNvSpPr txBox="1">
            <a:spLocks noGrp="1"/>
          </p:cNvSpPr>
          <p:nvPr>
            <p:ph type="subTitle" idx="4294967295"/>
          </p:nvPr>
        </p:nvSpPr>
        <p:spPr>
          <a:xfrm>
            <a:off x="4672750" y="3068125"/>
            <a:ext cx="1717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dirty="0"/>
              <a:t>Localized versions, corporate licensing, CSR collaborations.</a:t>
            </a:r>
            <a:endParaRPr dirty="0"/>
          </a:p>
        </p:txBody>
      </p:sp>
      <p:sp>
        <p:nvSpPr>
          <p:cNvPr id="1938" name="Google Shape;1938;p39"/>
          <p:cNvSpPr txBox="1">
            <a:spLocks noGrp="1"/>
          </p:cNvSpPr>
          <p:nvPr>
            <p:ph type="subTitle" idx="4294967295"/>
          </p:nvPr>
        </p:nvSpPr>
        <p:spPr>
          <a:xfrm>
            <a:off x="4672750" y="2710275"/>
            <a:ext cx="17178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rPr>
              <a:t>3</a:t>
            </a:r>
            <a:endParaRPr sz="2400" dirty="0">
              <a:solidFill>
                <a:schemeClr val="dk2"/>
              </a:solidFill>
              <a:latin typeface="Gochi Hand"/>
              <a:ea typeface="Gochi Hand"/>
              <a:cs typeface="Gochi Hand"/>
              <a:sym typeface="Gochi Hand"/>
            </a:endParaRPr>
          </a:p>
        </p:txBody>
      </p:sp>
      <p:grpSp>
        <p:nvGrpSpPr>
          <p:cNvPr id="1941" name="Google Shape;1941;p39"/>
          <p:cNvGrpSpPr/>
          <p:nvPr/>
        </p:nvGrpSpPr>
        <p:grpSpPr>
          <a:xfrm>
            <a:off x="5086061" y="1780925"/>
            <a:ext cx="891200" cy="818675"/>
            <a:chOff x="5086061" y="1780925"/>
            <a:chExt cx="891200" cy="818675"/>
          </a:xfrm>
        </p:grpSpPr>
        <p:sp>
          <p:nvSpPr>
            <p:cNvPr id="1918" name="Google Shape;1918;p39"/>
            <p:cNvSpPr/>
            <p:nvPr/>
          </p:nvSpPr>
          <p:spPr>
            <a:xfrm>
              <a:off x="5402938" y="2061563"/>
              <a:ext cx="257400" cy="25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9"/>
            <p:cNvSpPr/>
            <p:nvPr/>
          </p:nvSpPr>
          <p:spPr>
            <a:xfrm>
              <a:off x="5086061" y="1780925"/>
              <a:ext cx="891200" cy="818675"/>
            </a:xfrm>
            <a:custGeom>
              <a:avLst/>
              <a:gdLst/>
              <a:ahLst/>
              <a:cxnLst/>
              <a:rect l="l" t="t" r="r" b="b"/>
              <a:pathLst>
                <a:path w="35648" h="32747" extrusionOk="0">
                  <a:moveTo>
                    <a:pt x="19540" y="0"/>
                  </a:moveTo>
                  <a:cubicBezTo>
                    <a:pt x="19464" y="0"/>
                    <a:pt x="19388" y="1"/>
                    <a:pt x="19312" y="2"/>
                  </a:cubicBezTo>
                  <a:cubicBezTo>
                    <a:pt x="13014" y="85"/>
                    <a:pt x="6906" y="3848"/>
                    <a:pt x="4001" y="9420"/>
                  </a:cubicBezTo>
                  <a:cubicBezTo>
                    <a:pt x="0" y="17087"/>
                    <a:pt x="2120" y="28541"/>
                    <a:pt x="10835" y="31827"/>
                  </a:cubicBezTo>
                  <a:cubicBezTo>
                    <a:pt x="12519" y="32466"/>
                    <a:pt x="14315" y="32746"/>
                    <a:pt x="16118" y="32746"/>
                  </a:cubicBezTo>
                  <a:cubicBezTo>
                    <a:pt x="17272" y="32746"/>
                    <a:pt x="18429" y="32632"/>
                    <a:pt x="19562" y="32423"/>
                  </a:cubicBezTo>
                  <a:cubicBezTo>
                    <a:pt x="24182" y="31577"/>
                    <a:pt x="28540" y="29125"/>
                    <a:pt x="31421" y="25422"/>
                  </a:cubicBezTo>
                  <a:cubicBezTo>
                    <a:pt x="34314" y="21731"/>
                    <a:pt x="35648" y="16778"/>
                    <a:pt x="34719" y="12182"/>
                  </a:cubicBezTo>
                  <a:cubicBezTo>
                    <a:pt x="33671" y="6991"/>
                    <a:pt x="29695" y="2502"/>
                    <a:pt x="24682" y="823"/>
                  </a:cubicBezTo>
                  <a:cubicBezTo>
                    <a:pt x="23027" y="264"/>
                    <a:pt x="21285" y="0"/>
                    <a:pt x="19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3" name="Google Shape;1943;p39"/>
          <p:cNvGrpSpPr/>
          <p:nvPr/>
        </p:nvGrpSpPr>
        <p:grpSpPr>
          <a:xfrm>
            <a:off x="1580841" y="2000512"/>
            <a:ext cx="410255" cy="390596"/>
            <a:chOff x="3053199" y="504952"/>
            <a:chExt cx="410255" cy="390596"/>
          </a:xfrm>
        </p:grpSpPr>
        <p:sp>
          <p:nvSpPr>
            <p:cNvPr id="1944" name="Google Shape;1944;p39"/>
            <p:cNvSpPr/>
            <p:nvPr/>
          </p:nvSpPr>
          <p:spPr>
            <a:xfrm>
              <a:off x="3053199" y="504952"/>
              <a:ext cx="410255" cy="390596"/>
            </a:xfrm>
            <a:custGeom>
              <a:avLst/>
              <a:gdLst/>
              <a:ahLst/>
              <a:cxnLst/>
              <a:rect l="l" t="t" r="r" b="b"/>
              <a:pathLst>
                <a:path w="11415" h="10868" extrusionOk="0">
                  <a:moveTo>
                    <a:pt x="628" y="1"/>
                  </a:moveTo>
                  <a:cubicBezTo>
                    <a:pt x="282" y="1"/>
                    <a:pt x="1" y="282"/>
                    <a:pt x="1" y="629"/>
                  </a:cubicBezTo>
                  <a:lnTo>
                    <a:pt x="1" y="4419"/>
                  </a:lnTo>
                  <a:cubicBezTo>
                    <a:pt x="1" y="4765"/>
                    <a:pt x="282" y="5047"/>
                    <a:pt x="628" y="5047"/>
                  </a:cubicBezTo>
                  <a:lnTo>
                    <a:pt x="5094" y="5047"/>
                  </a:lnTo>
                  <a:cubicBezTo>
                    <a:pt x="5440" y="5047"/>
                    <a:pt x="5722" y="4765"/>
                    <a:pt x="5722" y="4419"/>
                  </a:cubicBezTo>
                  <a:lnTo>
                    <a:pt x="5722" y="3695"/>
                  </a:lnTo>
                  <a:lnTo>
                    <a:pt x="10694" y="3695"/>
                  </a:lnTo>
                  <a:cubicBezTo>
                    <a:pt x="10907" y="3695"/>
                    <a:pt x="11079" y="3867"/>
                    <a:pt x="11079" y="4079"/>
                  </a:cubicBezTo>
                  <a:lnTo>
                    <a:pt x="11079" y="8472"/>
                  </a:lnTo>
                  <a:cubicBezTo>
                    <a:pt x="11079" y="8683"/>
                    <a:pt x="10907" y="8856"/>
                    <a:pt x="10694" y="8856"/>
                  </a:cubicBezTo>
                  <a:lnTo>
                    <a:pt x="9598" y="8856"/>
                  </a:lnTo>
                  <a:cubicBezTo>
                    <a:pt x="9506" y="8856"/>
                    <a:pt x="9430" y="8931"/>
                    <a:pt x="9430" y="9023"/>
                  </a:cubicBezTo>
                  <a:lnTo>
                    <a:pt x="9430" y="10342"/>
                  </a:lnTo>
                  <a:lnTo>
                    <a:pt x="7736" y="8896"/>
                  </a:lnTo>
                  <a:cubicBezTo>
                    <a:pt x="7707" y="8871"/>
                    <a:pt x="7667" y="8856"/>
                    <a:pt x="7628" y="8856"/>
                  </a:cubicBezTo>
                  <a:lnTo>
                    <a:pt x="2362" y="8856"/>
                  </a:lnTo>
                  <a:cubicBezTo>
                    <a:pt x="2149" y="8856"/>
                    <a:pt x="1977" y="8684"/>
                    <a:pt x="1977" y="8472"/>
                  </a:cubicBezTo>
                  <a:lnTo>
                    <a:pt x="1977" y="5659"/>
                  </a:lnTo>
                  <a:cubicBezTo>
                    <a:pt x="1977" y="5566"/>
                    <a:pt x="1902" y="5492"/>
                    <a:pt x="1810" y="5492"/>
                  </a:cubicBezTo>
                  <a:cubicBezTo>
                    <a:pt x="1717" y="5492"/>
                    <a:pt x="1643" y="5566"/>
                    <a:pt x="1643" y="5659"/>
                  </a:cubicBezTo>
                  <a:lnTo>
                    <a:pt x="1643" y="8472"/>
                  </a:lnTo>
                  <a:cubicBezTo>
                    <a:pt x="1643" y="8868"/>
                    <a:pt x="1965" y="9190"/>
                    <a:pt x="2362" y="9190"/>
                  </a:cubicBezTo>
                  <a:lnTo>
                    <a:pt x="7566" y="9190"/>
                  </a:lnTo>
                  <a:lnTo>
                    <a:pt x="9489" y="10832"/>
                  </a:lnTo>
                  <a:cubicBezTo>
                    <a:pt x="9512" y="10855"/>
                    <a:pt x="9549" y="10868"/>
                    <a:pt x="9588" y="10868"/>
                  </a:cubicBezTo>
                  <a:cubicBezTo>
                    <a:pt x="9670" y="10868"/>
                    <a:pt x="9763" y="10815"/>
                    <a:pt x="9765" y="10705"/>
                  </a:cubicBezTo>
                  <a:lnTo>
                    <a:pt x="9765" y="9190"/>
                  </a:lnTo>
                  <a:lnTo>
                    <a:pt x="10694" y="9190"/>
                  </a:lnTo>
                  <a:cubicBezTo>
                    <a:pt x="11091" y="9190"/>
                    <a:pt x="11414" y="8868"/>
                    <a:pt x="11414" y="8472"/>
                  </a:cubicBezTo>
                  <a:lnTo>
                    <a:pt x="11414" y="4079"/>
                  </a:lnTo>
                  <a:cubicBezTo>
                    <a:pt x="11414" y="3683"/>
                    <a:pt x="11091" y="3360"/>
                    <a:pt x="10694" y="3360"/>
                  </a:cubicBezTo>
                  <a:lnTo>
                    <a:pt x="5722" y="3360"/>
                  </a:lnTo>
                  <a:lnTo>
                    <a:pt x="5722" y="629"/>
                  </a:lnTo>
                  <a:cubicBezTo>
                    <a:pt x="5722" y="282"/>
                    <a:pt x="5440" y="1"/>
                    <a:pt x="5094" y="1"/>
                  </a:cubicBezTo>
                  <a:lnTo>
                    <a:pt x="4884" y="1"/>
                  </a:lnTo>
                  <a:cubicBezTo>
                    <a:pt x="4791" y="1"/>
                    <a:pt x="4717" y="75"/>
                    <a:pt x="4717" y="168"/>
                  </a:cubicBezTo>
                  <a:cubicBezTo>
                    <a:pt x="4717" y="259"/>
                    <a:pt x="4791" y="335"/>
                    <a:pt x="4884" y="335"/>
                  </a:cubicBezTo>
                  <a:lnTo>
                    <a:pt x="5094" y="335"/>
                  </a:lnTo>
                  <a:cubicBezTo>
                    <a:pt x="5256" y="335"/>
                    <a:pt x="5388" y="467"/>
                    <a:pt x="5388" y="629"/>
                  </a:cubicBezTo>
                  <a:lnTo>
                    <a:pt x="5388" y="4419"/>
                  </a:lnTo>
                  <a:cubicBezTo>
                    <a:pt x="5388" y="4581"/>
                    <a:pt x="5256" y="4713"/>
                    <a:pt x="5094" y="4713"/>
                  </a:cubicBezTo>
                  <a:lnTo>
                    <a:pt x="628" y="4713"/>
                  </a:lnTo>
                  <a:cubicBezTo>
                    <a:pt x="467" y="4713"/>
                    <a:pt x="335" y="4581"/>
                    <a:pt x="335" y="4419"/>
                  </a:cubicBezTo>
                  <a:lnTo>
                    <a:pt x="335" y="629"/>
                  </a:lnTo>
                  <a:cubicBezTo>
                    <a:pt x="335" y="467"/>
                    <a:pt x="467" y="335"/>
                    <a:pt x="628" y="335"/>
                  </a:cubicBezTo>
                  <a:lnTo>
                    <a:pt x="4073" y="335"/>
                  </a:lnTo>
                  <a:cubicBezTo>
                    <a:pt x="4166" y="335"/>
                    <a:pt x="4240" y="259"/>
                    <a:pt x="4240" y="168"/>
                  </a:cubicBezTo>
                  <a:cubicBezTo>
                    <a:pt x="4240" y="75"/>
                    <a:pt x="4166" y="1"/>
                    <a:pt x="4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9"/>
            <p:cNvSpPr/>
            <p:nvPr/>
          </p:nvSpPr>
          <p:spPr>
            <a:xfrm>
              <a:off x="3084934" y="560443"/>
              <a:ext cx="142574" cy="99158"/>
            </a:xfrm>
            <a:custGeom>
              <a:avLst/>
              <a:gdLst/>
              <a:ahLst/>
              <a:cxnLst/>
              <a:rect l="l" t="t" r="r" b="b"/>
              <a:pathLst>
                <a:path w="3967" h="2759" extrusionOk="0">
                  <a:moveTo>
                    <a:pt x="3395" y="335"/>
                  </a:moveTo>
                  <a:lnTo>
                    <a:pt x="2151" y="1580"/>
                  </a:lnTo>
                  <a:lnTo>
                    <a:pt x="2151" y="1030"/>
                  </a:lnTo>
                  <a:cubicBezTo>
                    <a:pt x="2151" y="647"/>
                    <a:pt x="2462" y="335"/>
                    <a:pt x="2846" y="335"/>
                  </a:cubicBezTo>
                  <a:close/>
                  <a:moveTo>
                    <a:pt x="1121" y="335"/>
                  </a:moveTo>
                  <a:cubicBezTo>
                    <a:pt x="1504" y="335"/>
                    <a:pt x="1817" y="647"/>
                    <a:pt x="1817" y="1030"/>
                  </a:cubicBezTo>
                  <a:lnTo>
                    <a:pt x="1817" y="1580"/>
                  </a:lnTo>
                  <a:lnTo>
                    <a:pt x="1110" y="872"/>
                  </a:lnTo>
                  <a:cubicBezTo>
                    <a:pt x="1077" y="840"/>
                    <a:pt x="1034" y="824"/>
                    <a:pt x="991" y="824"/>
                  </a:cubicBezTo>
                  <a:cubicBezTo>
                    <a:pt x="948" y="824"/>
                    <a:pt x="905" y="840"/>
                    <a:pt x="872" y="872"/>
                  </a:cubicBezTo>
                  <a:cubicBezTo>
                    <a:pt x="807" y="937"/>
                    <a:pt x="807" y="1044"/>
                    <a:pt x="872" y="1109"/>
                  </a:cubicBezTo>
                  <a:lnTo>
                    <a:pt x="1580" y="1816"/>
                  </a:lnTo>
                  <a:lnTo>
                    <a:pt x="1030" y="1816"/>
                  </a:lnTo>
                  <a:cubicBezTo>
                    <a:pt x="647" y="1816"/>
                    <a:pt x="335" y="1504"/>
                    <a:pt x="335" y="1121"/>
                  </a:cubicBezTo>
                  <a:lnTo>
                    <a:pt x="335" y="335"/>
                  </a:lnTo>
                  <a:close/>
                  <a:moveTo>
                    <a:pt x="3632" y="571"/>
                  </a:moveTo>
                  <a:lnTo>
                    <a:pt x="3632" y="1121"/>
                  </a:lnTo>
                  <a:cubicBezTo>
                    <a:pt x="3632" y="1504"/>
                    <a:pt x="3320" y="1816"/>
                    <a:pt x="2937" y="1816"/>
                  </a:cubicBezTo>
                  <a:lnTo>
                    <a:pt x="2387" y="1816"/>
                  </a:lnTo>
                  <a:lnTo>
                    <a:pt x="3632" y="571"/>
                  </a:lnTo>
                  <a:close/>
                  <a:moveTo>
                    <a:pt x="3802" y="0"/>
                  </a:moveTo>
                  <a:cubicBezTo>
                    <a:pt x="3801" y="0"/>
                    <a:pt x="3800" y="0"/>
                    <a:pt x="3798" y="0"/>
                  </a:cubicBezTo>
                  <a:lnTo>
                    <a:pt x="2846" y="0"/>
                  </a:lnTo>
                  <a:cubicBezTo>
                    <a:pt x="2485" y="0"/>
                    <a:pt x="2167" y="187"/>
                    <a:pt x="1984" y="468"/>
                  </a:cubicBezTo>
                  <a:cubicBezTo>
                    <a:pt x="1799" y="187"/>
                    <a:pt x="1482" y="0"/>
                    <a:pt x="1121" y="0"/>
                  </a:cubicBezTo>
                  <a:lnTo>
                    <a:pt x="168" y="0"/>
                  </a:lnTo>
                  <a:cubicBezTo>
                    <a:pt x="75" y="0"/>
                    <a:pt x="0" y="75"/>
                    <a:pt x="0" y="167"/>
                  </a:cubicBezTo>
                  <a:lnTo>
                    <a:pt x="0" y="1121"/>
                  </a:lnTo>
                  <a:cubicBezTo>
                    <a:pt x="0" y="1688"/>
                    <a:pt x="462" y="2150"/>
                    <a:pt x="1030" y="2150"/>
                  </a:cubicBezTo>
                  <a:lnTo>
                    <a:pt x="1816" y="2150"/>
                  </a:lnTo>
                  <a:lnTo>
                    <a:pt x="1816" y="2591"/>
                  </a:lnTo>
                  <a:cubicBezTo>
                    <a:pt x="1816" y="2684"/>
                    <a:pt x="1891" y="2758"/>
                    <a:pt x="1983" y="2758"/>
                  </a:cubicBezTo>
                  <a:lnTo>
                    <a:pt x="1984" y="2758"/>
                  </a:lnTo>
                  <a:cubicBezTo>
                    <a:pt x="2076" y="2758"/>
                    <a:pt x="2151" y="2684"/>
                    <a:pt x="2151" y="2591"/>
                  </a:cubicBezTo>
                  <a:lnTo>
                    <a:pt x="2151" y="2151"/>
                  </a:lnTo>
                  <a:lnTo>
                    <a:pt x="2937" y="2151"/>
                  </a:lnTo>
                  <a:cubicBezTo>
                    <a:pt x="3505" y="2151"/>
                    <a:pt x="3967" y="1689"/>
                    <a:pt x="3967" y="1121"/>
                  </a:cubicBezTo>
                  <a:lnTo>
                    <a:pt x="3967" y="168"/>
                  </a:lnTo>
                  <a:cubicBezTo>
                    <a:pt x="3967" y="85"/>
                    <a:pt x="3895" y="0"/>
                    <a:pt x="3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9"/>
            <p:cNvSpPr/>
            <p:nvPr/>
          </p:nvSpPr>
          <p:spPr>
            <a:xfrm>
              <a:off x="3151711" y="698956"/>
              <a:ext cx="52221" cy="107461"/>
            </a:xfrm>
            <a:custGeom>
              <a:avLst/>
              <a:gdLst/>
              <a:ahLst/>
              <a:cxnLst/>
              <a:rect l="l" t="t" r="r" b="b"/>
              <a:pathLst>
                <a:path w="1453" h="2990" extrusionOk="0">
                  <a:moveTo>
                    <a:pt x="167" y="0"/>
                  </a:moveTo>
                  <a:cubicBezTo>
                    <a:pt x="74" y="0"/>
                    <a:pt x="0" y="75"/>
                    <a:pt x="0" y="167"/>
                  </a:cubicBezTo>
                  <a:lnTo>
                    <a:pt x="0" y="2821"/>
                  </a:lnTo>
                  <a:cubicBezTo>
                    <a:pt x="0" y="2914"/>
                    <a:pt x="74" y="2989"/>
                    <a:pt x="167" y="2989"/>
                  </a:cubicBezTo>
                  <a:lnTo>
                    <a:pt x="1286" y="2989"/>
                  </a:lnTo>
                  <a:cubicBezTo>
                    <a:pt x="1378" y="2989"/>
                    <a:pt x="1453" y="2914"/>
                    <a:pt x="1453" y="2821"/>
                  </a:cubicBezTo>
                  <a:cubicBezTo>
                    <a:pt x="1453" y="2729"/>
                    <a:pt x="1378" y="2654"/>
                    <a:pt x="1286" y="2654"/>
                  </a:cubicBezTo>
                  <a:lnTo>
                    <a:pt x="334" y="2654"/>
                  </a:lnTo>
                  <a:lnTo>
                    <a:pt x="334" y="1662"/>
                  </a:lnTo>
                  <a:lnTo>
                    <a:pt x="1203" y="1662"/>
                  </a:lnTo>
                  <a:cubicBezTo>
                    <a:pt x="1295" y="1662"/>
                    <a:pt x="1370" y="1587"/>
                    <a:pt x="1370" y="1494"/>
                  </a:cubicBezTo>
                  <a:cubicBezTo>
                    <a:pt x="1370" y="1402"/>
                    <a:pt x="1295" y="1327"/>
                    <a:pt x="1203" y="1327"/>
                  </a:cubicBezTo>
                  <a:lnTo>
                    <a:pt x="334" y="1327"/>
                  </a:lnTo>
                  <a:lnTo>
                    <a:pt x="334" y="335"/>
                  </a:lnTo>
                  <a:lnTo>
                    <a:pt x="1286" y="335"/>
                  </a:lnTo>
                  <a:lnTo>
                    <a:pt x="1286" y="334"/>
                  </a:lnTo>
                  <a:cubicBezTo>
                    <a:pt x="1378" y="334"/>
                    <a:pt x="1453" y="260"/>
                    <a:pt x="1453" y="167"/>
                  </a:cubicBezTo>
                  <a:cubicBezTo>
                    <a:pt x="1453" y="75"/>
                    <a:pt x="1378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9"/>
            <p:cNvSpPr/>
            <p:nvPr/>
          </p:nvSpPr>
          <p:spPr>
            <a:xfrm>
              <a:off x="3220141" y="697950"/>
              <a:ext cx="93480" cy="108323"/>
            </a:xfrm>
            <a:custGeom>
              <a:avLst/>
              <a:gdLst/>
              <a:ahLst/>
              <a:cxnLst/>
              <a:rect l="l" t="t" r="r" b="b"/>
              <a:pathLst>
                <a:path w="2601" h="3014" extrusionOk="0">
                  <a:moveTo>
                    <a:pt x="1507" y="0"/>
                  </a:moveTo>
                  <a:cubicBezTo>
                    <a:pt x="676" y="0"/>
                    <a:pt x="0" y="676"/>
                    <a:pt x="0" y="1507"/>
                  </a:cubicBezTo>
                  <a:cubicBezTo>
                    <a:pt x="0" y="2337"/>
                    <a:pt x="676" y="3013"/>
                    <a:pt x="1507" y="3013"/>
                  </a:cubicBezTo>
                  <a:cubicBezTo>
                    <a:pt x="1834" y="3013"/>
                    <a:pt x="2126" y="2907"/>
                    <a:pt x="2352" y="2705"/>
                  </a:cubicBezTo>
                  <a:cubicBezTo>
                    <a:pt x="2434" y="2638"/>
                    <a:pt x="2601" y="2476"/>
                    <a:pt x="2457" y="2340"/>
                  </a:cubicBezTo>
                  <a:cubicBezTo>
                    <a:pt x="2426" y="2313"/>
                    <a:pt x="2388" y="2300"/>
                    <a:pt x="2350" y="2300"/>
                  </a:cubicBezTo>
                  <a:cubicBezTo>
                    <a:pt x="2302" y="2300"/>
                    <a:pt x="2255" y="2321"/>
                    <a:pt x="2222" y="2360"/>
                  </a:cubicBezTo>
                  <a:cubicBezTo>
                    <a:pt x="2193" y="2394"/>
                    <a:pt x="2162" y="2426"/>
                    <a:pt x="2130" y="2455"/>
                  </a:cubicBezTo>
                  <a:cubicBezTo>
                    <a:pt x="1963" y="2604"/>
                    <a:pt x="1754" y="2679"/>
                    <a:pt x="1507" y="2679"/>
                  </a:cubicBezTo>
                  <a:cubicBezTo>
                    <a:pt x="860" y="2679"/>
                    <a:pt x="334" y="2153"/>
                    <a:pt x="334" y="1507"/>
                  </a:cubicBezTo>
                  <a:cubicBezTo>
                    <a:pt x="334" y="860"/>
                    <a:pt x="860" y="334"/>
                    <a:pt x="1507" y="334"/>
                  </a:cubicBezTo>
                  <a:cubicBezTo>
                    <a:pt x="1742" y="334"/>
                    <a:pt x="1968" y="403"/>
                    <a:pt x="2161" y="534"/>
                  </a:cubicBezTo>
                  <a:cubicBezTo>
                    <a:pt x="2190" y="554"/>
                    <a:pt x="2223" y="563"/>
                    <a:pt x="2255" y="563"/>
                  </a:cubicBezTo>
                  <a:cubicBezTo>
                    <a:pt x="2309" y="563"/>
                    <a:pt x="2361" y="538"/>
                    <a:pt x="2393" y="490"/>
                  </a:cubicBezTo>
                  <a:cubicBezTo>
                    <a:pt x="2445" y="413"/>
                    <a:pt x="2425" y="310"/>
                    <a:pt x="2349" y="258"/>
                  </a:cubicBezTo>
                  <a:cubicBezTo>
                    <a:pt x="2100" y="89"/>
                    <a:pt x="1808" y="0"/>
                    <a:pt x="1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9"/>
            <p:cNvSpPr/>
            <p:nvPr/>
          </p:nvSpPr>
          <p:spPr>
            <a:xfrm>
              <a:off x="3324510" y="697734"/>
              <a:ext cx="108323" cy="108287"/>
            </a:xfrm>
            <a:custGeom>
              <a:avLst/>
              <a:gdLst/>
              <a:ahLst/>
              <a:cxnLst/>
              <a:rect l="l" t="t" r="r" b="b"/>
              <a:pathLst>
                <a:path w="3014" h="3013" extrusionOk="0">
                  <a:moveTo>
                    <a:pt x="1507" y="334"/>
                  </a:moveTo>
                  <a:cubicBezTo>
                    <a:pt x="2154" y="334"/>
                    <a:pt x="2679" y="860"/>
                    <a:pt x="2679" y="1506"/>
                  </a:cubicBezTo>
                  <a:cubicBezTo>
                    <a:pt x="2679" y="2153"/>
                    <a:pt x="2154" y="2679"/>
                    <a:pt x="1507" y="2679"/>
                  </a:cubicBezTo>
                  <a:cubicBezTo>
                    <a:pt x="861" y="2679"/>
                    <a:pt x="335" y="2153"/>
                    <a:pt x="335" y="1506"/>
                  </a:cubicBezTo>
                  <a:cubicBezTo>
                    <a:pt x="335" y="860"/>
                    <a:pt x="861" y="334"/>
                    <a:pt x="1507" y="334"/>
                  </a:cubicBezTo>
                  <a:close/>
                  <a:moveTo>
                    <a:pt x="1507" y="0"/>
                  </a:moveTo>
                  <a:cubicBezTo>
                    <a:pt x="676" y="0"/>
                    <a:pt x="1" y="675"/>
                    <a:pt x="1" y="1506"/>
                  </a:cubicBezTo>
                  <a:cubicBezTo>
                    <a:pt x="1" y="2338"/>
                    <a:pt x="676" y="3013"/>
                    <a:pt x="1507" y="3013"/>
                  </a:cubicBezTo>
                  <a:cubicBezTo>
                    <a:pt x="2338" y="3013"/>
                    <a:pt x="3013" y="2338"/>
                    <a:pt x="3013" y="1506"/>
                  </a:cubicBezTo>
                  <a:cubicBezTo>
                    <a:pt x="3013" y="675"/>
                    <a:pt x="2337" y="0"/>
                    <a:pt x="1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9"/>
            <p:cNvSpPr/>
            <p:nvPr/>
          </p:nvSpPr>
          <p:spPr>
            <a:xfrm>
              <a:off x="3294644" y="656295"/>
              <a:ext cx="113139" cy="12076"/>
            </a:xfrm>
            <a:custGeom>
              <a:avLst/>
              <a:gdLst/>
              <a:ahLst/>
              <a:cxnLst/>
              <a:rect l="l" t="t" r="r" b="b"/>
              <a:pathLst>
                <a:path w="3148" h="336" extrusionOk="0">
                  <a:moveTo>
                    <a:pt x="168" y="0"/>
                  </a:moveTo>
                  <a:cubicBezTo>
                    <a:pt x="75" y="0"/>
                    <a:pt x="1" y="76"/>
                    <a:pt x="1" y="169"/>
                  </a:cubicBezTo>
                  <a:cubicBezTo>
                    <a:pt x="1" y="260"/>
                    <a:pt x="75" y="336"/>
                    <a:pt x="168" y="336"/>
                  </a:cubicBezTo>
                  <a:lnTo>
                    <a:pt x="2980" y="336"/>
                  </a:lnTo>
                  <a:cubicBezTo>
                    <a:pt x="3073" y="336"/>
                    <a:pt x="3147" y="260"/>
                    <a:pt x="3147" y="169"/>
                  </a:cubicBezTo>
                  <a:cubicBezTo>
                    <a:pt x="3147" y="76"/>
                    <a:pt x="3073" y="0"/>
                    <a:pt x="29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0" name="Google Shape;1950;p39"/>
          <p:cNvGrpSpPr/>
          <p:nvPr/>
        </p:nvGrpSpPr>
        <p:grpSpPr>
          <a:xfrm>
            <a:off x="3411025" y="2710273"/>
            <a:ext cx="408638" cy="410219"/>
            <a:chOff x="4490907" y="563786"/>
            <a:chExt cx="408638" cy="410219"/>
          </a:xfrm>
        </p:grpSpPr>
        <p:sp>
          <p:nvSpPr>
            <p:cNvPr id="1951" name="Google Shape;1951;p39"/>
            <p:cNvSpPr/>
            <p:nvPr/>
          </p:nvSpPr>
          <p:spPr>
            <a:xfrm>
              <a:off x="4759810" y="564936"/>
              <a:ext cx="130678" cy="130678"/>
            </a:xfrm>
            <a:custGeom>
              <a:avLst/>
              <a:gdLst/>
              <a:ahLst/>
              <a:cxnLst/>
              <a:rect l="l" t="t" r="r" b="b"/>
              <a:pathLst>
                <a:path w="3636" h="3636" extrusionOk="0">
                  <a:moveTo>
                    <a:pt x="3301" y="572"/>
                  </a:moveTo>
                  <a:lnTo>
                    <a:pt x="3301" y="1424"/>
                  </a:lnTo>
                  <a:lnTo>
                    <a:pt x="2449" y="1424"/>
                  </a:lnTo>
                  <a:lnTo>
                    <a:pt x="3301" y="572"/>
                  </a:lnTo>
                  <a:close/>
                  <a:moveTo>
                    <a:pt x="3064" y="336"/>
                  </a:moveTo>
                  <a:lnTo>
                    <a:pt x="1699" y="1701"/>
                  </a:lnTo>
                  <a:lnTo>
                    <a:pt x="1699" y="378"/>
                  </a:lnTo>
                  <a:cubicBezTo>
                    <a:pt x="1825" y="350"/>
                    <a:pt x="1954" y="336"/>
                    <a:pt x="2084" y="336"/>
                  </a:cubicBezTo>
                  <a:close/>
                  <a:moveTo>
                    <a:pt x="3288" y="1759"/>
                  </a:moveTo>
                  <a:cubicBezTo>
                    <a:pt x="3261" y="1987"/>
                    <a:pt x="3191" y="2201"/>
                    <a:pt x="3085" y="2394"/>
                  </a:cubicBezTo>
                  <a:lnTo>
                    <a:pt x="1479" y="2394"/>
                  </a:lnTo>
                  <a:lnTo>
                    <a:pt x="2115" y="1759"/>
                  </a:lnTo>
                  <a:close/>
                  <a:moveTo>
                    <a:pt x="2846" y="2728"/>
                  </a:moveTo>
                  <a:cubicBezTo>
                    <a:pt x="2526" y="3080"/>
                    <a:pt x="2065" y="3301"/>
                    <a:pt x="1554" y="3301"/>
                  </a:cubicBezTo>
                  <a:lnTo>
                    <a:pt x="572" y="3301"/>
                  </a:lnTo>
                  <a:lnTo>
                    <a:pt x="1145" y="2728"/>
                  </a:lnTo>
                  <a:close/>
                  <a:moveTo>
                    <a:pt x="2084" y="1"/>
                  </a:moveTo>
                  <a:cubicBezTo>
                    <a:pt x="1879" y="1"/>
                    <a:pt x="1677" y="31"/>
                    <a:pt x="1484" y="89"/>
                  </a:cubicBezTo>
                  <a:cubicBezTo>
                    <a:pt x="1411" y="111"/>
                    <a:pt x="1365" y="177"/>
                    <a:pt x="1365" y="249"/>
                  </a:cubicBezTo>
                  <a:lnTo>
                    <a:pt x="1365" y="2035"/>
                  </a:lnTo>
                  <a:lnTo>
                    <a:pt x="336" y="3064"/>
                  </a:lnTo>
                  <a:lnTo>
                    <a:pt x="336" y="2084"/>
                  </a:lnTo>
                  <a:cubicBezTo>
                    <a:pt x="336" y="1595"/>
                    <a:pt x="542" y="1126"/>
                    <a:pt x="902" y="795"/>
                  </a:cubicBezTo>
                  <a:cubicBezTo>
                    <a:pt x="970" y="733"/>
                    <a:pt x="975" y="627"/>
                    <a:pt x="912" y="559"/>
                  </a:cubicBezTo>
                  <a:cubicBezTo>
                    <a:pt x="880" y="523"/>
                    <a:pt x="835" y="505"/>
                    <a:pt x="789" y="505"/>
                  </a:cubicBezTo>
                  <a:cubicBezTo>
                    <a:pt x="749" y="505"/>
                    <a:pt x="708" y="519"/>
                    <a:pt x="676" y="548"/>
                  </a:cubicBezTo>
                  <a:cubicBezTo>
                    <a:pt x="247" y="942"/>
                    <a:pt x="1" y="1502"/>
                    <a:pt x="1" y="2084"/>
                  </a:cubicBezTo>
                  <a:lnTo>
                    <a:pt x="1" y="3468"/>
                  </a:lnTo>
                  <a:cubicBezTo>
                    <a:pt x="1" y="3473"/>
                    <a:pt x="2" y="3479"/>
                    <a:pt x="2" y="3485"/>
                  </a:cubicBezTo>
                  <a:cubicBezTo>
                    <a:pt x="10" y="3568"/>
                    <a:pt x="84" y="3635"/>
                    <a:pt x="169" y="3635"/>
                  </a:cubicBezTo>
                  <a:lnTo>
                    <a:pt x="1554" y="3635"/>
                  </a:lnTo>
                  <a:cubicBezTo>
                    <a:pt x="2687" y="3635"/>
                    <a:pt x="3635" y="2687"/>
                    <a:pt x="3635" y="1553"/>
                  </a:cubicBezTo>
                  <a:lnTo>
                    <a:pt x="3635" y="169"/>
                  </a:lnTo>
                  <a:cubicBezTo>
                    <a:pt x="3635" y="78"/>
                    <a:pt x="3559" y="1"/>
                    <a:pt x="3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9"/>
            <p:cNvSpPr/>
            <p:nvPr/>
          </p:nvSpPr>
          <p:spPr>
            <a:xfrm>
              <a:off x="4604298" y="563786"/>
              <a:ext cx="72635" cy="72635"/>
            </a:xfrm>
            <a:custGeom>
              <a:avLst/>
              <a:gdLst/>
              <a:ahLst/>
              <a:cxnLst/>
              <a:rect l="l" t="t" r="r" b="b"/>
              <a:pathLst>
                <a:path w="2021" h="2021" extrusionOk="0">
                  <a:moveTo>
                    <a:pt x="1450" y="335"/>
                  </a:moveTo>
                  <a:lnTo>
                    <a:pt x="335" y="1450"/>
                  </a:lnTo>
                  <a:lnTo>
                    <a:pt x="335" y="1030"/>
                  </a:lnTo>
                  <a:cubicBezTo>
                    <a:pt x="335" y="646"/>
                    <a:pt x="647" y="335"/>
                    <a:pt x="1031" y="335"/>
                  </a:cubicBezTo>
                  <a:close/>
                  <a:moveTo>
                    <a:pt x="1686" y="571"/>
                  </a:moveTo>
                  <a:lnTo>
                    <a:pt x="1686" y="991"/>
                  </a:lnTo>
                  <a:cubicBezTo>
                    <a:pt x="1686" y="1374"/>
                    <a:pt x="1375" y="1687"/>
                    <a:pt x="991" y="1687"/>
                  </a:cubicBezTo>
                  <a:lnTo>
                    <a:pt x="572" y="1687"/>
                  </a:lnTo>
                  <a:lnTo>
                    <a:pt x="1686" y="571"/>
                  </a:lnTo>
                  <a:close/>
                  <a:moveTo>
                    <a:pt x="1031" y="1"/>
                  </a:moveTo>
                  <a:cubicBezTo>
                    <a:pt x="463" y="1"/>
                    <a:pt x="1" y="463"/>
                    <a:pt x="1" y="1030"/>
                  </a:cubicBezTo>
                  <a:lnTo>
                    <a:pt x="1" y="1854"/>
                  </a:lnTo>
                  <a:cubicBezTo>
                    <a:pt x="1" y="1859"/>
                    <a:pt x="1" y="1864"/>
                    <a:pt x="2" y="1870"/>
                  </a:cubicBezTo>
                  <a:cubicBezTo>
                    <a:pt x="10" y="1954"/>
                    <a:pt x="83" y="2021"/>
                    <a:pt x="168" y="2021"/>
                  </a:cubicBezTo>
                  <a:lnTo>
                    <a:pt x="991" y="2021"/>
                  </a:lnTo>
                  <a:cubicBezTo>
                    <a:pt x="1559" y="2021"/>
                    <a:pt x="2020" y="1559"/>
                    <a:pt x="2020" y="991"/>
                  </a:cubicBezTo>
                  <a:lnTo>
                    <a:pt x="2020" y="168"/>
                  </a:lnTo>
                  <a:cubicBezTo>
                    <a:pt x="2020" y="77"/>
                    <a:pt x="1944" y="1"/>
                    <a:pt x="18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9"/>
            <p:cNvSpPr/>
            <p:nvPr/>
          </p:nvSpPr>
          <p:spPr>
            <a:xfrm>
              <a:off x="4490907" y="653815"/>
              <a:ext cx="408638" cy="320189"/>
            </a:xfrm>
            <a:custGeom>
              <a:avLst/>
              <a:gdLst/>
              <a:ahLst/>
              <a:cxnLst/>
              <a:rect l="l" t="t" r="r" b="b"/>
              <a:pathLst>
                <a:path w="11370" h="8909" extrusionOk="0">
                  <a:moveTo>
                    <a:pt x="10017" y="2130"/>
                  </a:moveTo>
                  <a:lnTo>
                    <a:pt x="10017" y="3557"/>
                  </a:lnTo>
                  <a:cubicBezTo>
                    <a:pt x="10017" y="3918"/>
                    <a:pt x="10085" y="4270"/>
                    <a:pt x="10219" y="4604"/>
                  </a:cubicBezTo>
                  <a:cubicBezTo>
                    <a:pt x="10629" y="5623"/>
                    <a:pt x="10837" y="6675"/>
                    <a:pt x="10996" y="7756"/>
                  </a:cubicBezTo>
                  <a:lnTo>
                    <a:pt x="7432" y="7756"/>
                  </a:lnTo>
                  <a:lnTo>
                    <a:pt x="7432" y="7755"/>
                  </a:lnTo>
                  <a:cubicBezTo>
                    <a:pt x="7308" y="6904"/>
                    <a:pt x="7135" y="6065"/>
                    <a:pt x="6889" y="5240"/>
                  </a:cubicBezTo>
                  <a:cubicBezTo>
                    <a:pt x="7086" y="4680"/>
                    <a:pt x="7338" y="4168"/>
                    <a:pt x="7338" y="3557"/>
                  </a:cubicBezTo>
                  <a:lnTo>
                    <a:pt x="7338" y="2704"/>
                  </a:lnTo>
                  <a:lnTo>
                    <a:pt x="9393" y="2704"/>
                  </a:lnTo>
                  <a:cubicBezTo>
                    <a:pt x="9486" y="2704"/>
                    <a:pt x="9560" y="2630"/>
                    <a:pt x="9560" y="2537"/>
                  </a:cubicBezTo>
                  <a:cubicBezTo>
                    <a:pt x="9560" y="2445"/>
                    <a:pt x="9486" y="2370"/>
                    <a:pt x="9393" y="2370"/>
                  </a:cubicBezTo>
                  <a:lnTo>
                    <a:pt x="7338" y="2370"/>
                  </a:lnTo>
                  <a:lnTo>
                    <a:pt x="7338" y="2130"/>
                  </a:lnTo>
                  <a:close/>
                  <a:moveTo>
                    <a:pt x="5795" y="1159"/>
                  </a:moveTo>
                  <a:lnTo>
                    <a:pt x="5795" y="2460"/>
                  </a:lnTo>
                  <a:cubicBezTo>
                    <a:pt x="5795" y="2970"/>
                    <a:pt x="5892" y="3468"/>
                    <a:pt x="6082" y="3940"/>
                  </a:cubicBezTo>
                  <a:cubicBezTo>
                    <a:pt x="6683" y="5437"/>
                    <a:pt x="6981" y="6987"/>
                    <a:pt x="7216" y="8574"/>
                  </a:cubicBezTo>
                  <a:lnTo>
                    <a:pt x="5680" y="8574"/>
                  </a:lnTo>
                  <a:lnTo>
                    <a:pt x="5680" y="8182"/>
                  </a:lnTo>
                  <a:cubicBezTo>
                    <a:pt x="5680" y="8089"/>
                    <a:pt x="5604" y="8015"/>
                    <a:pt x="5513" y="8015"/>
                  </a:cubicBezTo>
                  <a:cubicBezTo>
                    <a:pt x="5420" y="8015"/>
                    <a:pt x="5346" y="8089"/>
                    <a:pt x="5346" y="8182"/>
                  </a:cubicBezTo>
                  <a:lnTo>
                    <a:pt x="5346" y="8574"/>
                  </a:lnTo>
                  <a:lnTo>
                    <a:pt x="374" y="8574"/>
                  </a:lnTo>
                  <a:lnTo>
                    <a:pt x="579" y="7185"/>
                  </a:lnTo>
                  <a:cubicBezTo>
                    <a:pt x="723" y="6206"/>
                    <a:pt x="983" y="5245"/>
                    <a:pt x="1352" y="4328"/>
                  </a:cubicBezTo>
                  <a:cubicBezTo>
                    <a:pt x="1596" y="3721"/>
                    <a:pt x="1794" y="3124"/>
                    <a:pt x="1794" y="2460"/>
                  </a:cubicBezTo>
                  <a:lnTo>
                    <a:pt x="1794" y="1160"/>
                  </a:lnTo>
                  <a:lnTo>
                    <a:pt x="4429" y="1160"/>
                  </a:lnTo>
                  <a:lnTo>
                    <a:pt x="4431" y="2836"/>
                  </a:lnTo>
                  <a:cubicBezTo>
                    <a:pt x="4432" y="3587"/>
                    <a:pt x="4723" y="4289"/>
                    <a:pt x="4958" y="4993"/>
                  </a:cubicBezTo>
                  <a:cubicBezTo>
                    <a:pt x="5215" y="5764"/>
                    <a:pt x="5346" y="6568"/>
                    <a:pt x="5346" y="7382"/>
                  </a:cubicBezTo>
                  <a:cubicBezTo>
                    <a:pt x="5346" y="7473"/>
                    <a:pt x="5420" y="7549"/>
                    <a:pt x="5513" y="7549"/>
                  </a:cubicBezTo>
                  <a:cubicBezTo>
                    <a:pt x="5604" y="7549"/>
                    <a:pt x="5680" y="7473"/>
                    <a:pt x="5680" y="7382"/>
                  </a:cubicBezTo>
                  <a:cubicBezTo>
                    <a:pt x="5680" y="6532"/>
                    <a:pt x="5544" y="5693"/>
                    <a:pt x="5274" y="4886"/>
                  </a:cubicBezTo>
                  <a:cubicBezTo>
                    <a:pt x="5053" y="4220"/>
                    <a:pt x="4766" y="3547"/>
                    <a:pt x="4765" y="2835"/>
                  </a:cubicBezTo>
                  <a:lnTo>
                    <a:pt x="4764" y="1159"/>
                  </a:lnTo>
                  <a:close/>
                  <a:moveTo>
                    <a:pt x="1627" y="0"/>
                  </a:moveTo>
                  <a:cubicBezTo>
                    <a:pt x="1535" y="0"/>
                    <a:pt x="1460" y="75"/>
                    <a:pt x="1460" y="167"/>
                  </a:cubicBezTo>
                  <a:lnTo>
                    <a:pt x="1460" y="2460"/>
                  </a:lnTo>
                  <a:cubicBezTo>
                    <a:pt x="1460" y="3081"/>
                    <a:pt x="1270" y="3637"/>
                    <a:pt x="1042" y="4203"/>
                  </a:cubicBezTo>
                  <a:cubicBezTo>
                    <a:pt x="664" y="5145"/>
                    <a:pt x="397" y="6132"/>
                    <a:pt x="248" y="7136"/>
                  </a:cubicBezTo>
                  <a:lnTo>
                    <a:pt x="15" y="8717"/>
                  </a:lnTo>
                  <a:cubicBezTo>
                    <a:pt x="1" y="8817"/>
                    <a:pt x="80" y="8909"/>
                    <a:pt x="180" y="8909"/>
                  </a:cubicBezTo>
                  <a:lnTo>
                    <a:pt x="7410" y="8909"/>
                  </a:lnTo>
                  <a:cubicBezTo>
                    <a:pt x="7510" y="8909"/>
                    <a:pt x="7589" y="8817"/>
                    <a:pt x="7575" y="8717"/>
                  </a:cubicBezTo>
                  <a:lnTo>
                    <a:pt x="7482" y="8090"/>
                  </a:lnTo>
                  <a:lnTo>
                    <a:pt x="11189" y="8090"/>
                  </a:lnTo>
                  <a:cubicBezTo>
                    <a:pt x="11291" y="8090"/>
                    <a:pt x="11370" y="7998"/>
                    <a:pt x="11355" y="7898"/>
                  </a:cubicBezTo>
                  <a:lnTo>
                    <a:pt x="11235" y="7087"/>
                  </a:lnTo>
                  <a:cubicBezTo>
                    <a:pt x="11104" y="6194"/>
                    <a:pt x="10867" y="5316"/>
                    <a:pt x="10530" y="4479"/>
                  </a:cubicBezTo>
                  <a:cubicBezTo>
                    <a:pt x="10411" y="4185"/>
                    <a:pt x="10351" y="3875"/>
                    <a:pt x="10351" y="3557"/>
                  </a:cubicBezTo>
                  <a:lnTo>
                    <a:pt x="10351" y="1963"/>
                  </a:lnTo>
                  <a:cubicBezTo>
                    <a:pt x="10351" y="1871"/>
                    <a:pt x="10277" y="1796"/>
                    <a:pt x="10184" y="1796"/>
                  </a:cubicBezTo>
                  <a:lnTo>
                    <a:pt x="7171" y="1796"/>
                  </a:lnTo>
                  <a:cubicBezTo>
                    <a:pt x="7079" y="1796"/>
                    <a:pt x="7003" y="1871"/>
                    <a:pt x="7003" y="1963"/>
                  </a:cubicBezTo>
                  <a:lnTo>
                    <a:pt x="7003" y="3557"/>
                  </a:lnTo>
                  <a:cubicBezTo>
                    <a:pt x="7003" y="3972"/>
                    <a:pt x="6879" y="4346"/>
                    <a:pt x="6727" y="4725"/>
                  </a:cubicBezTo>
                  <a:cubicBezTo>
                    <a:pt x="6475" y="3972"/>
                    <a:pt x="6130" y="3272"/>
                    <a:pt x="6130" y="2460"/>
                  </a:cubicBezTo>
                  <a:lnTo>
                    <a:pt x="6130" y="167"/>
                  </a:lnTo>
                  <a:cubicBezTo>
                    <a:pt x="6130" y="75"/>
                    <a:pt x="6055" y="0"/>
                    <a:pt x="5963" y="0"/>
                  </a:cubicBezTo>
                  <a:lnTo>
                    <a:pt x="3097" y="0"/>
                  </a:lnTo>
                  <a:cubicBezTo>
                    <a:pt x="3005" y="0"/>
                    <a:pt x="2930" y="75"/>
                    <a:pt x="2930" y="167"/>
                  </a:cubicBezTo>
                  <a:cubicBezTo>
                    <a:pt x="2930" y="259"/>
                    <a:pt x="3005" y="334"/>
                    <a:pt x="3097" y="334"/>
                  </a:cubicBezTo>
                  <a:lnTo>
                    <a:pt x="5796" y="334"/>
                  </a:lnTo>
                  <a:lnTo>
                    <a:pt x="5796" y="825"/>
                  </a:lnTo>
                  <a:lnTo>
                    <a:pt x="1795" y="825"/>
                  </a:lnTo>
                  <a:lnTo>
                    <a:pt x="1795" y="334"/>
                  </a:lnTo>
                  <a:lnTo>
                    <a:pt x="2307" y="334"/>
                  </a:lnTo>
                  <a:cubicBezTo>
                    <a:pt x="2399" y="334"/>
                    <a:pt x="2474" y="259"/>
                    <a:pt x="2474" y="167"/>
                  </a:cubicBezTo>
                  <a:cubicBezTo>
                    <a:pt x="2474" y="75"/>
                    <a:pt x="2399" y="0"/>
                    <a:pt x="2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4" name="Google Shape;1954;p39"/>
          <p:cNvGrpSpPr/>
          <p:nvPr/>
        </p:nvGrpSpPr>
        <p:grpSpPr>
          <a:xfrm>
            <a:off x="5410404" y="1985741"/>
            <a:ext cx="242487" cy="409033"/>
            <a:chOff x="5228504" y="537765"/>
            <a:chExt cx="242487" cy="409033"/>
          </a:xfrm>
        </p:grpSpPr>
        <p:sp>
          <p:nvSpPr>
            <p:cNvPr id="1955" name="Google Shape;1955;p39"/>
            <p:cNvSpPr/>
            <p:nvPr/>
          </p:nvSpPr>
          <p:spPr>
            <a:xfrm>
              <a:off x="5316916" y="743306"/>
              <a:ext cx="65662" cy="92689"/>
            </a:xfrm>
            <a:custGeom>
              <a:avLst/>
              <a:gdLst/>
              <a:ahLst/>
              <a:cxnLst/>
              <a:rect l="l" t="t" r="r" b="b"/>
              <a:pathLst>
                <a:path w="1827" h="2579" extrusionOk="0">
                  <a:moveTo>
                    <a:pt x="936" y="329"/>
                  </a:moveTo>
                  <a:cubicBezTo>
                    <a:pt x="962" y="329"/>
                    <a:pt x="984" y="342"/>
                    <a:pt x="984" y="377"/>
                  </a:cubicBezTo>
                  <a:lnTo>
                    <a:pt x="1414" y="1529"/>
                  </a:lnTo>
                  <a:cubicBezTo>
                    <a:pt x="1477" y="1696"/>
                    <a:pt x="1454" y="1876"/>
                    <a:pt x="1353" y="2021"/>
                  </a:cubicBezTo>
                  <a:cubicBezTo>
                    <a:pt x="1249" y="2172"/>
                    <a:pt x="1081" y="2247"/>
                    <a:pt x="914" y="2247"/>
                  </a:cubicBezTo>
                  <a:cubicBezTo>
                    <a:pt x="746" y="2247"/>
                    <a:pt x="579" y="2172"/>
                    <a:pt x="475" y="2021"/>
                  </a:cubicBezTo>
                  <a:cubicBezTo>
                    <a:pt x="373" y="1876"/>
                    <a:pt x="351" y="1696"/>
                    <a:pt x="413" y="1529"/>
                  </a:cubicBezTo>
                  <a:lnTo>
                    <a:pt x="844" y="377"/>
                  </a:lnTo>
                  <a:cubicBezTo>
                    <a:pt x="853" y="353"/>
                    <a:pt x="899" y="329"/>
                    <a:pt x="936" y="329"/>
                  </a:cubicBezTo>
                  <a:close/>
                  <a:moveTo>
                    <a:pt x="906" y="0"/>
                  </a:moveTo>
                  <a:cubicBezTo>
                    <a:pt x="751" y="0"/>
                    <a:pt x="597" y="85"/>
                    <a:pt x="531" y="260"/>
                  </a:cubicBezTo>
                  <a:lnTo>
                    <a:pt x="100" y="1413"/>
                  </a:lnTo>
                  <a:cubicBezTo>
                    <a:pt x="0" y="1679"/>
                    <a:pt x="39" y="1978"/>
                    <a:pt x="201" y="2212"/>
                  </a:cubicBezTo>
                  <a:cubicBezTo>
                    <a:pt x="370" y="2456"/>
                    <a:pt x="642" y="2578"/>
                    <a:pt x="913" y="2578"/>
                  </a:cubicBezTo>
                  <a:cubicBezTo>
                    <a:pt x="1185" y="2578"/>
                    <a:pt x="1457" y="2456"/>
                    <a:pt x="1626" y="2212"/>
                  </a:cubicBezTo>
                  <a:cubicBezTo>
                    <a:pt x="1789" y="1978"/>
                    <a:pt x="1826" y="1679"/>
                    <a:pt x="1726" y="1413"/>
                  </a:cubicBezTo>
                  <a:lnTo>
                    <a:pt x="1295" y="260"/>
                  </a:lnTo>
                  <a:cubicBezTo>
                    <a:pt x="1226" y="89"/>
                    <a:pt x="1065" y="0"/>
                    <a:pt x="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9"/>
            <p:cNvSpPr/>
            <p:nvPr/>
          </p:nvSpPr>
          <p:spPr>
            <a:xfrm>
              <a:off x="5228504" y="537765"/>
              <a:ext cx="242487" cy="409033"/>
            </a:xfrm>
            <a:custGeom>
              <a:avLst/>
              <a:gdLst/>
              <a:ahLst/>
              <a:cxnLst/>
              <a:rect l="l" t="t" r="r" b="b"/>
              <a:pathLst>
                <a:path w="6747" h="11381" extrusionOk="0">
                  <a:moveTo>
                    <a:pt x="5460" y="9455"/>
                  </a:moveTo>
                  <a:lnTo>
                    <a:pt x="5524" y="10091"/>
                  </a:lnTo>
                  <a:lnTo>
                    <a:pt x="1220" y="10091"/>
                  </a:lnTo>
                  <a:lnTo>
                    <a:pt x="1275" y="9477"/>
                  </a:lnTo>
                  <a:cubicBezTo>
                    <a:pt x="1885" y="9713"/>
                    <a:pt x="2541" y="9814"/>
                    <a:pt x="3201" y="9814"/>
                  </a:cubicBezTo>
                  <a:cubicBezTo>
                    <a:pt x="3970" y="9814"/>
                    <a:pt x="4745" y="9677"/>
                    <a:pt x="5460" y="9455"/>
                  </a:cubicBezTo>
                  <a:close/>
                  <a:moveTo>
                    <a:pt x="6330" y="10424"/>
                  </a:moveTo>
                  <a:lnTo>
                    <a:pt x="6189" y="10765"/>
                  </a:lnTo>
                  <a:cubicBezTo>
                    <a:pt x="6119" y="10936"/>
                    <a:pt x="5953" y="11048"/>
                    <a:pt x="5766" y="11048"/>
                  </a:cubicBezTo>
                  <a:lnTo>
                    <a:pt x="981" y="11048"/>
                  </a:lnTo>
                  <a:cubicBezTo>
                    <a:pt x="795" y="11048"/>
                    <a:pt x="629" y="10936"/>
                    <a:pt x="558" y="10765"/>
                  </a:cubicBezTo>
                  <a:lnTo>
                    <a:pt x="417" y="10424"/>
                  </a:lnTo>
                  <a:close/>
                  <a:moveTo>
                    <a:pt x="981" y="0"/>
                  </a:moveTo>
                  <a:cubicBezTo>
                    <a:pt x="659" y="0"/>
                    <a:pt x="373" y="192"/>
                    <a:pt x="250" y="489"/>
                  </a:cubicBezTo>
                  <a:cubicBezTo>
                    <a:pt x="174" y="671"/>
                    <a:pt x="0" y="923"/>
                    <a:pt x="0" y="1124"/>
                  </a:cubicBezTo>
                  <a:lnTo>
                    <a:pt x="0" y="2484"/>
                  </a:lnTo>
                  <a:cubicBezTo>
                    <a:pt x="0" y="3185"/>
                    <a:pt x="214" y="3856"/>
                    <a:pt x="616" y="4426"/>
                  </a:cubicBezTo>
                  <a:cubicBezTo>
                    <a:pt x="1010" y="4984"/>
                    <a:pt x="1554" y="5405"/>
                    <a:pt x="2190" y="5643"/>
                  </a:cubicBezTo>
                  <a:cubicBezTo>
                    <a:pt x="2232" y="5675"/>
                    <a:pt x="2232" y="5706"/>
                    <a:pt x="2190" y="5738"/>
                  </a:cubicBezTo>
                  <a:cubicBezTo>
                    <a:pt x="1554" y="5976"/>
                    <a:pt x="1010" y="6397"/>
                    <a:pt x="616" y="6955"/>
                  </a:cubicBezTo>
                  <a:cubicBezTo>
                    <a:pt x="214" y="7525"/>
                    <a:pt x="0" y="8196"/>
                    <a:pt x="0" y="8897"/>
                  </a:cubicBezTo>
                  <a:lnTo>
                    <a:pt x="0" y="10257"/>
                  </a:lnTo>
                  <a:cubicBezTo>
                    <a:pt x="0" y="10458"/>
                    <a:pt x="174" y="10710"/>
                    <a:pt x="250" y="10892"/>
                  </a:cubicBezTo>
                  <a:cubicBezTo>
                    <a:pt x="373" y="11189"/>
                    <a:pt x="659" y="11381"/>
                    <a:pt x="981" y="11381"/>
                  </a:cubicBezTo>
                  <a:lnTo>
                    <a:pt x="5766" y="11381"/>
                  </a:lnTo>
                  <a:cubicBezTo>
                    <a:pt x="6088" y="11381"/>
                    <a:pt x="6374" y="11189"/>
                    <a:pt x="6497" y="10892"/>
                  </a:cubicBezTo>
                  <a:cubicBezTo>
                    <a:pt x="6573" y="10710"/>
                    <a:pt x="6747" y="10458"/>
                    <a:pt x="6747" y="10257"/>
                  </a:cubicBezTo>
                  <a:lnTo>
                    <a:pt x="6747" y="8958"/>
                  </a:lnTo>
                  <a:cubicBezTo>
                    <a:pt x="6747" y="8866"/>
                    <a:pt x="6671" y="8792"/>
                    <a:pt x="6579" y="8792"/>
                  </a:cubicBezTo>
                  <a:cubicBezTo>
                    <a:pt x="6488" y="8792"/>
                    <a:pt x="6412" y="8866"/>
                    <a:pt x="6412" y="8958"/>
                  </a:cubicBezTo>
                  <a:lnTo>
                    <a:pt x="6412" y="10091"/>
                  </a:lnTo>
                  <a:lnTo>
                    <a:pt x="5859" y="10091"/>
                  </a:lnTo>
                  <a:lnTo>
                    <a:pt x="5770" y="9216"/>
                  </a:lnTo>
                  <a:cubicBezTo>
                    <a:pt x="5761" y="9129"/>
                    <a:pt x="5685" y="9066"/>
                    <a:pt x="5603" y="9066"/>
                  </a:cubicBezTo>
                  <a:cubicBezTo>
                    <a:pt x="5585" y="9066"/>
                    <a:pt x="5568" y="9068"/>
                    <a:pt x="5551" y="9074"/>
                  </a:cubicBezTo>
                  <a:cubicBezTo>
                    <a:pt x="4832" y="9317"/>
                    <a:pt x="3966" y="9498"/>
                    <a:pt x="3120" y="9498"/>
                  </a:cubicBezTo>
                  <a:cubicBezTo>
                    <a:pt x="2441" y="9498"/>
                    <a:pt x="1774" y="9381"/>
                    <a:pt x="1206" y="9085"/>
                  </a:cubicBezTo>
                  <a:cubicBezTo>
                    <a:pt x="1182" y="9072"/>
                    <a:pt x="1156" y="9066"/>
                    <a:pt x="1131" y="9066"/>
                  </a:cubicBezTo>
                  <a:cubicBezTo>
                    <a:pt x="1048" y="9066"/>
                    <a:pt x="970" y="9128"/>
                    <a:pt x="962" y="9218"/>
                  </a:cubicBezTo>
                  <a:lnTo>
                    <a:pt x="885" y="10091"/>
                  </a:lnTo>
                  <a:lnTo>
                    <a:pt x="333" y="10091"/>
                  </a:lnTo>
                  <a:lnTo>
                    <a:pt x="333" y="8896"/>
                  </a:lnTo>
                  <a:cubicBezTo>
                    <a:pt x="333" y="7636"/>
                    <a:pt x="1126" y="6492"/>
                    <a:pt x="2307" y="6049"/>
                  </a:cubicBezTo>
                  <a:cubicBezTo>
                    <a:pt x="2629" y="5929"/>
                    <a:pt x="2629" y="5451"/>
                    <a:pt x="2307" y="5332"/>
                  </a:cubicBezTo>
                  <a:cubicBezTo>
                    <a:pt x="1127" y="4889"/>
                    <a:pt x="333" y="3745"/>
                    <a:pt x="333" y="2484"/>
                  </a:cubicBezTo>
                  <a:lnTo>
                    <a:pt x="333" y="1290"/>
                  </a:lnTo>
                  <a:lnTo>
                    <a:pt x="1179" y="1290"/>
                  </a:lnTo>
                  <a:cubicBezTo>
                    <a:pt x="1271" y="1290"/>
                    <a:pt x="1345" y="1216"/>
                    <a:pt x="1345" y="1124"/>
                  </a:cubicBezTo>
                  <a:cubicBezTo>
                    <a:pt x="1345" y="1031"/>
                    <a:pt x="1271" y="957"/>
                    <a:pt x="1179" y="957"/>
                  </a:cubicBezTo>
                  <a:lnTo>
                    <a:pt x="417" y="957"/>
                  </a:lnTo>
                  <a:lnTo>
                    <a:pt x="557" y="616"/>
                  </a:lnTo>
                  <a:cubicBezTo>
                    <a:pt x="628" y="445"/>
                    <a:pt x="794" y="333"/>
                    <a:pt x="981" y="333"/>
                  </a:cubicBezTo>
                  <a:lnTo>
                    <a:pt x="5766" y="333"/>
                  </a:lnTo>
                  <a:cubicBezTo>
                    <a:pt x="5952" y="333"/>
                    <a:pt x="6118" y="445"/>
                    <a:pt x="6189" y="616"/>
                  </a:cubicBezTo>
                  <a:lnTo>
                    <a:pt x="6330" y="957"/>
                  </a:lnTo>
                  <a:lnTo>
                    <a:pt x="1957" y="957"/>
                  </a:lnTo>
                  <a:cubicBezTo>
                    <a:pt x="1865" y="957"/>
                    <a:pt x="1790" y="1031"/>
                    <a:pt x="1790" y="1124"/>
                  </a:cubicBezTo>
                  <a:cubicBezTo>
                    <a:pt x="1790" y="1216"/>
                    <a:pt x="1865" y="1290"/>
                    <a:pt x="1957" y="1290"/>
                  </a:cubicBezTo>
                  <a:lnTo>
                    <a:pt x="6412" y="1290"/>
                  </a:lnTo>
                  <a:lnTo>
                    <a:pt x="6412" y="2485"/>
                  </a:lnTo>
                  <a:cubicBezTo>
                    <a:pt x="6412" y="3745"/>
                    <a:pt x="5620" y="4889"/>
                    <a:pt x="4439" y="5332"/>
                  </a:cubicBezTo>
                  <a:cubicBezTo>
                    <a:pt x="4117" y="5452"/>
                    <a:pt x="4117" y="5930"/>
                    <a:pt x="4439" y="6049"/>
                  </a:cubicBezTo>
                  <a:cubicBezTo>
                    <a:pt x="5406" y="6412"/>
                    <a:pt x="6117" y="7229"/>
                    <a:pt x="6340" y="8234"/>
                  </a:cubicBezTo>
                  <a:cubicBezTo>
                    <a:pt x="6357" y="8312"/>
                    <a:pt x="6428" y="8365"/>
                    <a:pt x="6504" y="8365"/>
                  </a:cubicBezTo>
                  <a:cubicBezTo>
                    <a:pt x="6516" y="8365"/>
                    <a:pt x="6527" y="8363"/>
                    <a:pt x="6539" y="8361"/>
                  </a:cubicBezTo>
                  <a:cubicBezTo>
                    <a:pt x="6629" y="8341"/>
                    <a:pt x="6686" y="8252"/>
                    <a:pt x="6666" y="8162"/>
                  </a:cubicBezTo>
                  <a:cubicBezTo>
                    <a:pt x="6544" y="7615"/>
                    <a:pt x="6285" y="7102"/>
                    <a:pt x="5913" y="6678"/>
                  </a:cubicBezTo>
                  <a:cubicBezTo>
                    <a:pt x="5546" y="6258"/>
                    <a:pt x="5077" y="5933"/>
                    <a:pt x="4557" y="5738"/>
                  </a:cubicBezTo>
                  <a:cubicBezTo>
                    <a:pt x="4515" y="5706"/>
                    <a:pt x="4515" y="5675"/>
                    <a:pt x="4557" y="5643"/>
                  </a:cubicBezTo>
                  <a:cubicBezTo>
                    <a:pt x="5193" y="5405"/>
                    <a:pt x="5737" y="4984"/>
                    <a:pt x="6131" y="4426"/>
                  </a:cubicBezTo>
                  <a:cubicBezTo>
                    <a:pt x="6533" y="3856"/>
                    <a:pt x="6747" y="3185"/>
                    <a:pt x="6747" y="2484"/>
                  </a:cubicBezTo>
                  <a:lnTo>
                    <a:pt x="6747" y="1124"/>
                  </a:lnTo>
                  <a:cubicBezTo>
                    <a:pt x="6747" y="923"/>
                    <a:pt x="6573" y="671"/>
                    <a:pt x="6497" y="489"/>
                  </a:cubicBezTo>
                  <a:cubicBezTo>
                    <a:pt x="6374" y="192"/>
                    <a:pt x="6088" y="0"/>
                    <a:pt x="5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9"/>
            <p:cNvSpPr/>
            <p:nvPr/>
          </p:nvSpPr>
          <p:spPr>
            <a:xfrm>
              <a:off x="5293843" y="595557"/>
              <a:ext cx="112348" cy="128989"/>
            </a:xfrm>
            <a:custGeom>
              <a:avLst/>
              <a:gdLst/>
              <a:ahLst/>
              <a:cxnLst/>
              <a:rect l="l" t="t" r="r" b="b"/>
              <a:pathLst>
                <a:path w="3126" h="3589" extrusionOk="0">
                  <a:moveTo>
                    <a:pt x="695" y="335"/>
                  </a:moveTo>
                  <a:cubicBezTo>
                    <a:pt x="1078" y="335"/>
                    <a:pt x="1389" y="645"/>
                    <a:pt x="1389" y="1027"/>
                  </a:cubicBezTo>
                  <a:lnTo>
                    <a:pt x="1389" y="1389"/>
                  </a:lnTo>
                  <a:lnTo>
                    <a:pt x="1027" y="1389"/>
                  </a:lnTo>
                  <a:cubicBezTo>
                    <a:pt x="645" y="1389"/>
                    <a:pt x="334" y="1078"/>
                    <a:pt x="334" y="697"/>
                  </a:cubicBezTo>
                  <a:lnTo>
                    <a:pt x="334" y="335"/>
                  </a:lnTo>
                  <a:close/>
                  <a:moveTo>
                    <a:pt x="2778" y="335"/>
                  </a:moveTo>
                  <a:lnTo>
                    <a:pt x="2778" y="697"/>
                  </a:lnTo>
                  <a:cubicBezTo>
                    <a:pt x="2778" y="1078"/>
                    <a:pt x="2466" y="1389"/>
                    <a:pt x="2084" y="1389"/>
                  </a:cubicBezTo>
                  <a:lnTo>
                    <a:pt x="1722" y="1389"/>
                  </a:lnTo>
                  <a:lnTo>
                    <a:pt x="1722" y="1027"/>
                  </a:lnTo>
                  <a:cubicBezTo>
                    <a:pt x="1722" y="645"/>
                    <a:pt x="2033" y="335"/>
                    <a:pt x="2416" y="335"/>
                  </a:cubicBezTo>
                  <a:close/>
                  <a:moveTo>
                    <a:pt x="1724" y="2576"/>
                  </a:moveTo>
                  <a:cubicBezTo>
                    <a:pt x="2113" y="2602"/>
                    <a:pt x="2466" y="2725"/>
                    <a:pt x="2702" y="2913"/>
                  </a:cubicBezTo>
                  <a:cubicBezTo>
                    <a:pt x="2435" y="3128"/>
                    <a:pt x="2017" y="3256"/>
                    <a:pt x="1566" y="3256"/>
                  </a:cubicBezTo>
                  <a:cubicBezTo>
                    <a:pt x="1117" y="3256"/>
                    <a:pt x="698" y="3128"/>
                    <a:pt x="431" y="2913"/>
                  </a:cubicBezTo>
                  <a:cubicBezTo>
                    <a:pt x="663" y="2728"/>
                    <a:pt x="1009" y="2606"/>
                    <a:pt x="1391" y="2577"/>
                  </a:cubicBezTo>
                  <a:lnTo>
                    <a:pt x="1391" y="2834"/>
                  </a:lnTo>
                  <a:cubicBezTo>
                    <a:pt x="1391" y="2926"/>
                    <a:pt x="1466" y="3000"/>
                    <a:pt x="1558" y="3000"/>
                  </a:cubicBezTo>
                  <a:cubicBezTo>
                    <a:pt x="1651" y="3000"/>
                    <a:pt x="1725" y="2926"/>
                    <a:pt x="1725" y="2833"/>
                  </a:cubicBezTo>
                  <a:lnTo>
                    <a:pt x="1724" y="2576"/>
                  </a:lnTo>
                  <a:close/>
                  <a:moveTo>
                    <a:pt x="167" y="1"/>
                  </a:moveTo>
                  <a:cubicBezTo>
                    <a:pt x="75" y="1"/>
                    <a:pt x="0" y="76"/>
                    <a:pt x="0" y="168"/>
                  </a:cubicBezTo>
                  <a:lnTo>
                    <a:pt x="0" y="697"/>
                  </a:lnTo>
                  <a:cubicBezTo>
                    <a:pt x="0" y="1263"/>
                    <a:pt x="461" y="1722"/>
                    <a:pt x="1027" y="1722"/>
                  </a:cubicBezTo>
                  <a:lnTo>
                    <a:pt x="1389" y="1722"/>
                  </a:lnTo>
                  <a:lnTo>
                    <a:pt x="1390" y="2243"/>
                  </a:lnTo>
                  <a:cubicBezTo>
                    <a:pt x="837" y="2278"/>
                    <a:pt x="351" y="2482"/>
                    <a:pt x="65" y="2802"/>
                  </a:cubicBezTo>
                  <a:cubicBezTo>
                    <a:pt x="8" y="2865"/>
                    <a:pt x="8" y="2961"/>
                    <a:pt x="65" y="3024"/>
                  </a:cubicBezTo>
                  <a:cubicBezTo>
                    <a:pt x="381" y="3377"/>
                    <a:pt x="941" y="3589"/>
                    <a:pt x="1566" y="3589"/>
                  </a:cubicBezTo>
                  <a:cubicBezTo>
                    <a:pt x="2191" y="3589"/>
                    <a:pt x="2753" y="3378"/>
                    <a:pt x="3069" y="3024"/>
                  </a:cubicBezTo>
                  <a:cubicBezTo>
                    <a:pt x="3125" y="2961"/>
                    <a:pt x="3125" y="2865"/>
                    <a:pt x="3069" y="2802"/>
                  </a:cubicBezTo>
                  <a:cubicBezTo>
                    <a:pt x="2780" y="2478"/>
                    <a:pt x="2285" y="2273"/>
                    <a:pt x="1723" y="2241"/>
                  </a:cubicBezTo>
                  <a:lnTo>
                    <a:pt x="1722" y="1722"/>
                  </a:lnTo>
                  <a:lnTo>
                    <a:pt x="2084" y="1722"/>
                  </a:lnTo>
                  <a:cubicBezTo>
                    <a:pt x="2650" y="1722"/>
                    <a:pt x="3111" y="1263"/>
                    <a:pt x="3111" y="697"/>
                  </a:cubicBezTo>
                  <a:lnTo>
                    <a:pt x="3111" y="168"/>
                  </a:lnTo>
                  <a:cubicBezTo>
                    <a:pt x="3111" y="76"/>
                    <a:pt x="3037" y="1"/>
                    <a:pt x="2944" y="1"/>
                  </a:cubicBezTo>
                  <a:lnTo>
                    <a:pt x="2416" y="1"/>
                  </a:lnTo>
                  <a:cubicBezTo>
                    <a:pt x="2056" y="1"/>
                    <a:pt x="1740" y="187"/>
                    <a:pt x="1556" y="468"/>
                  </a:cubicBezTo>
                  <a:cubicBezTo>
                    <a:pt x="1372" y="187"/>
                    <a:pt x="1055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Технологии и Команда</a:t>
            </a:r>
            <a:endParaRPr dirty="0"/>
          </a:p>
        </p:txBody>
      </p:sp>
      <p:sp>
        <p:nvSpPr>
          <p:cNvPr id="2527" name="Google Shape;2527;p49"/>
          <p:cNvSpPr txBox="1">
            <a:spLocks noGrp="1"/>
          </p:cNvSpPr>
          <p:nvPr>
            <p:ph type="subTitle" idx="1"/>
          </p:nvPr>
        </p:nvSpPr>
        <p:spPr>
          <a:xfrm>
            <a:off x="1856241" y="1695383"/>
            <a:ext cx="24864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/>
              <a:t>Тимофей</a:t>
            </a:r>
            <a:endParaRPr dirty="0"/>
          </a:p>
        </p:txBody>
      </p:sp>
      <p:sp>
        <p:nvSpPr>
          <p:cNvPr id="2528" name="Google Shape;2528;p49"/>
          <p:cNvSpPr txBox="1">
            <a:spLocks noGrp="1"/>
          </p:cNvSpPr>
          <p:nvPr>
            <p:ph type="subTitle" idx="2"/>
          </p:nvPr>
        </p:nvSpPr>
        <p:spPr>
          <a:xfrm>
            <a:off x="5872705" y="1695383"/>
            <a:ext cx="24864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/>
              <a:t>Олег</a:t>
            </a:r>
            <a:endParaRPr dirty="0"/>
          </a:p>
        </p:txBody>
      </p:sp>
      <p:sp>
        <p:nvSpPr>
          <p:cNvPr id="2529" name="Google Shape;2529;p49"/>
          <p:cNvSpPr txBox="1">
            <a:spLocks noGrp="1"/>
          </p:cNvSpPr>
          <p:nvPr>
            <p:ph type="subTitle" idx="3"/>
          </p:nvPr>
        </p:nvSpPr>
        <p:spPr>
          <a:xfrm>
            <a:off x="5872705" y="2789108"/>
            <a:ext cx="24864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/>
              <a:t>Вадим</a:t>
            </a:r>
            <a:endParaRPr dirty="0"/>
          </a:p>
        </p:txBody>
      </p:sp>
      <p:sp>
        <p:nvSpPr>
          <p:cNvPr id="2530" name="Google Shape;2530;p49"/>
          <p:cNvSpPr txBox="1">
            <a:spLocks noGrp="1"/>
          </p:cNvSpPr>
          <p:nvPr>
            <p:ph type="subTitle" idx="4"/>
          </p:nvPr>
        </p:nvSpPr>
        <p:spPr>
          <a:xfrm>
            <a:off x="1856241" y="2791338"/>
            <a:ext cx="2486400" cy="5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/>
              <a:t>Артем</a:t>
            </a:r>
            <a:endParaRPr dirty="0"/>
          </a:p>
        </p:txBody>
      </p:sp>
      <p:sp>
        <p:nvSpPr>
          <p:cNvPr id="2531" name="Google Shape;2531;p49"/>
          <p:cNvSpPr txBox="1">
            <a:spLocks noGrp="1"/>
          </p:cNvSpPr>
          <p:nvPr>
            <p:ph type="subTitle" idx="5"/>
          </p:nvPr>
        </p:nvSpPr>
        <p:spPr>
          <a:xfrm>
            <a:off x="1856241" y="3893125"/>
            <a:ext cx="2486400" cy="5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/>
              <a:t>Игорь, Ярослав</a:t>
            </a:r>
            <a:endParaRPr dirty="0"/>
          </a:p>
        </p:txBody>
      </p:sp>
      <p:sp>
        <p:nvSpPr>
          <p:cNvPr id="2532" name="Google Shape;2532;p49"/>
          <p:cNvSpPr txBox="1">
            <a:spLocks noGrp="1"/>
          </p:cNvSpPr>
          <p:nvPr>
            <p:ph type="subTitle" idx="6"/>
          </p:nvPr>
        </p:nvSpPr>
        <p:spPr>
          <a:xfrm>
            <a:off x="5872705" y="3885063"/>
            <a:ext cx="2486400" cy="5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/>
              <a:t>Игорь</a:t>
            </a:r>
            <a:endParaRPr dirty="0"/>
          </a:p>
        </p:txBody>
      </p:sp>
      <p:sp>
        <p:nvSpPr>
          <p:cNvPr id="2533" name="Google Shape;2533;p49"/>
          <p:cNvSpPr txBox="1">
            <a:spLocks noGrp="1"/>
          </p:cNvSpPr>
          <p:nvPr>
            <p:ph type="subTitle" idx="7"/>
          </p:nvPr>
        </p:nvSpPr>
        <p:spPr>
          <a:xfrm>
            <a:off x="1856241" y="1357113"/>
            <a:ext cx="2486400" cy="4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Product Manager</a:t>
            </a:r>
            <a:endParaRPr dirty="0"/>
          </a:p>
        </p:txBody>
      </p:sp>
      <p:sp>
        <p:nvSpPr>
          <p:cNvPr id="2534" name="Google Shape;2534;p49"/>
          <p:cNvSpPr txBox="1">
            <a:spLocks noGrp="1"/>
          </p:cNvSpPr>
          <p:nvPr>
            <p:ph type="subTitle" idx="8"/>
          </p:nvPr>
        </p:nvSpPr>
        <p:spPr>
          <a:xfrm>
            <a:off x="5872705" y="1357113"/>
            <a:ext cx="2486400" cy="4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AI/ML Engineers </a:t>
            </a:r>
            <a:endParaRPr dirty="0"/>
          </a:p>
        </p:txBody>
      </p:sp>
      <p:sp>
        <p:nvSpPr>
          <p:cNvPr id="2535" name="Google Shape;2535;p49"/>
          <p:cNvSpPr txBox="1">
            <a:spLocks noGrp="1"/>
          </p:cNvSpPr>
          <p:nvPr>
            <p:ph type="subTitle" idx="9"/>
          </p:nvPr>
        </p:nvSpPr>
        <p:spPr>
          <a:xfrm>
            <a:off x="5872705" y="2450838"/>
            <a:ext cx="2486400" cy="4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2536" name="Google Shape;2536;p49"/>
          <p:cNvSpPr txBox="1">
            <a:spLocks noGrp="1"/>
          </p:cNvSpPr>
          <p:nvPr>
            <p:ph type="subTitle" idx="13"/>
          </p:nvPr>
        </p:nvSpPr>
        <p:spPr>
          <a:xfrm>
            <a:off x="1856241" y="2450838"/>
            <a:ext cx="2486400" cy="4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UX/UI Designer</a:t>
            </a:r>
            <a:endParaRPr dirty="0"/>
          </a:p>
        </p:txBody>
      </p:sp>
      <p:sp>
        <p:nvSpPr>
          <p:cNvPr id="2537" name="Google Shape;2537;p49"/>
          <p:cNvSpPr txBox="1">
            <a:spLocks noGrp="1"/>
          </p:cNvSpPr>
          <p:nvPr>
            <p:ph type="subTitle" idx="14"/>
          </p:nvPr>
        </p:nvSpPr>
        <p:spPr>
          <a:xfrm>
            <a:off x="1856241" y="3552625"/>
            <a:ext cx="2486400" cy="4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Mobile Developers </a:t>
            </a:r>
            <a:endParaRPr dirty="0"/>
          </a:p>
        </p:txBody>
      </p:sp>
      <p:sp>
        <p:nvSpPr>
          <p:cNvPr id="2538" name="Google Shape;2538;p49"/>
          <p:cNvSpPr txBox="1">
            <a:spLocks noGrp="1"/>
          </p:cNvSpPr>
          <p:nvPr>
            <p:ph type="subTitle" idx="15"/>
          </p:nvPr>
        </p:nvSpPr>
        <p:spPr>
          <a:xfrm>
            <a:off x="5872704" y="3544563"/>
            <a:ext cx="2852841" cy="4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Backend Developers </a:t>
            </a:r>
            <a:endParaRPr dirty="0"/>
          </a:p>
        </p:txBody>
      </p:sp>
      <p:sp>
        <p:nvSpPr>
          <p:cNvPr id="2539" name="Google Shape;2539;p49"/>
          <p:cNvSpPr/>
          <p:nvPr/>
        </p:nvSpPr>
        <p:spPr>
          <a:xfrm>
            <a:off x="784900" y="1380463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49"/>
          <p:cNvSpPr/>
          <p:nvPr/>
        </p:nvSpPr>
        <p:spPr>
          <a:xfrm>
            <a:off x="784888" y="2453702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49"/>
          <p:cNvSpPr/>
          <p:nvPr/>
        </p:nvSpPr>
        <p:spPr>
          <a:xfrm>
            <a:off x="784888" y="3574539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49"/>
          <p:cNvSpPr/>
          <p:nvPr/>
        </p:nvSpPr>
        <p:spPr>
          <a:xfrm>
            <a:off x="4782201" y="1354313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49"/>
          <p:cNvSpPr/>
          <p:nvPr/>
        </p:nvSpPr>
        <p:spPr>
          <a:xfrm>
            <a:off x="4782201" y="2450876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49"/>
          <p:cNvSpPr/>
          <p:nvPr/>
        </p:nvSpPr>
        <p:spPr>
          <a:xfrm>
            <a:off x="4782202" y="3547438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5" name="Google Shape;2545;p49"/>
          <p:cNvGrpSpPr/>
          <p:nvPr/>
        </p:nvGrpSpPr>
        <p:grpSpPr>
          <a:xfrm>
            <a:off x="1120357" y="1584734"/>
            <a:ext cx="220276" cy="410183"/>
            <a:chOff x="2377384" y="2439494"/>
            <a:chExt cx="220276" cy="410183"/>
          </a:xfrm>
        </p:grpSpPr>
        <p:sp>
          <p:nvSpPr>
            <p:cNvPr id="2546" name="Google Shape;2546;p49"/>
            <p:cNvSpPr/>
            <p:nvPr/>
          </p:nvSpPr>
          <p:spPr>
            <a:xfrm>
              <a:off x="2377384" y="2439494"/>
              <a:ext cx="220276" cy="410183"/>
            </a:xfrm>
            <a:custGeom>
              <a:avLst/>
              <a:gdLst/>
              <a:ahLst/>
              <a:cxnLst/>
              <a:rect l="l" t="t" r="r" b="b"/>
              <a:pathLst>
                <a:path w="6129" h="11413" extrusionOk="0">
                  <a:moveTo>
                    <a:pt x="2904" y="1350"/>
                  </a:moveTo>
                  <a:lnTo>
                    <a:pt x="2904" y="2487"/>
                  </a:lnTo>
                  <a:lnTo>
                    <a:pt x="1819" y="2487"/>
                  </a:lnTo>
                  <a:lnTo>
                    <a:pt x="1819" y="1350"/>
                  </a:lnTo>
                  <a:close/>
                  <a:moveTo>
                    <a:pt x="2904" y="2822"/>
                  </a:moveTo>
                  <a:lnTo>
                    <a:pt x="2904" y="3960"/>
                  </a:lnTo>
                  <a:lnTo>
                    <a:pt x="2894" y="3960"/>
                  </a:lnTo>
                  <a:cubicBezTo>
                    <a:pt x="2783" y="3768"/>
                    <a:pt x="2576" y="3640"/>
                    <a:pt x="2340" y="3640"/>
                  </a:cubicBezTo>
                  <a:cubicBezTo>
                    <a:pt x="2125" y="3640"/>
                    <a:pt x="1936" y="3746"/>
                    <a:pt x="1819" y="3909"/>
                  </a:cubicBezTo>
                  <a:lnTo>
                    <a:pt x="1819" y="2822"/>
                  </a:lnTo>
                  <a:close/>
                  <a:moveTo>
                    <a:pt x="526" y="0"/>
                  </a:moveTo>
                  <a:cubicBezTo>
                    <a:pt x="237" y="0"/>
                    <a:pt x="1" y="235"/>
                    <a:pt x="1" y="526"/>
                  </a:cubicBezTo>
                  <a:lnTo>
                    <a:pt x="1" y="4784"/>
                  </a:lnTo>
                  <a:cubicBezTo>
                    <a:pt x="1" y="5074"/>
                    <a:pt x="237" y="5310"/>
                    <a:pt x="526" y="5310"/>
                  </a:cubicBezTo>
                  <a:lnTo>
                    <a:pt x="1114" y="5310"/>
                  </a:lnTo>
                  <a:cubicBezTo>
                    <a:pt x="1207" y="5310"/>
                    <a:pt x="1282" y="5235"/>
                    <a:pt x="1282" y="5143"/>
                  </a:cubicBezTo>
                  <a:cubicBezTo>
                    <a:pt x="1282" y="5050"/>
                    <a:pt x="1207" y="4976"/>
                    <a:pt x="1114" y="4976"/>
                  </a:cubicBezTo>
                  <a:lnTo>
                    <a:pt x="526" y="4976"/>
                  </a:lnTo>
                  <a:cubicBezTo>
                    <a:pt x="421" y="4976"/>
                    <a:pt x="335" y="4889"/>
                    <a:pt x="335" y="4784"/>
                  </a:cubicBezTo>
                  <a:lnTo>
                    <a:pt x="335" y="526"/>
                  </a:lnTo>
                  <a:cubicBezTo>
                    <a:pt x="335" y="420"/>
                    <a:pt x="421" y="334"/>
                    <a:pt x="526" y="334"/>
                  </a:cubicBezTo>
                  <a:lnTo>
                    <a:pt x="4196" y="334"/>
                  </a:lnTo>
                  <a:cubicBezTo>
                    <a:pt x="4301" y="334"/>
                    <a:pt x="4388" y="420"/>
                    <a:pt x="4388" y="526"/>
                  </a:cubicBezTo>
                  <a:lnTo>
                    <a:pt x="4388" y="4784"/>
                  </a:lnTo>
                  <a:cubicBezTo>
                    <a:pt x="4388" y="4889"/>
                    <a:pt x="4301" y="4976"/>
                    <a:pt x="4196" y="4976"/>
                  </a:cubicBezTo>
                  <a:lnTo>
                    <a:pt x="2980" y="4976"/>
                  </a:lnTo>
                  <a:lnTo>
                    <a:pt x="2980" y="4294"/>
                  </a:lnTo>
                  <a:cubicBezTo>
                    <a:pt x="2995" y="4297"/>
                    <a:pt x="3010" y="4298"/>
                    <a:pt x="3025" y="4298"/>
                  </a:cubicBezTo>
                  <a:cubicBezTo>
                    <a:pt x="3127" y="4298"/>
                    <a:pt x="3238" y="4246"/>
                    <a:pt x="3238" y="4127"/>
                  </a:cubicBezTo>
                  <a:lnTo>
                    <a:pt x="3238" y="1183"/>
                  </a:lnTo>
                  <a:cubicBezTo>
                    <a:pt x="3238" y="1090"/>
                    <a:pt x="3164" y="1016"/>
                    <a:pt x="3071" y="1016"/>
                  </a:cubicBezTo>
                  <a:lnTo>
                    <a:pt x="1651" y="1016"/>
                  </a:lnTo>
                  <a:cubicBezTo>
                    <a:pt x="1559" y="1016"/>
                    <a:pt x="1484" y="1090"/>
                    <a:pt x="1484" y="1183"/>
                  </a:cubicBezTo>
                  <a:lnTo>
                    <a:pt x="1484" y="4127"/>
                  </a:lnTo>
                  <a:cubicBezTo>
                    <a:pt x="1484" y="4234"/>
                    <a:pt x="1582" y="4295"/>
                    <a:pt x="1679" y="4295"/>
                  </a:cubicBezTo>
                  <a:cubicBezTo>
                    <a:pt x="1686" y="4295"/>
                    <a:pt x="1693" y="4295"/>
                    <a:pt x="1700" y="4294"/>
                  </a:cubicBezTo>
                  <a:lnTo>
                    <a:pt x="1700" y="7486"/>
                  </a:lnTo>
                  <a:cubicBezTo>
                    <a:pt x="1604" y="7432"/>
                    <a:pt x="1492" y="7401"/>
                    <a:pt x="1374" y="7401"/>
                  </a:cubicBezTo>
                  <a:cubicBezTo>
                    <a:pt x="1010" y="7401"/>
                    <a:pt x="714" y="7697"/>
                    <a:pt x="714" y="8060"/>
                  </a:cubicBezTo>
                  <a:lnTo>
                    <a:pt x="714" y="9192"/>
                  </a:lnTo>
                  <a:cubicBezTo>
                    <a:pt x="714" y="9524"/>
                    <a:pt x="807" y="9848"/>
                    <a:pt x="981" y="10132"/>
                  </a:cubicBezTo>
                  <a:lnTo>
                    <a:pt x="1567" y="11079"/>
                  </a:lnTo>
                  <a:lnTo>
                    <a:pt x="991" y="11079"/>
                  </a:lnTo>
                  <a:cubicBezTo>
                    <a:pt x="900" y="11079"/>
                    <a:pt x="824" y="11154"/>
                    <a:pt x="824" y="11246"/>
                  </a:cubicBezTo>
                  <a:cubicBezTo>
                    <a:pt x="824" y="11338"/>
                    <a:pt x="900" y="11413"/>
                    <a:pt x="991" y="11413"/>
                  </a:cubicBezTo>
                  <a:lnTo>
                    <a:pt x="5962" y="11413"/>
                  </a:lnTo>
                  <a:cubicBezTo>
                    <a:pt x="6055" y="11413"/>
                    <a:pt x="6129" y="11338"/>
                    <a:pt x="6129" y="11246"/>
                  </a:cubicBezTo>
                  <a:cubicBezTo>
                    <a:pt x="6129" y="11154"/>
                    <a:pt x="6055" y="11079"/>
                    <a:pt x="5962" y="11079"/>
                  </a:cubicBezTo>
                  <a:lnTo>
                    <a:pt x="5383" y="11079"/>
                  </a:lnTo>
                  <a:cubicBezTo>
                    <a:pt x="5572" y="10467"/>
                    <a:pt x="5819" y="9850"/>
                    <a:pt x="5819" y="9201"/>
                  </a:cubicBezTo>
                  <a:cubicBezTo>
                    <a:pt x="5819" y="9109"/>
                    <a:pt x="5743" y="9034"/>
                    <a:pt x="5652" y="9034"/>
                  </a:cubicBezTo>
                  <a:cubicBezTo>
                    <a:pt x="5559" y="9034"/>
                    <a:pt x="5484" y="9109"/>
                    <a:pt x="5484" y="9201"/>
                  </a:cubicBezTo>
                  <a:cubicBezTo>
                    <a:pt x="5484" y="9842"/>
                    <a:pt x="5221" y="10473"/>
                    <a:pt x="5032" y="11079"/>
                  </a:cubicBezTo>
                  <a:lnTo>
                    <a:pt x="1959" y="11079"/>
                  </a:lnTo>
                  <a:lnTo>
                    <a:pt x="1267" y="9956"/>
                  </a:lnTo>
                  <a:cubicBezTo>
                    <a:pt x="1124" y="9726"/>
                    <a:pt x="1049" y="9462"/>
                    <a:pt x="1049" y="9192"/>
                  </a:cubicBezTo>
                  <a:lnTo>
                    <a:pt x="1049" y="8060"/>
                  </a:lnTo>
                  <a:cubicBezTo>
                    <a:pt x="1049" y="7880"/>
                    <a:pt x="1196" y="7735"/>
                    <a:pt x="1374" y="7735"/>
                  </a:cubicBezTo>
                  <a:cubicBezTo>
                    <a:pt x="1553" y="7735"/>
                    <a:pt x="1700" y="7880"/>
                    <a:pt x="1700" y="8060"/>
                  </a:cubicBezTo>
                  <a:lnTo>
                    <a:pt x="1700" y="8731"/>
                  </a:lnTo>
                  <a:cubicBezTo>
                    <a:pt x="1700" y="8823"/>
                    <a:pt x="1775" y="8898"/>
                    <a:pt x="1867" y="8898"/>
                  </a:cubicBezTo>
                  <a:cubicBezTo>
                    <a:pt x="1959" y="8898"/>
                    <a:pt x="2034" y="8823"/>
                    <a:pt x="2034" y="8731"/>
                  </a:cubicBezTo>
                  <a:lnTo>
                    <a:pt x="2034" y="4280"/>
                  </a:lnTo>
                  <a:cubicBezTo>
                    <a:pt x="2034" y="4111"/>
                    <a:pt x="2171" y="3974"/>
                    <a:pt x="2340" y="3974"/>
                  </a:cubicBezTo>
                  <a:cubicBezTo>
                    <a:pt x="2508" y="3974"/>
                    <a:pt x="2645" y="4116"/>
                    <a:pt x="2645" y="4280"/>
                  </a:cubicBezTo>
                  <a:lnTo>
                    <a:pt x="2645" y="6881"/>
                  </a:lnTo>
                  <a:cubicBezTo>
                    <a:pt x="2645" y="6974"/>
                    <a:pt x="2720" y="7048"/>
                    <a:pt x="2813" y="7048"/>
                  </a:cubicBezTo>
                  <a:cubicBezTo>
                    <a:pt x="2905" y="7048"/>
                    <a:pt x="2980" y="6974"/>
                    <a:pt x="2980" y="6881"/>
                  </a:cubicBezTo>
                  <a:cubicBezTo>
                    <a:pt x="2980" y="6713"/>
                    <a:pt x="3117" y="6576"/>
                    <a:pt x="3285" y="6576"/>
                  </a:cubicBezTo>
                  <a:cubicBezTo>
                    <a:pt x="3455" y="6576"/>
                    <a:pt x="3592" y="6713"/>
                    <a:pt x="3592" y="6881"/>
                  </a:cubicBezTo>
                  <a:cubicBezTo>
                    <a:pt x="3592" y="6974"/>
                    <a:pt x="3667" y="7048"/>
                    <a:pt x="3759" y="7048"/>
                  </a:cubicBezTo>
                  <a:cubicBezTo>
                    <a:pt x="3851" y="7048"/>
                    <a:pt x="3926" y="6974"/>
                    <a:pt x="3926" y="6881"/>
                  </a:cubicBezTo>
                  <a:cubicBezTo>
                    <a:pt x="3926" y="6713"/>
                    <a:pt x="4063" y="6576"/>
                    <a:pt x="4232" y="6576"/>
                  </a:cubicBezTo>
                  <a:cubicBezTo>
                    <a:pt x="4400" y="6576"/>
                    <a:pt x="4537" y="6713"/>
                    <a:pt x="4537" y="6881"/>
                  </a:cubicBezTo>
                  <a:cubicBezTo>
                    <a:pt x="4537" y="6974"/>
                    <a:pt x="4612" y="7048"/>
                    <a:pt x="4705" y="7048"/>
                  </a:cubicBezTo>
                  <a:cubicBezTo>
                    <a:pt x="4797" y="7048"/>
                    <a:pt x="4872" y="6974"/>
                    <a:pt x="4872" y="6881"/>
                  </a:cubicBezTo>
                  <a:cubicBezTo>
                    <a:pt x="4872" y="6713"/>
                    <a:pt x="5009" y="6576"/>
                    <a:pt x="5177" y="6576"/>
                  </a:cubicBezTo>
                  <a:cubicBezTo>
                    <a:pt x="5346" y="6576"/>
                    <a:pt x="5484" y="6713"/>
                    <a:pt x="5484" y="6881"/>
                  </a:cubicBezTo>
                  <a:lnTo>
                    <a:pt x="5484" y="8404"/>
                  </a:lnTo>
                  <a:cubicBezTo>
                    <a:pt x="5484" y="8496"/>
                    <a:pt x="5559" y="8571"/>
                    <a:pt x="5651" y="8571"/>
                  </a:cubicBezTo>
                  <a:cubicBezTo>
                    <a:pt x="5743" y="8571"/>
                    <a:pt x="5818" y="8496"/>
                    <a:pt x="5818" y="8404"/>
                  </a:cubicBezTo>
                  <a:lnTo>
                    <a:pt x="5818" y="6881"/>
                  </a:lnTo>
                  <a:cubicBezTo>
                    <a:pt x="5818" y="6529"/>
                    <a:pt x="5531" y="6241"/>
                    <a:pt x="5177" y="6241"/>
                  </a:cubicBezTo>
                  <a:cubicBezTo>
                    <a:pt x="4991" y="6241"/>
                    <a:pt x="4822" y="6322"/>
                    <a:pt x="4704" y="6450"/>
                  </a:cubicBezTo>
                  <a:cubicBezTo>
                    <a:pt x="4588" y="6322"/>
                    <a:pt x="4419" y="6241"/>
                    <a:pt x="4232" y="6241"/>
                  </a:cubicBezTo>
                  <a:cubicBezTo>
                    <a:pt x="4044" y="6241"/>
                    <a:pt x="3876" y="6322"/>
                    <a:pt x="3759" y="6450"/>
                  </a:cubicBezTo>
                  <a:cubicBezTo>
                    <a:pt x="3641" y="6322"/>
                    <a:pt x="3473" y="6241"/>
                    <a:pt x="3285" y="6241"/>
                  </a:cubicBezTo>
                  <a:cubicBezTo>
                    <a:pt x="3175" y="6241"/>
                    <a:pt x="3071" y="6270"/>
                    <a:pt x="2980" y="6319"/>
                  </a:cubicBezTo>
                  <a:lnTo>
                    <a:pt x="2980" y="5310"/>
                  </a:lnTo>
                  <a:lnTo>
                    <a:pt x="4196" y="5310"/>
                  </a:lnTo>
                  <a:cubicBezTo>
                    <a:pt x="4486" y="5310"/>
                    <a:pt x="4722" y="5074"/>
                    <a:pt x="4722" y="4784"/>
                  </a:cubicBezTo>
                  <a:lnTo>
                    <a:pt x="4722" y="526"/>
                  </a:lnTo>
                  <a:cubicBezTo>
                    <a:pt x="4722" y="235"/>
                    <a:pt x="4486" y="0"/>
                    <a:pt x="4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9"/>
            <p:cNvSpPr/>
            <p:nvPr/>
          </p:nvSpPr>
          <p:spPr>
            <a:xfrm>
              <a:off x="2508205" y="2528877"/>
              <a:ext cx="12040" cy="12040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167" y="1"/>
                  </a:moveTo>
                  <a:cubicBezTo>
                    <a:pt x="75" y="1"/>
                    <a:pt x="0" y="75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cubicBezTo>
                    <a:pt x="260" y="335"/>
                    <a:pt x="334" y="260"/>
                    <a:pt x="334" y="168"/>
                  </a:cubicBezTo>
                  <a:cubicBezTo>
                    <a:pt x="334" y="75"/>
                    <a:pt x="260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9"/>
            <p:cNvSpPr/>
            <p:nvPr/>
          </p:nvSpPr>
          <p:spPr>
            <a:xfrm>
              <a:off x="2404303" y="2528877"/>
              <a:ext cx="12040" cy="12040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167" y="1"/>
                  </a:moveTo>
                  <a:cubicBezTo>
                    <a:pt x="74" y="1"/>
                    <a:pt x="0" y="75"/>
                    <a:pt x="0" y="168"/>
                  </a:cubicBezTo>
                  <a:cubicBezTo>
                    <a:pt x="0" y="260"/>
                    <a:pt x="74" y="335"/>
                    <a:pt x="167" y="335"/>
                  </a:cubicBezTo>
                  <a:cubicBezTo>
                    <a:pt x="259" y="335"/>
                    <a:pt x="334" y="260"/>
                    <a:pt x="334" y="168"/>
                  </a:cubicBezTo>
                  <a:cubicBezTo>
                    <a:pt x="334" y="75"/>
                    <a:pt x="259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9" name="Google Shape;2549;p49"/>
          <p:cNvSpPr/>
          <p:nvPr/>
        </p:nvSpPr>
        <p:spPr>
          <a:xfrm>
            <a:off x="1033140" y="2657392"/>
            <a:ext cx="389626" cy="410183"/>
          </a:xfrm>
          <a:custGeom>
            <a:avLst/>
            <a:gdLst/>
            <a:ahLst/>
            <a:cxnLst/>
            <a:rect l="l" t="t" r="r" b="b"/>
            <a:pathLst>
              <a:path w="10841" h="11413" extrusionOk="0">
                <a:moveTo>
                  <a:pt x="7433" y="334"/>
                </a:moveTo>
                <a:lnTo>
                  <a:pt x="5919" y="1848"/>
                </a:lnTo>
                <a:lnTo>
                  <a:pt x="5919" y="1376"/>
                </a:lnTo>
                <a:cubicBezTo>
                  <a:pt x="5919" y="801"/>
                  <a:pt x="6387" y="334"/>
                  <a:pt x="6962" y="334"/>
                </a:cubicBezTo>
                <a:close/>
                <a:moveTo>
                  <a:pt x="3871" y="334"/>
                </a:moveTo>
                <a:cubicBezTo>
                  <a:pt x="4445" y="334"/>
                  <a:pt x="4913" y="802"/>
                  <a:pt x="4913" y="1376"/>
                </a:cubicBezTo>
                <a:lnTo>
                  <a:pt x="4913" y="1848"/>
                </a:lnTo>
                <a:lnTo>
                  <a:pt x="3742" y="676"/>
                </a:lnTo>
                <a:cubicBezTo>
                  <a:pt x="3709" y="644"/>
                  <a:pt x="3666" y="628"/>
                  <a:pt x="3624" y="628"/>
                </a:cubicBezTo>
                <a:cubicBezTo>
                  <a:pt x="3581" y="628"/>
                  <a:pt x="3538" y="644"/>
                  <a:pt x="3506" y="676"/>
                </a:cubicBezTo>
                <a:cubicBezTo>
                  <a:pt x="3440" y="741"/>
                  <a:pt x="3440" y="848"/>
                  <a:pt x="3506" y="912"/>
                </a:cubicBezTo>
                <a:lnTo>
                  <a:pt x="4676" y="2084"/>
                </a:lnTo>
                <a:lnTo>
                  <a:pt x="4206" y="2084"/>
                </a:lnTo>
                <a:cubicBezTo>
                  <a:pt x="3630" y="2084"/>
                  <a:pt x="3162" y="1617"/>
                  <a:pt x="3162" y="1041"/>
                </a:cubicBezTo>
                <a:lnTo>
                  <a:pt x="3162" y="334"/>
                </a:lnTo>
                <a:close/>
                <a:moveTo>
                  <a:pt x="7670" y="570"/>
                </a:moveTo>
                <a:lnTo>
                  <a:pt x="7670" y="1041"/>
                </a:lnTo>
                <a:cubicBezTo>
                  <a:pt x="7670" y="1617"/>
                  <a:pt x="7202" y="2084"/>
                  <a:pt x="6628" y="2084"/>
                </a:cubicBezTo>
                <a:lnTo>
                  <a:pt x="6156" y="2084"/>
                </a:lnTo>
                <a:lnTo>
                  <a:pt x="7670" y="570"/>
                </a:lnTo>
                <a:close/>
                <a:moveTo>
                  <a:pt x="3206" y="3020"/>
                </a:moveTo>
                <a:lnTo>
                  <a:pt x="3206" y="3743"/>
                </a:lnTo>
                <a:lnTo>
                  <a:pt x="2482" y="3020"/>
                </a:lnTo>
                <a:close/>
                <a:moveTo>
                  <a:pt x="8350" y="3020"/>
                </a:moveTo>
                <a:lnTo>
                  <a:pt x="7627" y="3743"/>
                </a:lnTo>
                <a:lnTo>
                  <a:pt x="7627" y="3020"/>
                </a:lnTo>
                <a:close/>
                <a:moveTo>
                  <a:pt x="2246" y="3256"/>
                </a:moveTo>
                <a:lnTo>
                  <a:pt x="3435" y="4446"/>
                </a:lnTo>
                <a:lnTo>
                  <a:pt x="2282" y="4446"/>
                </a:lnTo>
                <a:cubicBezTo>
                  <a:pt x="2258" y="4339"/>
                  <a:pt x="2246" y="4226"/>
                  <a:pt x="2246" y="4112"/>
                </a:cubicBezTo>
                <a:lnTo>
                  <a:pt x="2246" y="3256"/>
                </a:lnTo>
                <a:close/>
                <a:moveTo>
                  <a:pt x="3540" y="3032"/>
                </a:moveTo>
                <a:cubicBezTo>
                  <a:pt x="3735" y="3058"/>
                  <a:pt x="3920" y="3119"/>
                  <a:pt x="4087" y="3210"/>
                </a:cubicBezTo>
                <a:lnTo>
                  <a:pt x="4087" y="4625"/>
                </a:lnTo>
                <a:lnTo>
                  <a:pt x="3540" y="4078"/>
                </a:lnTo>
                <a:lnTo>
                  <a:pt x="3540" y="3032"/>
                </a:lnTo>
                <a:close/>
                <a:moveTo>
                  <a:pt x="7293" y="3032"/>
                </a:moveTo>
                <a:lnTo>
                  <a:pt x="7293" y="4078"/>
                </a:lnTo>
                <a:lnTo>
                  <a:pt x="6745" y="4625"/>
                </a:lnTo>
                <a:lnTo>
                  <a:pt x="6745" y="3210"/>
                </a:lnTo>
                <a:cubicBezTo>
                  <a:pt x="6912" y="3119"/>
                  <a:pt x="7097" y="3058"/>
                  <a:pt x="7293" y="3032"/>
                </a:cubicBezTo>
                <a:close/>
                <a:moveTo>
                  <a:pt x="4421" y="3453"/>
                </a:moveTo>
                <a:cubicBezTo>
                  <a:pt x="4724" y="3741"/>
                  <a:pt x="4913" y="4146"/>
                  <a:pt x="4913" y="4594"/>
                </a:cubicBezTo>
                <a:lnTo>
                  <a:pt x="4913" y="5450"/>
                </a:lnTo>
                <a:lnTo>
                  <a:pt x="4421" y="4959"/>
                </a:lnTo>
                <a:lnTo>
                  <a:pt x="4421" y="3453"/>
                </a:lnTo>
                <a:close/>
                <a:moveTo>
                  <a:pt x="6411" y="3453"/>
                </a:moveTo>
                <a:lnTo>
                  <a:pt x="6411" y="4959"/>
                </a:lnTo>
                <a:lnTo>
                  <a:pt x="5919" y="5450"/>
                </a:lnTo>
                <a:lnTo>
                  <a:pt x="5919" y="4594"/>
                </a:lnTo>
                <a:cubicBezTo>
                  <a:pt x="5919" y="4146"/>
                  <a:pt x="6109" y="3741"/>
                  <a:pt x="6411" y="3453"/>
                </a:cubicBezTo>
                <a:close/>
                <a:moveTo>
                  <a:pt x="3769" y="4781"/>
                </a:moveTo>
                <a:lnTo>
                  <a:pt x="4676" y="5686"/>
                </a:lnTo>
                <a:lnTo>
                  <a:pt x="3820" y="5686"/>
                </a:lnTo>
                <a:cubicBezTo>
                  <a:pt x="3191" y="5686"/>
                  <a:pt x="2647" y="5315"/>
                  <a:pt x="2394" y="4781"/>
                </a:cubicBezTo>
                <a:close/>
                <a:moveTo>
                  <a:pt x="5416" y="1213"/>
                </a:moveTo>
                <a:cubicBezTo>
                  <a:pt x="5501" y="1213"/>
                  <a:pt x="5585" y="1267"/>
                  <a:pt x="5585" y="1376"/>
                </a:cubicBezTo>
                <a:lnTo>
                  <a:pt x="5585" y="5687"/>
                </a:lnTo>
                <a:lnTo>
                  <a:pt x="5247" y="5687"/>
                </a:lnTo>
                <a:lnTo>
                  <a:pt x="5247" y="1376"/>
                </a:lnTo>
                <a:cubicBezTo>
                  <a:pt x="5247" y="1267"/>
                  <a:pt x="5332" y="1213"/>
                  <a:pt x="5416" y="1213"/>
                </a:cubicBezTo>
                <a:close/>
                <a:moveTo>
                  <a:pt x="8438" y="4781"/>
                </a:moveTo>
                <a:cubicBezTo>
                  <a:pt x="8181" y="5324"/>
                  <a:pt x="7625" y="5687"/>
                  <a:pt x="7012" y="5687"/>
                </a:cubicBezTo>
                <a:lnTo>
                  <a:pt x="6156" y="5687"/>
                </a:lnTo>
                <a:lnTo>
                  <a:pt x="7062" y="4781"/>
                </a:lnTo>
                <a:close/>
                <a:moveTo>
                  <a:pt x="10099" y="6021"/>
                </a:moveTo>
                <a:cubicBezTo>
                  <a:pt x="10399" y="6021"/>
                  <a:pt x="10400" y="6488"/>
                  <a:pt x="10099" y="6488"/>
                </a:cubicBezTo>
                <a:lnTo>
                  <a:pt x="733" y="6488"/>
                </a:lnTo>
                <a:cubicBezTo>
                  <a:pt x="433" y="6488"/>
                  <a:pt x="432" y="6021"/>
                  <a:pt x="733" y="6021"/>
                </a:cubicBezTo>
                <a:close/>
                <a:moveTo>
                  <a:pt x="8060" y="10286"/>
                </a:moveTo>
                <a:lnTo>
                  <a:pt x="8060" y="11079"/>
                </a:lnTo>
                <a:lnTo>
                  <a:pt x="7556" y="11079"/>
                </a:lnTo>
                <a:cubicBezTo>
                  <a:pt x="7338" y="11079"/>
                  <a:pt x="7160" y="10901"/>
                  <a:pt x="7160" y="10683"/>
                </a:cubicBezTo>
                <a:cubicBezTo>
                  <a:pt x="7160" y="10464"/>
                  <a:pt x="7338" y="10286"/>
                  <a:pt x="7556" y="10286"/>
                </a:cubicBezTo>
                <a:close/>
                <a:moveTo>
                  <a:pt x="2995" y="0"/>
                </a:moveTo>
                <a:cubicBezTo>
                  <a:pt x="2902" y="0"/>
                  <a:pt x="2828" y="75"/>
                  <a:pt x="2828" y="167"/>
                </a:cubicBezTo>
                <a:lnTo>
                  <a:pt x="2828" y="1041"/>
                </a:lnTo>
                <a:cubicBezTo>
                  <a:pt x="2828" y="1801"/>
                  <a:pt x="3446" y="2419"/>
                  <a:pt x="4205" y="2419"/>
                </a:cubicBezTo>
                <a:lnTo>
                  <a:pt x="4913" y="2419"/>
                </a:lnTo>
                <a:lnTo>
                  <a:pt x="4913" y="3517"/>
                </a:lnTo>
                <a:cubicBezTo>
                  <a:pt x="4559" y="3002"/>
                  <a:pt x="3962" y="2685"/>
                  <a:pt x="3337" y="2685"/>
                </a:cubicBezTo>
                <a:lnTo>
                  <a:pt x="2078" y="2685"/>
                </a:lnTo>
                <a:cubicBezTo>
                  <a:pt x="1987" y="2685"/>
                  <a:pt x="1911" y="2761"/>
                  <a:pt x="1911" y="2853"/>
                </a:cubicBezTo>
                <a:lnTo>
                  <a:pt x="1911" y="4112"/>
                </a:lnTo>
                <a:cubicBezTo>
                  <a:pt x="1911" y="4737"/>
                  <a:pt x="2227" y="5334"/>
                  <a:pt x="2743" y="5687"/>
                </a:cubicBezTo>
                <a:lnTo>
                  <a:pt x="733" y="5687"/>
                </a:lnTo>
                <a:cubicBezTo>
                  <a:pt x="1" y="5687"/>
                  <a:pt x="0" y="6823"/>
                  <a:pt x="733" y="6823"/>
                </a:cubicBezTo>
                <a:lnTo>
                  <a:pt x="9733" y="6823"/>
                </a:lnTo>
                <a:lnTo>
                  <a:pt x="9493" y="8741"/>
                </a:lnTo>
                <a:cubicBezTo>
                  <a:pt x="9455" y="9045"/>
                  <a:pt x="9195" y="9275"/>
                  <a:pt x="8888" y="9275"/>
                </a:cubicBezTo>
                <a:lnTo>
                  <a:pt x="1945" y="9275"/>
                </a:lnTo>
                <a:cubicBezTo>
                  <a:pt x="1637" y="9275"/>
                  <a:pt x="1377" y="9045"/>
                  <a:pt x="1339" y="8741"/>
                </a:cubicBezTo>
                <a:lnTo>
                  <a:pt x="1173" y="7418"/>
                </a:lnTo>
                <a:cubicBezTo>
                  <a:pt x="1163" y="7334"/>
                  <a:pt x="1091" y="7272"/>
                  <a:pt x="1008" y="7272"/>
                </a:cubicBezTo>
                <a:cubicBezTo>
                  <a:pt x="1001" y="7272"/>
                  <a:pt x="994" y="7272"/>
                  <a:pt x="987" y="7273"/>
                </a:cubicBezTo>
                <a:cubicBezTo>
                  <a:pt x="895" y="7284"/>
                  <a:pt x="830" y="7368"/>
                  <a:pt x="841" y="7460"/>
                </a:cubicBezTo>
                <a:lnTo>
                  <a:pt x="1007" y="8782"/>
                </a:lnTo>
                <a:cubicBezTo>
                  <a:pt x="1066" y="9254"/>
                  <a:pt x="1469" y="9609"/>
                  <a:pt x="1945" y="9609"/>
                </a:cubicBezTo>
                <a:lnTo>
                  <a:pt x="2559" y="9609"/>
                </a:lnTo>
                <a:cubicBezTo>
                  <a:pt x="2545" y="10275"/>
                  <a:pt x="3073" y="10850"/>
                  <a:pt x="3748" y="10850"/>
                </a:cubicBezTo>
                <a:lnTo>
                  <a:pt x="6845" y="10850"/>
                </a:lnTo>
                <a:cubicBezTo>
                  <a:pt x="6921" y="11172"/>
                  <a:pt x="7211" y="11413"/>
                  <a:pt x="7556" y="11413"/>
                </a:cubicBezTo>
                <a:lnTo>
                  <a:pt x="8228" y="11413"/>
                </a:lnTo>
                <a:cubicBezTo>
                  <a:pt x="8339" y="11413"/>
                  <a:pt x="8404" y="11307"/>
                  <a:pt x="8395" y="11205"/>
                </a:cubicBezTo>
                <a:lnTo>
                  <a:pt x="8751" y="11205"/>
                </a:lnTo>
                <a:cubicBezTo>
                  <a:pt x="8844" y="11205"/>
                  <a:pt x="8918" y="11131"/>
                  <a:pt x="8918" y="11038"/>
                </a:cubicBezTo>
                <a:cubicBezTo>
                  <a:pt x="8918" y="10947"/>
                  <a:pt x="8844" y="10871"/>
                  <a:pt x="8751" y="10871"/>
                </a:cubicBezTo>
                <a:lnTo>
                  <a:pt x="8395" y="10871"/>
                </a:lnTo>
                <a:lnTo>
                  <a:pt x="8395" y="10493"/>
                </a:lnTo>
                <a:lnTo>
                  <a:pt x="8751" y="10493"/>
                </a:lnTo>
                <a:cubicBezTo>
                  <a:pt x="8844" y="10493"/>
                  <a:pt x="8918" y="10418"/>
                  <a:pt x="8918" y="10326"/>
                </a:cubicBezTo>
                <a:cubicBezTo>
                  <a:pt x="8918" y="10233"/>
                  <a:pt x="8844" y="10159"/>
                  <a:pt x="8751" y="10159"/>
                </a:cubicBezTo>
                <a:lnTo>
                  <a:pt x="8395" y="10159"/>
                </a:lnTo>
                <a:cubicBezTo>
                  <a:pt x="8405" y="10056"/>
                  <a:pt x="8340" y="9952"/>
                  <a:pt x="8228" y="9952"/>
                </a:cubicBezTo>
                <a:lnTo>
                  <a:pt x="7556" y="9952"/>
                </a:lnTo>
                <a:cubicBezTo>
                  <a:pt x="7211" y="9952"/>
                  <a:pt x="6921" y="10193"/>
                  <a:pt x="6845" y="10516"/>
                </a:cubicBezTo>
                <a:lnTo>
                  <a:pt x="3748" y="10516"/>
                </a:lnTo>
                <a:cubicBezTo>
                  <a:pt x="3254" y="10516"/>
                  <a:pt x="2881" y="10093"/>
                  <a:pt x="2893" y="9609"/>
                </a:cubicBezTo>
                <a:lnTo>
                  <a:pt x="8888" y="9609"/>
                </a:lnTo>
                <a:cubicBezTo>
                  <a:pt x="9363" y="9609"/>
                  <a:pt x="9766" y="9254"/>
                  <a:pt x="9825" y="8782"/>
                </a:cubicBezTo>
                <a:lnTo>
                  <a:pt x="10070" y="6823"/>
                </a:lnTo>
                <a:cubicBezTo>
                  <a:pt x="10080" y="6824"/>
                  <a:pt x="10090" y="6824"/>
                  <a:pt x="10100" y="6824"/>
                </a:cubicBezTo>
                <a:cubicBezTo>
                  <a:pt x="10818" y="6824"/>
                  <a:pt x="10841" y="5687"/>
                  <a:pt x="10099" y="5687"/>
                </a:cubicBezTo>
                <a:lnTo>
                  <a:pt x="8092" y="5687"/>
                </a:lnTo>
                <a:cubicBezTo>
                  <a:pt x="8447" y="5442"/>
                  <a:pt x="8716" y="5076"/>
                  <a:pt x="8841" y="4662"/>
                </a:cubicBezTo>
                <a:cubicBezTo>
                  <a:pt x="8873" y="4555"/>
                  <a:pt x="8787" y="4447"/>
                  <a:pt x="8682" y="4447"/>
                </a:cubicBezTo>
                <a:cubicBezTo>
                  <a:pt x="8681" y="4447"/>
                  <a:pt x="8680" y="4447"/>
                  <a:pt x="8679" y="4447"/>
                </a:cubicBezTo>
                <a:lnTo>
                  <a:pt x="7397" y="4447"/>
                </a:lnTo>
                <a:lnTo>
                  <a:pt x="8586" y="3256"/>
                </a:lnTo>
                <a:lnTo>
                  <a:pt x="8586" y="3879"/>
                </a:lnTo>
                <a:cubicBezTo>
                  <a:pt x="8586" y="3971"/>
                  <a:pt x="8662" y="4046"/>
                  <a:pt x="8754" y="4046"/>
                </a:cubicBezTo>
                <a:cubicBezTo>
                  <a:pt x="8846" y="4046"/>
                  <a:pt x="8922" y="3971"/>
                  <a:pt x="8922" y="3879"/>
                </a:cubicBezTo>
                <a:lnTo>
                  <a:pt x="8922" y="2853"/>
                </a:lnTo>
                <a:cubicBezTo>
                  <a:pt x="8922" y="2761"/>
                  <a:pt x="8845" y="2685"/>
                  <a:pt x="8754" y="2685"/>
                </a:cubicBezTo>
                <a:lnTo>
                  <a:pt x="7495" y="2685"/>
                </a:lnTo>
                <a:cubicBezTo>
                  <a:pt x="6870" y="2685"/>
                  <a:pt x="6273" y="3002"/>
                  <a:pt x="5919" y="3517"/>
                </a:cubicBezTo>
                <a:lnTo>
                  <a:pt x="5919" y="2419"/>
                </a:lnTo>
                <a:lnTo>
                  <a:pt x="6626" y="2419"/>
                </a:lnTo>
                <a:cubicBezTo>
                  <a:pt x="7386" y="2419"/>
                  <a:pt x="8004" y="1801"/>
                  <a:pt x="8004" y="1041"/>
                </a:cubicBezTo>
                <a:lnTo>
                  <a:pt x="8004" y="167"/>
                </a:lnTo>
                <a:cubicBezTo>
                  <a:pt x="8004" y="76"/>
                  <a:pt x="7928" y="0"/>
                  <a:pt x="7837" y="0"/>
                </a:cubicBezTo>
                <a:lnTo>
                  <a:pt x="6962" y="0"/>
                </a:lnTo>
                <a:cubicBezTo>
                  <a:pt x="6357" y="0"/>
                  <a:pt x="5842" y="392"/>
                  <a:pt x="5658" y="935"/>
                </a:cubicBezTo>
                <a:cubicBezTo>
                  <a:pt x="5584" y="894"/>
                  <a:pt x="5500" y="874"/>
                  <a:pt x="5416" y="874"/>
                </a:cubicBezTo>
                <a:cubicBezTo>
                  <a:pt x="5332" y="874"/>
                  <a:pt x="5248" y="894"/>
                  <a:pt x="5174" y="935"/>
                </a:cubicBezTo>
                <a:cubicBezTo>
                  <a:pt x="4989" y="392"/>
                  <a:pt x="4475" y="0"/>
                  <a:pt x="387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0" name="Google Shape;2550;p49"/>
          <p:cNvGrpSpPr/>
          <p:nvPr/>
        </p:nvGrpSpPr>
        <p:grpSpPr>
          <a:xfrm>
            <a:off x="1035995" y="3778796"/>
            <a:ext cx="380712" cy="410183"/>
            <a:chOff x="3729015" y="2439494"/>
            <a:chExt cx="380712" cy="410183"/>
          </a:xfrm>
        </p:grpSpPr>
        <p:sp>
          <p:nvSpPr>
            <p:cNvPr id="2551" name="Google Shape;2551;p49"/>
            <p:cNvSpPr/>
            <p:nvPr/>
          </p:nvSpPr>
          <p:spPr>
            <a:xfrm>
              <a:off x="3729015" y="2439494"/>
              <a:ext cx="380712" cy="410183"/>
            </a:xfrm>
            <a:custGeom>
              <a:avLst/>
              <a:gdLst/>
              <a:ahLst/>
              <a:cxnLst/>
              <a:rect l="l" t="t" r="r" b="b"/>
              <a:pathLst>
                <a:path w="10593" h="11413" extrusionOk="0">
                  <a:moveTo>
                    <a:pt x="5492" y="334"/>
                  </a:moveTo>
                  <a:lnTo>
                    <a:pt x="5492" y="901"/>
                  </a:lnTo>
                  <a:cubicBezTo>
                    <a:pt x="5492" y="1283"/>
                    <a:pt x="5661" y="1640"/>
                    <a:pt x="5955" y="1883"/>
                  </a:cubicBezTo>
                  <a:cubicBezTo>
                    <a:pt x="6093" y="1996"/>
                    <a:pt x="6172" y="2164"/>
                    <a:pt x="6172" y="2344"/>
                  </a:cubicBezTo>
                  <a:lnTo>
                    <a:pt x="6172" y="3806"/>
                  </a:lnTo>
                  <a:lnTo>
                    <a:pt x="4421" y="3806"/>
                  </a:lnTo>
                  <a:lnTo>
                    <a:pt x="4421" y="2344"/>
                  </a:lnTo>
                  <a:cubicBezTo>
                    <a:pt x="4421" y="2164"/>
                    <a:pt x="4500" y="1996"/>
                    <a:pt x="4638" y="1883"/>
                  </a:cubicBezTo>
                  <a:cubicBezTo>
                    <a:pt x="4933" y="1640"/>
                    <a:pt x="5101" y="1283"/>
                    <a:pt x="5101" y="901"/>
                  </a:cubicBezTo>
                  <a:lnTo>
                    <a:pt x="5101" y="334"/>
                  </a:lnTo>
                  <a:close/>
                  <a:moveTo>
                    <a:pt x="7578" y="1522"/>
                  </a:moveTo>
                  <a:lnTo>
                    <a:pt x="7578" y="2090"/>
                  </a:lnTo>
                  <a:cubicBezTo>
                    <a:pt x="7578" y="2470"/>
                    <a:pt x="7747" y="2828"/>
                    <a:pt x="8042" y="3070"/>
                  </a:cubicBezTo>
                  <a:cubicBezTo>
                    <a:pt x="8180" y="3184"/>
                    <a:pt x="8259" y="3352"/>
                    <a:pt x="8259" y="3531"/>
                  </a:cubicBezTo>
                  <a:lnTo>
                    <a:pt x="8259" y="3783"/>
                  </a:lnTo>
                  <a:cubicBezTo>
                    <a:pt x="8210" y="3797"/>
                    <a:pt x="8158" y="3806"/>
                    <a:pt x="8105" y="3806"/>
                  </a:cubicBezTo>
                  <a:lnTo>
                    <a:pt x="6506" y="3806"/>
                  </a:lnTo>
                  <a:lnTo>
                    <a:pt x="6506" y="3531"/>
                  </a:lnTo>
                  <a:cubicBezTo>
                    <a:pt x="6506" y="3352"/>
                    <a:pt x="6586" y="3184"/>
                    <a:pt x="6724" y="3070"/>
                  </a:cubicBezTo>
                  <a:cubicBezTo>
                    <a:pt x="7019" y="2828"/>
                    <a:pt x="7188" y="2470"/>
                    <a:pt x="7188" y="2090"/>
                  </a:cubicBezTo>
                  <a:lnTo>
                    <a:pt x="7188" y="1522"/>
                  </a:lnTo>
                  <a:close/>
                  <a:moveTo>
                    <a:pt x="8228" y="5096"/>
                  </a:moveTo>
                  <a:lnTo>
                    <a:pt x="8228" y="5515"/>
                  </a:lnTo>
                  <a:lnTo>
                    <a:pt x="2365" y="5515"/>
                  </a:lnTo>
                  <a:lnTo>
                    <a:pt x="2365" y="5096"/>
                  </a:lnTo>
                  <a:close/>
                  <a:moveTo>
                    <a:pt x="2848" y="0"/>
                  </a:moveTo>
                  <a:cubicBezTo>
                    <a:pt x="2755" y="0"/>
                    <a:pt x="2681" y="74"/>
                    <a:pt x="2681" y="167"/>
                  </a:cubicBezTo>
                  <a:lnTo>
                    <a:pt x="2681" y="902"/>
                  </a:lnTo>
                  <a:cubicBezTo>
                    <a:pt x="2681" y="1183"/>
                    <a:pt x="2557" y="1447"/>
                    <a:pt x="2340" y="1625"/>
                  </a:cubicBezTo>
                  <a:cubicBezTo>
                    <a:pt x="2123" y="1802"/>
                    <a:pt x="2000" y="2064"/>
                    <a:pt x="2000" y="2344"/>
                  </a:cubicBezTo>
                  <a:lnTo>
                    <a:pt x="2000" y="3047"/>
                  </a:lnTo>
                  <a:cubicBezTo>
                    <a:pt x="2000" y="3138"/>
                    <a:pt x="2075" y="3214"/>
                    <a:pt x="2167" y="3214"/>
                  </a:cubicBezTo>
                  <a:cubicBezTo>
                    <a:pt x="2260" y="3214"/>
                    <a:pt x="2334" y="3138"/>
                    <a:pt x="2334" y="3047"/>
                  </a:cubicBezTo>
                  <a:lnTo>
                    <a:pt x="2334" y="2344"/>
                  </a:lnTo>
                  <a:cubicBezTo>
                    <a:pt x="2334" y="2164"/>
                    <a:pt x="2413" y="1996"/>
                    <a:pt x="2552" y="1883"/>
                  </a:cubicBezTo>
                  <a:cubicBezTo>
                    <a:pt x="2846" y="1640"/>
                    <a:pt x="3015" y="1283"/>
                    <a:pt x="3015" y="901"/>
                  </a:cubicBezTo>
                  <a:lnTo>
                    <a:pt x="3015" y="334"/>
                  </a:lnTo>
                  <a:lnTo>
                    <a:pt x="3405" y="334"/>
                  </a:lnTo>
                  <a:lnTo>
                    <a:pt x="3405" y="901"/>
                  </a:lnTo>
                  <a:cubicBezTo>
                    <a:pt x="3405" y="1283"/>
                    <a:pt x="3574" y="1640"/>
                    <a:pt x="3869" y="1883"/>
                  </a:cubicBezTo>
                  <a:cubicBezTo>
                    <a:pt x="4007" y="1996"/>
                    <a:pt x="4087" y="2164"/>
                    <a:pt x="4087" y="2344"/>
                  </a:cubicBezTo>
                  <a:lnTo>
                    <a:pt x="4087" y="3806"/>
                  </a:lnTo>
                  <a:lnTo>
                    <a:pt x="2488" y="3806"/>
                  </a:lnTo>
                  <a:cubicBezTo>
                    <a:pt x="2235" y="3806"/>
                    <a:pt x="2010" y="3634"/>
                    <a:pt x="1941" y="3391"/>
                  </a:cubicBezTo>
                  <a:cubicBezTo>
                    <a:pt x="1832" y="3003"/>
                    <a:pt x="1475" y="2733"/>
                    <a:pt x="1072" y="2733"/>
                  </a:cubicBezTo>
                  <a:lnTo>
                    <a:pt x="573" y="2733"/>
                  </a:lnTo>
                  <a:cubicBezTo>
                    <a:pt x="257" y="2733"/>
                    <a:pt x="1" y="2990"/>
                    <a:pt x="1" y="3306"/>
                  </a:cubicBezTo>
                  <a:lnTo>
                    <a:pt x="1" y="10753"/>
                  </a:lnTo>
                  <a:cubicBezTo>
                    <a:pt x="1" y="11117"/>
                    <a:pt x="296" y="11413"/>
                    <a:pt x="660" y="11413"/>
                  </a:cubicBezTo>
                  <a:lnTo>
                    <a:pt x="1965" y="11413"/>
                  </a:lnTo>
                  <a:cubicBezTo>
                    <a:pt x="2056" y="11413"/>
                    <a:pt x="2132" y="11338"/>
                    <a:pt x="2132" y="11246"/>
                  </a:cubicBezTo>
                  <a:cubicBezTo>
                    <a:pt x="2132" y="11154"/>
                    <a:pt x="2056" y="11079"/>
                    <a:pt x="1965" y="11079"/>
                  </a:cubicBezTo>
                  <a:lnTo>
                    <a:pt x="660" y="11079"/>
                  </a:lnTo>
                  <a:cubicBezTo>
                    <a:pt x="481" y="11079"/>
                    <a:pt x="335" y="10933"/>
                    <a:pt x="335" y="10753"/>
                  </a:cubicBezTo>
                  <a:lnTo>
                    <a:pt x="335" y="5849"/>
                  </a:lnTo>
                  <a:lnTo>
                    <a:pt x="10258" y="5849"/>
                  </a:lnTo>
                  <a:lnTo>
                    <a:pt x="10258" y="10753"/>
                  </a:lnTo>
                  <a:cubicBezTo>
                    <a:pt x="10258" y="10933"/>
                    <a:pt x="10112" y="11079"/>
                    <a:pt x="9933" y="11079"/>
                  </a:cubicBezTo>
                  <a:lnTo>
                    <a:pt x="2753" y="11079"/>
                  </a:lnTo>
                  <a:cubicBezTo>
                    <a:pt x="2661" y="11079"/>
                    <a:pt x="2586" y="11154"/>
                    <a:pt x="2586" y="11246"/>
                  </a:cubicBezTo>
                  <a:cubicBezTo>
                    <a:pt x="2586" y="11338"/>
                    <a:pt x="2661" y="11413"/>
                    <a:pt x="2753" y="11413"/>
                  </a:cubicBezTo>
                  <a:lnTo>
                    <a:pt x="9933" y="11413"/>
                  </a:lnTo>
                  <a:cubicBezTo>
                    <a:pt x="10296" y="11413"/>
                    <a:pt x="10592" y="11117"/>
                    <a:pt x="10592" y="10753"/>
                  </a:cubicBezTo>
                  <a:lnTo>
                    <a:pt x="10592" y="5682"/>
                  </a:lnTo>
                  <a:cubicBezTo>
                    <a:pt x="10592" y="5589"/>
                    <a:pt x="10518" y="5515"/>
                    <a:pt x="10425" y="5515"/>
                  </a:cubicBezTo>
                  <a:lnTo>
                    <a:pt x="8562" y="5515"/>
                  </a:lnTo>
                  <a:lnTo>
                    <a:pt x="8562" y="4928"/>
                  </a:lnTo>
                  <a:cubicBezTo>
                    <a:pt x="8562" y="4837"/>
                    <a:pt x="8488" y="4761"/>
                    <a:pt x="8395" y="4761"/>
                  </a:cubicBezTo>
                  <a:lnTo>
                    <a:pt x="2198" y="4761"/>
                  </a:lnTo>
                  <a:cubicBezTo>
                    <a:pt x="2106" y="4761"/>
                    <a:pt x="2031" y="4837"/>
                    <a:pt x="2031" y="4928"/>
                  </a:cubicBezTo>
                  <a:lnTo>
                    <a:pt x="2031" y="5515"/>
                  </a:lnTo>
                  <a:lnTo>
                    <a:pt x="335" y="5515"/>
                  </a:lnTo>
                  <a:lnTo>
                    <a:pt x="335" y="3306"/>
                  </a:lnTo>
                  <a:cubicBezTo>
                    <a:pt x="335" y="3175"/>
                    <a:pt x="442" y="3067"/>
                    <a:pt x="574" y="3067"/>
                  </a:cubicBezTo>
                  <a:lnTo>
                    <a:pt x="1073" y="3067"/>
                  </a:lnTo>
                  <a:cubicBezTo>
                    <a:pt x="1325" y="3067"/>
                    <a:pt x="1551" y="3237"/>
                    <a:pt x="1619" y="3482"/>
                  </a:cubicBezTo>
                  <a:cubicBezTo>
                    <a:pt x="1729" y="3869"/>
                    <a:pt x="2086" y="4140"/>
                    <a:pt x="2488" y="4140"/>
                  </a:cubicBezTo>
                  <a:lnTo>
                    <a:pt x="8106" y="4140"/>
                  </a:lnTo>
                  <a:cubicBezTo>
                    <a:pt x="8504" y="4140"/>
                    <a:pt x="8867" y="3865"/>
                    <a:pt x="8975" y="3481"/>
                  </a:cubicBezTo>
                  <a:cubicBezTo>
                    <a:pt x="9044" y="3237"/>
                    <a:pt x="9269" y="3067"/>
                    <a:pt x="9521" y="3067"/>
                  </a:cubicBezTo>
                  <a:lnTo>
                    <a:pt x="10020" y="3067"/>
                  </a:lnTo>
                  <a:cubicBezTo>
                    <a:pt x="10151" y="3067"/>
                    <a:pt x="10258" y="3175"/>
                    <a:pt x="10258" y="3306"/>
                  </a:cubicBezTo>
                  <a:lnTo>
                    <a:pt x="10258" y="4884"/>
                  </a:lnTo>
                  <a:cubicBezTo>
                    <a:pt x="10258" y="4977"/>
                    <a:pt x="10334" y="5051"/>
                    <a:pt x="10425" y="5051"/>
                  </a:cubicBezTo>
                  <a:cubicBezTo>
                    <a:pt x="10518" y="5051"/>
                    <a:pt x="10592" y="4977"/>
                    <a:pt x="10592" y="4884"/>
                  </a:cubicBezTo>
                  <a:lnTo>
                    <a:pt x="10592" y="3307"/>
                  </a:lnTo>
                  <a:cubicBezTo>
                    <a:pt x="10592" y="2990"/>
                    <a:pt x="10336" y="2733"/>
                    <a:pt x="10020" y="2733"/>
                  </a:cubicBezTo>
                  <a:lnTo>
                    <a:pt x="9521" y="2733"/>
                  </a:lnTo>
                  <a:cubicBezTo>
                    <a:pt x="9119" y="2733"/>
                    <a:pt x="8761" y="3003"/>
                    <a:pt x="8652" y="3391"/>
                  </a:cubicBezTo>
                  <a:cubicBezTo>
                    <a:pt x="8652" y="3391"/>
                    <a:pt x="8652" y="3392"/>
                    <a:pt x="8652" y="3392"/>
                  </a:cubicBezTo>
                  <a:cubicBezTo>
                    <a:pt x="8639" y="3441"/>
                    <a:pt x="8618" y="3486"/>
                    <a:pt x="8593" y="3527"/>
                  </a:cubicBezTo>
                  <a:cubicBezTo>
                    <a:pt x="8592" y="3250"/>
                    <a:pt x="8468" y="2989"/>
                    <a:pt x="8254" y="2813"/>
                  </a:cubicBezTo>
                  <a:cubicBezTo>
                    <a:pt x="8036" y="2634"/>
                    <a:pt x="7913" y="2370"/>
                    <a:pt x="7913" y="2090"/>
                  </a:cubicBezTo>
                  <a:lnTo>
                    <a:pt x="7913" y="1355"/>
                  </a:lnTo>
                  <a:cubicBezTo>
                    <a:pt x="7913" y="1263"/>
                    <a:pt x="7837" y="1188"/>
                    <a:pt x="7745" y="1188"/>
                  </a:cubicBezTo>
                  <a:lnTo>
                    <a:pt x="7021" y="1188"/>
                  </a:lnTo>
                  <a:cubicBezTo>
                    <a:pt x="6928" y="1188"/>
                    <a:pt x="6854" y="1263"/>
                    <a:pt x="6854" y="1355"/>
                  </a:cubicBezTo>
                  <a:lnTo>
                    <a:pt x="6854" y="2090"/>
                  </a:lnTo>
                  <a:cubicBezTo>
                    <a:pt x="6854" y="2370"/>
                    <a:pt x="6729" y="2634"/>
                    <a:pt x="6513" y="2813"/>
                  </a:cubicBezTo>
                  <a:cubicBezTo>
                    <a:pt x="6511" y="2814"/>
                    <a:pt x="6508" y="2816"/>
                    <a:pt x="6507" y="2817"/>
                  </a:cubicBezTo>
                  <a:lnTo>
                    <a:pt x="6507" y="2344"/>
                  </a:lnTo>
                  <a:cubicBezTo>
                    <a:pt x="6507" y="2064"/>
                    <a:pt x="6384" y="1802"/>
                    <a:pt x="6167" y="1625"/>
                  </a:cubicBezTo>
                  <a:cubicBezTo>
                    <a:pt x="5951" y="1446"/>
                    <a:pt x="5826" y="1183"/>
                    <a:pt x="5826" y="902"/>
                  </a:cubicBezTo>
                  <a:lnTo>
                    <a:pt x="5826" y="167"/>
                  </a:lnTo>
                  <a:cubicBezTo>
                    <a:pt x="5826" y="74"/>
                    <a:pt x="5752" y="0"/>
                    <a:pt x="5659" y="0"/>
                  </a:cubicBezTo>
                  <a:lnTo>
                    <a:pt x="4934" y="0"/>
                  </a:lnTo>
                  <a:cubicBezTo>
                    <a:pt x="4842" y="0"/>
                    <a:pt x="4767" y="74"/>
                    <a:pt x="4767" y="167"/>
                  </a:cubicBezTo>
                  <a:lnTo>
                    <a:pt x="4767" y="902"/>
                  </a:lnTo>
                  <a:cubicBezTo>
                    <a:pt x="4767" y="1183"/>
                    <a:pt x="4643" y="1447"/>
                    <a:pt x="4426" y="1625"/>
                  </a:cubicBezTo>
                  <a:cubicBezTo>
                    <a:pt x="4360" y="1680"/>
                    <a:pt x="4302" y="1742"/>
                    <a:pt x="4254" y="1811"/>
                  </a:cubicBezTo>
                  <a:cubicBezTo>
                    <a:pt x="4205" y="1742"/>
                    <a:pt x="4147" y="1680"/>
                    <a:pt x="4081" y="1625"/>
                  </a:cubicBezTo>
                  <a:cubicBezTo>
                    <a:pt x="3864" y="1446"/>
                    <a:pt x="3740" y="1183"/>
                    <a:pt x="3740" y="902"/>
                  </a:cubicBezTo>
                  <a:lnTo>
                    <a:pt x="3740" y="167"/>
                  </a:lnTo>
                  <a:cubicBezTo>
                    <a:pt x="3740" y="74"/>
                    <a:pt x="3665" y="0"/>
                    <a:pt x="3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9"/>
            <p:cNvSpPr/>
            <p:nvPr/>
          </p:nvSpPr>
          <p:spPr>
            <a:xfrm>
              <a:off x="3929524" y="2717778"/>
              <a:ext cx="52580" cy="82590"/>
            </a:xfrm>
            <a:custGeom>
              <a:avLst/>
              <a:gdLst/>
              <a:ahLst/>
              <a:cxnLst/>
              <a:rect l="l" t="t" r="r" b="b"/>
              <a:pathLst>
                <a:path w="1463" h="2298" extrusionOk="0">
                  <a:moveTo>
                    <a:pt x="1091" y="1"/>
                  </a:moveTo>
                  <a:cubicBezTo>
                    <a:pt x="1077" y="1"/>
                    <a:pt x="1062" y="2"/>
                    <a:pt x="1048" y="6"/>
                  </a:cubicBezTo>
                  <a:lnTo>
                    <a:pt x="356" y="191"/>
                  </a:lnTo>
                  <a:cubicBezTo>
                    <a:pt x="267" y="216"/>
                    <a:pt x="214" y="307"/>
                    <a:pt x="238" y="396"/>
                  </a:cubicBezTo>
                  <a:cubicBezTo>
                    <a:pt x="258" y="471"/>
                    <a:pt x="325" y="520"/>
                    <a:pt x="399" y="520"/>
                  </a:cubicBezTo>
                  <a:cubicBezTo>
                    <a:pt x="414" y="520"/>
                    <a:pt x="428" y="518"/>
                    <a:pt x="443" y="515"/>
                  </a:cubicBezTo>
                  <a:lnTo>
                    <a:pt x="754" y="431"/>
                  </a:lnTo>
                  <a:lnTo>
                    <a:pt x="76" y="1654"/>
                  </a:lnTo>
                  <a:cubicBezTo>
                    <a:pt x="1" y="1790"/>
                    <a:pt x="3" y="1950"/>
                    <a:pt x="81" y="2084"/>
                  </a:cubicBezTo>
                  <a:cubicBezTo>
                    <a:pt x="159" y="2217"/>
                    <a:pt x="298" y="2297"/>
                    <a:pt x="454" y="2297"/>
                  </a:cubicBezTo>
                  <a:cubicBezTo>
                    <a:pt x="546" y="2297"/>
                    <a:pt x="621" y="2222"/>
                    <a:pt x="621" y="2130"/>
                  </a:cubicBezTo>
                  <a:cubicBezTo>
                    <a:pt x="621" y="2037"/>
                    <a:pt x="546" y="1962"/>
                    <a:pt x="454" y="1962"/>
                  </a:cubicBezTo>
                  <a:cubicBezTo>
                    <a:pt x="379" y="1962"/>
                    <a:pt x="331" y="1882"/>
                    <a:pt x="368" y="1817"/>
                  </a:cubicBezTo>
                  <a:lnTo>
                    <a:pt x="1038" y="610"/>
                  </a:lnTo>
                  <a:lnTo>
                    <a:pt x="1116" y="903"/>
                  </a:lnTo>
                  <a:cubicBezTo>
                    <a:pt x="1136" y="978"/>
                    <a:pt x="1204" y="1027"/>
                    <a:pt x="1277" y="1027"/>
                  </a:cubicBezTo>
                  <a:cubicBezTo>
                    <a:pt x="1291" y="1027"/>
                    <a:pt x="1306" y="1025"/>
                    <a:pt x="1320" y="1021"/>
                  </a:cubicBezTo>
                  <a:cubicBezTo>
                    <a:pt x="1410" y="997"/>
                    <a:pt x="1463" y="905"/>
                    <a:pt x="1439" y="817"/>
                  </a:cubicBezTo>
                  <a:lnTo>
                    <a:pt x="1253" y="124"/>
                  </a:lnTo>
                  <a:cubicBezTo>
                    <a:pt x="1233" y="50"/>
                    <a:pt x="1165" y="1"/>
                    <a:pt x="10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9"/>
            <p:cNvSpPr/>
            <p:nvPr/>
          </p:nvSpPr>
          <p:spPr>
            <a:xfrm>
              <a:off x="3977468" y="2770070"/>
              <a:ext cx="88951" cy="48483"/>
            </a:xfrm>
            <a:custGeom>
              <a:avLst/>
              <a:gdLst/>
              <a:ahLst/>
              <a:cxnLst/>
              <a:rect l="l" t="t" r="r" b="b"/>
              <a:pathLst>
                <a:path w="2475" h="1349" extrusionOk="0">
                  <a:moveTo>
                    <a:pt x="691" y="1"/>
                  </a:moveTo>
                  <a:cubicBezTo>
                    <a:pt x="648" y="1"/>
                    <a:pt x="605" y="17"/>
                    <a:pt x="573" y="49"/>
                  </a:cubicBezTo>
                  <a:lnTo>
                    <a:pt x="66" y="557"/>
                  </a:lnTo>
                  <a:cubicBezTo>
                    <a:pt x="65" y="558"/>
                    <a:pt x="64" y="559"/>
                    <a:pt x="63" y="560"/>
                  </a:cubicBezTo>
                  <a:cubicBezTo>
                    <a:pt x="1" y="624"/>
                    <a:pt x="3" y="730"/>
                    <a:pt x="66" y="793"/>
                  </a:cubicBezTo>
                  <a:lnTo>
                    <a:pt x="573" y="1300"/>
                  </a:lnTo>
                  <a:cubicBezTo>
                    <a:pt x="605" y="1333"/>
                    <a:pt x="648" y="1348"/>
                    <a:pt x="690" y="1348"/>
                  </a:cubicBezTo>
                  <a:cubicBezTo>
                    <a:pt x="734" y="1348"/>
                    <a:pt x="776" y="1333"/>
                    <a:pt x="809" y="1300"/>
                  </a:cubicBezTo>
                  <a:cubicBezTo>
                    <a:pt x="874" y="1235"/>
                    <a:pt x="874" y="1129"/>
                    <a:pt x="809" y="1064"/>
                  </a:cubicBezTo>
                  <a:lnTo>
                    <a:pt x="587" y="842"/>
                  </a:lnTo>
                  <a:lnTo>
                    <a:pt x="1939" y="842"/>
                  </a:lnTo>
                  <a:cubicBezTo>
                    <a:pt x="2261" y="842"/>
                    <a:pt x="2474" y="483"/>
                    <a:pt x="2317" y="199"/>
                  </a:cubicBezTo>
                  <a:cubicBezTo>
                    <a:pt x="2286" y="144"/>
                    <a:pt x="2229" y="113"/>
                    <a:pt x="2170" y="113"/>
                  </a:cubicBezTo>
                  <a:cubicBezTo>
                    <a:pt x="2143" y="113"/>
                    <a:pt x="2115" y="120"/>
                    <a:pt x="2090" y="134"/>
                  </a:cubicBezTo>
                  <a:cubicBezTo>
                    <a:pt x="2009" y="179"/>
                    <a:pt x="1980" y="280"/>
                    <a:pt x="2025" y="362"/>
                  </a:cubicBezTo>
                  <a:cubicBezTo>
                    <a:pt x="2061" y="427"/>
                    <a:pt x="2013" y="507"/>
                    <a:pt x="1939" y="507"/>
                  </a:cubicBezTo>
                  <a:lnTo>
                    <a:pt x="587" y="507"/>
                  </a:lnTo>
                  <a:lnTo>
                    <a:pt x="809" y="287"/>
                  </a:lnTo>
                  <a:cubicBezTo>
                    <a:pt x="874" y="221"/>
                    <a:pt x="874" y="115"/>
                    <a:pt x="809" y="49"/>
                  </a:cubicBezTo>
                  <a:cubicBezTo>
                    <a:pt x="776" y="17"/>
                    <a:pt x="733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9"/>
            <p:cNvSpPr/>
            <p:nvPr/>
          </p:nvSpPr>
          <p:spPr>
            <a:xfrm>
              <a:off x="3981242" y="2678100"/>
              <a:ext cx="71952" cy="79895"/>
            </a:xfrm>
            <a:custGeom>
              <a:avLst/>
              <a:gdLst/>
              <a:ahLst/>
              <a:cxnLst/>
              <a:rect l="l" t="t" r="r" b="b"/>
              <a:pathLst>
                <a:path w="2002" h="2223" extrusionOk="0">
                  <a:moveTo>
                    <a:pt x="424" y="1"/>
                  </a:moveTo>
                  <a:cubicBezTo>
                    <a:pt x="275" y="1"/>
                    <a:pt x="127" y="74"/>
                    <a:pt x="46" y="219"/>
                  </a:cubicBezTo>
                  <a:cubicBezTo>
                    <a:pt x="1" y="300"/>
                    <a:pt x="30" y="402"/>
                    <a:pt x="111" y="446"/>
                  </a:cubicBezTo>
                  <a:cubicBezTo>
                    <a:pt x="137" y="461"/>
                    <a:pt x="164" y="468"/>
                    <a:pt x="192" y="468"/>
                  </a:cubicBezTo>
                  <a:cubicBezTo>
                    <a:pt x="251" y="468"/>
                    <a:pt x="308" y="436"/>
                    <a:pt x="338" y="381"/>
                  </a:cubicBezTo>
                  <a:cubicBezTo>
                    <a:pt x="357" y="348"/>
                    <a:pt x="390" y="331"/>
                    <a:pt x="424" y="331"/>
                  </a:cubicBezTo>
                  <a:cubicBezTo>
                    <a:pt x="458" y="331"/>
                    <a:pt x="492" y="348"/>
                    <a:pt x="510" y="381"/>
                  </a:cubicBezTo>
                  <a:lnTo>
                    <a:pt x="1293" y="1792"/>
                  </a:lnTo>
                  <a:lnTo>
                    <a:pt x="1293" y="1792"/>
                  </a:lnTo>
                  <a:lnTo>
                    <a:pt x="981" y="1708"/>
                  </a:lnTo>
                  <a:cubicBezTo>
                    <a:pt x="967" y="1704"/>
                    <a:pt x="953" y="1703"/>
                    <a:pt x="938" y="1703"/>
                  </a:cubicBezTo>
                  <a:cubicBezTo>
                    <a:pt x="865" y="1703"/>
                    <a:pt x="797" y="1752"/>
                    <a:pt x="777" y="1827"/>
                  </a:cubicBezTo>
                  <a:cubicBezTo>
                    <a:pt x="752" y="1916"/>
                    <a:pt x="806" y="2007"/>
                    <a:pt x="895" y="2032"/>
                  </a:cubicBezTo>
                  <a:lnTo>
                    <a:pt x="1588" y="2217"/>
                  </a:lnTo>
                  <a:cubicBezTo>
                    <a:pt x="1602" y="2220"/>
                    <a:pt x="1616" y="2222"/>
                    <a:pt x="1630" y="2222"/>
                  </a:cubicBezTo>
                  <a:cubicBezTo>
                    <a:pt x="1704" y="2222"/>
                    <a:pt x="1773" y="2173"/>
                    <a:pt x="1792" y="2099"/>
                  </a:cubicBezTo>
                  <a:lnTo>
                    <a:pt x="1977" y="1406"/>
                  </a:lnTo>
                  <a:cubicBezTo>
                    <a:pt x="2001" y="1318"/>
                    <a:pt x="1948" y="1226"/>
                    <a:pt x="1859" y="1202"/>
                  </a:cubicBezTo>
                  <a:cubicBezTo>
                    <a:pt x="1844" y="1198"/>
                    <a:pt x="1829" y="1196"/>
                    <a:pt x="1815" y="1196"/>
                  </a:cubicBezTo>
                  <a:cubicBezTo>
                    <a:pt x="1742" y="1196"/>
                    <a:pt x="1674" y="1246"/>
                    <a:pt x="1655" y="1320"/>
                  </a:cubicBezTo>
                  <a:lnTo>
                    <a:pt x="1576" y="1612"/>
                  </a:lnTo>
                  <a:lnTo>
                    <a:pt x="802" y="219"/>
                  </a:lnTo>
                  <a:cubicBezTo>
                    <a:pt x="722" y="74"/>
                    <a:pt x="573" y="1"/>
                    <a:pt x="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9"/>
            <p:cNvSpPr/>
            <p:nvPr/>
          </p:nvSpPr>
          <p:spPr>
            <a:xfrm>
              <a:off x="3764416" y="2778372"/>
              <a:ext cx="70406" cy="38096"/>
            </a:xfrm>
            <a:custGeom>
              <a:avLst/>
              <a:gdLst/>
              <a:ahLst/>
              <a:cxnLst/>
              <a:rect l="l" t="t" r="r" b="b"/>
              <a:pathLst>
                <a:path w="1959" h="1060" extrusionOk="0">
                  <a:moveTo>
                    <a:pt x="1623" y="335"/>
                  </a:moveTo>
                  <a:lnTo>
                    <a:pt x="1623" y="725"/>
                  </a:lnTo>
                  <a:lnTo>
                    <a:pt x="335" y="725"/>
                  </a:lnTo>
                  <a:lnTo>
                    <a:pt x="335" y="335"/>
                  </a:lnTo>
                  <a:close/>
                  <a:moveTo>
                    <a:pt x="168" y="1"/>
                  </a:moveTo>
                  <a:cubicBezTo>
                    <a:pt x="75" y="1"/>
                    <a:pt x="0" y="75"/>
                    <a:pt x="0" y="168"/>
                  </a:cubicBezTo>
                  <a:lnTo>
                    <a:pt x="0" y="893"/>
                  </a:lnTo>
                  <a:cubicBezTo>
                    <a:pt x="0" y="984"/>
                    <a:pt x="75" y="1060"/>
                    <a:pt x="168" y="1060"/>
                  </a:cubicBezTo>
                  <a:lnTo>
                    <a:pt x="1790" y="1060"/>
                  </a:lnTo>
                  <a:cubicBezTo>
                    <a:pt x="1883" y="1060"/>
                    <a:pt x="1958" y="984"/>
                    <a:pt x="1958" y="893"/>
                  </a:cubicBezTo>
                  <a:lnTo>
                    <a:pt x="1958" y="168"/>
                  </a:lnTo>
                  <a:cubicBezTo>
                    <a:pt x="1958" y="75"/>
                    <a:pt x="1883" y="1"/>
                    <a:pt x="1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6" name="Google Shape;2556;p49"/>
          <p:cNvGrpSpPr/>
          <p:nvPr/>
        </p:nvGrpSpPr>
        <p:grpSpPr>
          <a:xfrm>
            <a:off x="5031795" y="1584704"/>
            <a:ext cx="391998" cy="410219"/>
            <a:chOff x="4490763" y="2508140"/>
            <a:chExt cx="391998" cy="410219"/>
          </a:xfrm>
        </p:grpSpPr>
        <p:sp>
          <p:nvSpPr>
            <p:cNvPr id="2557" name="Google Shape;2557;p49"/>
            <p:cNvSpPr/>
            <p:nvPr/>
          </p:nvSpPr>
          <p:spPr>
            <a:xfrm>
              <a:off x="4490763" y="2508140"/>
              <a:ext cx="391998" cy="410219"/>
            </a:xfrm>
            <a:custGeom>
              <a:avLst/>
              <a:gdLst/>
              <a:ahLst/>
              <a:cxnLst/>
              <a:rect l="l" t="t" r="r" b="b"/>
              <a:pathLst>
                <a:path w="10907" h="11414" extrusionOk="0">
                  <a:moveTo>
                    <a:pt x="9365" y="2272"/>
                  </a:moveTo>
                  <a:lnTo>
                    <a:pt x="9365" y="3841"/>
                  </a:lnTo>
                  <a:lnTo>
                    <a:pt x="8505" y="2980"/>
                  </a:lnTo>
                  <a:lnTo>
                    <a:pt x="8505" y="2272"/>
                  </a:lnTo>
                  <a:close/>
                  <a:moveTo>
                    <a:pt x="8179" y="6037"/>
                  </a:moveTo>
                  <a:lnTo>
                    <a:pt x="7593" y="6623"/>
                  </a:lnTo>
                  <a:lnTo>
                    <a:pt x="7593" y="6037"/>
                  </a:lnTo>
                  <a:close/>
                  <a:moveTo>
                    <a:pt x="3314" y="6037"/>
                  </a:moveTo>
                  <a:lnTo>
                    <a:pt x="3314" y="6624"/>
                  </a:lnTo>
                  <a:lnTo>
                    <a:pt x="2729" y="6037"/>
                  </a:lnTo>
                  <a:close/>
                  <a:moveTo>
                    <a:pt x="2493" y="6274"/>
                  </a:moveTo>
                  <a:lnTo>
                    <a:pt x="3078" y="6860"/>
                  </a:lnTo>
                  <a:lnTo>
                    <a:pt x="2493" y="6860"/>
                  </a:lnTo>
                  <a:lnTo>
                    <a:pt x="2493" y="6274"/>
                  </a:lnTo>
                  <a:close/>
                  <a:moveTo>
                    <a:pt x="8416" y="6273"/>
                  </a:moveTo>
                  <a:lnTo>
                    <a:pt x="8416" y="6860"/>
                  </a:lnTo>
                  <a:lnTo>
                    <a:pt x="7829" y="6860"/>
                  </a:lnTo>
                  <a:lnTo>
                    <a:pt x="8416" y="6273"/>
                  </a:lnTo>
                  <a:close/>
                  <a:moveTo>
                    <a:pt x="3649" y="6043"/>
                  </a:moveTo>
                  <a:cubicBezTo>
                    <a:pt x="3856" y="6061"/>
                    <a:pt x="4050" y="6121"/>
                    <a:pt x="4224" y="6215"/>
                  </a:cubicBezTo>
                  <a:lnTo>
                    <a:pt x="4224" y="7533"/>
                  </a:lnTo>
                  <a:lnTo>
                    <a:pt x="3649" y="6958"/>
                  </a:lnTo>
                  <a:lnTo>
                    <a:pt x="3649" y="6043"/>
                  </a:lnTo>
                  <a:close/>
                  <a:moveTo>
                    <a:pt x="7259" y="6043"/>
                  </a:moveTo>
                  <a:lnTo>
                    <a:pt x="7259" y="6958"/>
                  </a:lnTo>
                  <a:lnTo>
                    <a:pt x="6684" y="7533"/>
                  </a:lnTo>
                  <a:lnTo>
                    <a:pt x="6684" y="6215"/>
                  </a:lnTo>
                  <a:cubicBezTo>
                    <a:pt x="6858" y="6121"/>
                    <a:pt x="7052" y="6061"/>
                    <a:pt x="7259" y="6043"/>
                  </a:cubicBezTo>
                  <a:close/>
                  <a:moveTo>
                    <a:pt x="3412" y="7194"/>
                  </a:moveTo>
                  <a:lnTo>
                    <a:pt x="3988" y="7769"/>
                  </a:lnTo>
                  <a:lnTo>
                    <a:pt x="2670" y="7769"/>
                  </a:lnTo>
                  <a:cubicBezTo>
                    <a:pt x="2576" y="7595"/>
                    <a:pt x="2516" y="7401"/>
                    <a:pt x="2498" y="7194"/>
                  </a:cubicBezTo>
                  <a:close/>
                  <a:moveTo>
                    <a:pt x="8410" y="7194"/>
                  </a:moveTo>
                  <a:cubicBezTo>
                    <a:pt x="8392" y="7400"/>
                    <a:pt x="8332" y="7595"/>
                    <a:pt x="8239" y="7769"/>
                  </a:cubicBezTo>
                  <a:lnTo>
                    <a:pt x="6920" y="7769"/>
                  </a:lnTo>
                  <a:lnTo>
                    <a:pt x="7495" y="7194"/>
                  </a:lnTo>
                  <a:close/>
                  <a:moveTo>
                    <a:pt x="4559" y="6461"/>
                  </a:moveTo>
                  <a:cubicBezTo>
                    <a:pt x="4836" y="6731"/>
                    <a:pt x="5008" y="7107"/>
                    <a:pt x="5008" y="7524"/>
                  </a:cubicBezTo>
                  <a:lnTo>
                    <a:pt x="5008" y="8317"/>
                  </a:lnTo>
                  <a:lnTo>
                    <a:pt x="4559" y="7867"/>
                  </a:lnTo>
                  <a:lnTo>
                    <a:pt x="4559" y="6461"/>
                  </a:lnTo>
                  <a:close/>
                  <a:moveTo>
                    <a:pt x="6350" y="6460"/>
                  </a:moveTo>
                  <a:lnTo>
                    <a:pt x="6350" y="7867"/>
                  </a:lnTo>
                  <a:lnTo>
                    <a:pt x="5900" y="8317"/>
                  </a:lnTo>
                  <a:lnTo>
                    <a:pt x="5900" y="7524"/>
                  </a:lnTo>
                  <a:cubicBezTo>
                    <a:pt x="5900" y="7107"/>
                    <a:pt x="6072" y="6730"/>
                    <a:pt x="6350" y="6460"/>
                  </a:cubicBezTo>
                  <a:close/>
                  <a:moveTo>
                    <a:pt x="4322" y="8103"/>
                  </a:moveTo>
                  <a:lnTo>
                    <a:pt x="4771" y="8553"/>
                  </a:lnTo>
                  <a:lnTo>
                    <a:pt x="3979" y="8553"/>
                  </a:lnTo>
                  <a:cubicBezTo>
                    <a:pt x="3563" y="8553"/>
                    <a:pt x="3185" y="8381"/>
                    <a:pt x="2915" y="8103"/>
                  </a:cubicBezTo>
                  <a:close/>
                  <a:moveTo>
                    <a:pt x="7992" y="8103"/>
                  </a:moveTo>
                  <a:cubicBezTo>
                    <a:pt x="7722" y="8381"/>
                    <a:pt x="7346" y="8553"/>
                    <a:pt x="6928" y="8553"/>
                  </a:cubicBezTo>
                  <a:lnTo>
                    <a:pt x="6136" y="8553"/>
                  </a:lnTo>
                  <a:lnTo>
                    <a:pt x="6586" y="8103"/>
                  </a:lnTo>
                  <a:close/>
                  <a:moveTo>
                    <a:pt x="5454" y="7413"/>
                  </a:moveTo>
                  <a:cubicBezTo>
                    <a:pt x="5516" y="7413"/>
                    <a:pt x="5565" y="7463"/>
                    <a:pt x="5565" y="7524"/>
                  </a:cubicBezTo>
                  <a:lnTo>
                    <a:pt x="5565" y="10141"/>
                  </a:lnTo>
                  <a:lnTo>
                    <a:pt x="5342" y="10141"/>
                  </a:lnTo>
                  <a:lnTo>
                    <a:pt x="5342" y="7524"/>
                  </a:lnTo>
                  <a:cubicBezTo>
                    <a:pt x="5342" y="7463"/>
                    <a:pt x="5393" y="7413"/>
                    <a:pt x="5454" y="7413"/>
                  </a:cubicBezTo>
                  <a:close/>
                  <a:moveTo>
                    <a:pt x="5454" y="0"/>
                  </a:moveTo>
                  <a:cubicBezTo>
                    <a:pt x="5411" y="0"/>
                    <a:pt x="5368" y="16"/>
                    <a:pt x="5335" y="48"/>
                  </a:cubicBezTo>
                  <a:lnTo>
                    <a:pt x="64" y="5319"/>
                  </a:lnTo>
                  <a:cubicBezTo>
                    <a:pt x="1" y="5384"/>
                    <a:pt x="1" y="5491"/>
                    <a:pt x="64" y="5555"/>
                  </a:cubicBezTo>
                  <a:lnTo>
                    <a:pt x="727" y="6218"/>
                  </a:lnTo>
                  <a:cubicBezTo>
                    <a:pt x="760" y="6251"/>
                    <a:pt x="803" y="6267"/>
                    <a:pt x="846" y="6267"/>
                  </a:cubicBezTo>
                  <a:cubicBezTo>
                    <a:pt x="889" y="6267"/>
                    <a:pt x="932" y="6251"/>
                    <a:pt x="965" y="6218"/>
                  </a:cubicBezTo>
                  <a:lnTo>
                    <a:pt x="1208" y="5974"/>
                  </a:lnTo>
                  <a:lnTo>
                    <a:pt x="1208" y="10141"/>
                  </a:lnTo>
                  <a:lnTo>
                    <a:pt x="502" y="10141"/>
                  </a:lnTo>
                  <a:cubicBezTo>
                    <a:pt x="263" y="10141"/>
                    <a:pt x="71" y="10335"/>
                    <a:pt x="71" y="10572"/>
                  </a:cubicBezTo>
                  <a:lnTo>
                    <a:pt x="71" y="10982"/>
                  </a:lnTo>
                  <a:cubicBezTo>
                    <a:pt x="71" y="11219"/>
                    <a:pt x="263" y="11413"/>
                    <a:pt x="502" y="11413"/>
                  </a:cubicBezTo>
                  <a:lnTo>
                    <a:pt x="10405" y="11413"/>
                  </a:lnTo>
                  <a:cubicBezTo>
                    <a:pt x="10643" y="11413"/>
                    <a:pt x="10836" y="11219"/>
                    <a:pt x="10836" y="10982"/>
                  </a:cubicBezTo>
                  <a:lnTo>
                    <a:pt x="10836" y="10572"/>
                  </a:lnTo>
                  <a:cubicBezTo>
                    <a:pt x="10836" y="10335"/>
                    <a:pt x="10643" y="10141"/>
                    <a:pt x="10405" y="10141"/>
                  </a:cubicBezTo>
                  <a:lnTo>
                    <a:pt x="5899" y="10141"/>
                  </a:lnTo>
                  <a:lnTo>
                    <a:pt x="5899" y="8888"/>
                  </a:lnTo>
                  <a:lnTo>
                    <a:pt x="6928" y="8888"/>
                  </a:lnTo>
                  <a:cubicBezTo>
                    <a:pt x="7919" y="8888"/>
                    <a:pt x="8749" y="8057"/>
                    <a:pt x="8749" y="7066"/>
                  </a:cubicBezTo>
                  <a:lnTo>
                    <a:pt x="8749" y="5870"/>
                  </a:lnTo>
                  <a:cubicBezTo>
                    <a:pt x="8749" y="5779"/>
                    <a:pt x="8673" y="5703"/>
                    <a:pt x="8582" y="5703"/>
                  </a:cubicBezTo>
                  <a:lnTo>
                    <a:pt x="7386" y="5703"/>
                  </a:lnTo>
                  <a:cubicBezTo>
                    <a:pt x="6552" y="5703"/>
                    <a:pt x="5803" y="6296"/>
                    <a:pt x="5614" y="7108"/>
                  </a:cubicBezTo>
                  <a:cubicBezTo>
                    <a:pt x="5562" y="7089"/>
                    <a:pt x="5508" y="7079"/>
                    <a:pt x="5453" y="7079"/>
                  </a:cubicBezTo>
                  <a:cubicBezTo>
                    <a:pt x="5399" y="7079"/>
                    <a:pt x="5345" y="7089"/>
                    <a:pt x="5294" y="7108"/>
                  </a:cubicBezTo>
                  <a:cubicBezTo>
                    <a:pt x="5103" y="6296"/>
                    <a:pt x="4356" y="5703"/>
                    <a:pt x="3521" y="5703"/>
                  </a:cubicBezTo>
                  <a:lnTo>
                    <a:pt x="2325" y="5703"/>
                  </a:lnTo>
                  <a:cubicBezTo>
                    <a:pt x="2234" y="5703"/>
                    <a:pt x="2157" y="5779"/>
                    <a:pt x="2157" y="5870"/>
                  </a:cubicBezTo>
                  <a:lnTo>
                    <a:pt x="2157" y="7066"/>
                  </a:lnTo>
                  <a:cubicBezTo>
                    <a:pt x="2157" y="8057"/>
                    <a:pt x="2987" y="8888"/>
                    <a:pt x="3978" y="8888"/>
                  </a:cubicBezTo>
                  <a:lnTo>
                    <a:pt x="5007" y="8888"/>
                  </a:lnTo>
                  <a:lnTo>
                    <a:pt x="5007" y="10141"/>
                  </a:lnTo>
                  <a:lnTo>
                    <a:pt x="2875" y="10141"/>
                  </a:lnTo>
                  <a:cubicBezTo>
                    <a:pt x="2782" y="10141"/>
                    <a:pt x="2708" y="10216"/>
                    <a:pt x="2708" y="10308"/>
                  </a:cubicBezTo>
                  <a:cubicBezTo>
                    <a:pt x="2708" y="10401"/>
                    <a:pt x="2782" y="10476"/>
                    <a:pt x="2875" y="10476"/>
                  </a:cubicBezTo>
                  <a:lnTo>
                    <a:pt x="10405" y="10476"/>
                  </a:lnTo>
                  <a:cubicBezTo>
                    <a:pt x="10458" y="10476"/>
                    <a:pt x="10502" y="10519"/>
                    <a:pt x="10502" y="10572"/>
                  </a:cubicBezTo>
                  <a:lnTo>
                    <a:pt x="10502" y="10982"/>
                  </a:lnTo>
                  <a:cubicBezTo>
                    <a:pt x="10502" y="11036"/>
                    <a:pt x="10458" y="11079"/>
                    <a:pt x="10405" y="11079"/>
                  </a:cubicBezTo>
                  <a:lnTo>
                    <a:pt x="502" y="11079"/>
                  </a:lnTo>
                  <a:cubicBezTo>
                    <a:pt x="448" y="11079"/>
                    <a:pt x="405" y="11036"/>
                    <a:pt x="405" y="10982"/>
                  </a:cubicBezTo>
                  <a:lnTo>
                    <a:pt x="405" y="10572"/>
                  </a:lnTo>
                  <a:cubicBezTo>
                    <a:pt x="405" y="10519"/>
                    <a:pt x="448" y="10476"/>
                    <a:pt x="502" y="10476"/>
                  </a:cubicBezTo>
                  <a:lnTo>
                    <a:pt x="2117" y="10476"/>
                  </a:lnTo>
                  <a:cubicBezTo>
                    <a:pt x="2209" y="10476"/>
                    <a:pt x="2284" y="10401"/>
                    <a:pt x="2284" y="10308"/>
                  </a:cubicBezTo>
                  <a:cubicBezTo>
                    <a:pt x="2284" y="10216"/>
                    <a:pt x="2209" y="10141"/>
                    <a:pt x="2117" y="10141"/>
                  </a:cubicBezTo>
                  <a:lnTo>
                    <a:pt x="1542" y="10141"/>
                  </a:lnTo>
                  <a:lnTo>
                    <a:pt x="1542" y="5640"/>
                  </a:lnTo>
                  <a:lnTo>
                    <a:pt x="5454" y="1729"/>
                  </a:lnTo>
                  <a:lnTo>
                    <a:pt x="9364" y="5640"/>
                  </a:lnTo>
                  <a:lnTo>
                    <a:pt x="9364" y="9533"/>
                  </a:lnTo>
                  <a:cubicBezTo>
                    <a:pt x="9364" y="9625"/>
                    <a:pt x="9440" y="9701"/>
                    <a:pt x="9531" y="9701"/>
                  </a:cubicBezTo>
                  <a:lnTo>
                    <a:pt x="9532" y="9701"/>
                  </a:lnTo>
                  <a:cubicBezTo>
                    <a:pt x="9624" y="9701"/>
                    <a:pt x="9700" y="9625"/>
                    <a:pt x="9700" y="9533"/>
                  </a:cubicBezTo>
                  <a:lnTo>
                    <a:pt x="9700" y="5974"/>
                  </a:lnTo>
                  <a:lnTo>
                    <a:pt x="9943" y="6218"/>
                  </a:lnTo>
                  <a:cubicBezTo>
                    <a:pt x="9975" y="6250"/>
                    <a:pt x="10018" y="6266"/>
                    <a:pt x="10061" y="6266"/>
                  </a:cubicBezTo>
                  <a:cubicBezTo>
                    <a:pt x="10104" y="6266"/>
                    <a:pt x="10147" y="6250"/>
                    <a:pt x="10179" y="6218"/>
                  </a:cubicBezTo>
                  <a:lnTo>
                    <a:pt x="10842" y="5555"/>
                  </a:lnTo>
                  <a:cubicBezTo>
                    <a:pt x="10907" y="5491"/>
                    <a:pt x="10907" y="5384"/>
                    <a:pt x="10842" y="5319"/>
                  </a:cubicBezTo>
                  <a:lnTo>
                    <a:pt x="10222" y="4698"/>
                  </a:lnTo>
                  <a:cubicBezTo>
                    <a:pt x="10189" y="4665"/>
                    <a:pt x="10146" y="4649"/>
                    <a:pt x="10103" y="4649"/>
                  </a:cubicBezTo>
                  <a:cubicBezTo>
                    <a:pt x="10060" y="4649"/>
                    <a:pt x="10018" y="4665"/>
                    <a:pt x="9985" y="4698"/>
                  </a:cubicBezTo>
                  <a:cubicBezTo>
                    <a:pt x="9920" y="4764"/>
                    <a:pt x="9920" y="4869"/>
                    <a:pt x="9985" y="4935"/>
                  </a:cubicBezTo>
                  <a:lnTo>
                    <a:pt x="10487" y="5437"/>
                  </a:lnTo>
                  <a:lnTo>
                    <a:pt x="10060" y="5863"/>
                  </a:lnTo>
                  <a:lnTo>
                    <a:pt x="5571" y="1374"/>
                  </a:lnTo>
                  <a:cubicBezTo>
                    <a:pt x="5539" y="1342"/>
                    <a:pt x="5496" y="1326"/>
                    <a:pt x="5454" y="1326"/>
                  </a:cubicBezTo>
                  <a:cubicBezTo>
                    <a:pt x="5411" y="1326"/>
                    <a:pt x="5368" y="1342"/>
                    <a:pt x="5335" y="1374"/>
                  </a:cubicBezTo>
                  <a:lnTo>
                    <a:pt x="846" y="5863"/>
                  </a:lnTo>
                  <a:lnTo>
                    <a:pt x="419" y="5437"/>
                  </a:lnTo>
                  <a:lnTo>
                    <a:pt x="5454" y="403"/>
                  </a:lnTo>
                  <a:lnTo>
                    <a:pt x="9414" y="4363"/>
                  </a:lnTo>
                  <a:cubicBezTo>
                    <a:pt x="9447" y="4396"/>
                    <a:pt x="9488" y="4411"/>
                    <a:pt x="9528" y="4411"/>
                  </a:cubicBezTo>
                  <a:cubicBezTo>
                    <a:pt x="9615" y="4411"/>
                    <a:pt x="9700" y="4344"/>
                    <a:pt x="9700" y="4245"/>
                  </a:cubicBezTo>
                  <a:lnTo>
                    <a:pt x="9700" y="2105"/>
                  </a:lnTo>
                  <a:cubicBezTo>
                    <a:pt x="9700" y="2012"/>
                    <a:pt x="9624" y="1938"/>
                    <a:pt x="9532" y="1938"/>
                  </a:cubicBezTo>
                  <a:lnTo>
                    <a:pt x="8336" y="1938"/>
                  </a:lnTo>
                  <a:cubicBezTo>
                    <a:pt x="8245" y="1938"/>
                    <a:pt x="8169" y="2012"/>
                    <a:pt x="8169" y="2105"/>
                  </a:cubicBezTo>
                  <a:lnTo>
                    <a:pt x="8169" y="2646"/>
                  </a:lnTo>
                  <a:lnTo>
                    <a:pt x="5571" y="48"/>
                  </a:lnTo>
                  <a:cubicBezTo>
                    <a:pt x="5539" y="16"/>
                    <a:pt x="5496" y="0"/>
                    <a:pt x="5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9"/>
            <p:cNvSpPr/>
            <p:nvPr/>
          </p:nvSpPr>
          <p:spPr>
            <a:xfrm>
              <a:off x="4651020" y="2626598"/>
              <a:ext cx="71485" cy="71485"/>
            </a:xfrm>
            <a:custGeom>
              <a:avLst/>
              <a:gdLst/>
              <a:ahLst/>
              <a:cxnLst/>
              <a:rect l="l" t="t" r="r" b="b"/>
              <a:pathLst>
                <a:path w="1989" h="1989" extrusionOk="0">
                  <a:moveTo>
                    <a:pt x="828" y="335"/>
                  </a:moveTo>
                  <a:lnTo>
                    <a:pt x="828" y="828"/>
                  </a:lnTo>
                  <a:lnTo>
                    <a:pt x="335" y="828"/>
                  </a:lnTo>
                  <a:lnTo>
                    <a:pt x="335" y="335"/>
                  </a:lnTo>
                  <a:close/>
                  <a:moveTo>
                    <a:pt x="1655" y="335"/>
                  </a:moveTo>
                  <a:lnTo>
                    <a:pt x="1655" y="828"/>
                  </a:lnTo>
                  <a:lnTo>
                    <a:pt x="1162" y="828"/>
                  </a:lnTo>
                  <a:lnTo>
                    <a:pt x="1162" y="335"/>
                  </a:lnTo>
                  <a:close/>
                  <a:moveTo>
                    <a:pt x="828" y="1162"/>
                  </a:moveTo>
                  <a:lnTo>
                    <a:pt x="828" y="1655"/>
                  </a:lnTo>
                  <a:lnTo>
                    <a:pt x="335" y="1655"/>
                  </a:lnTo>
                  <a:lnTo>
                    <a:pt x="335" y="1162"/>
                  </a:lnTo>
                  <a:close/>
                  <a:moveTo>
                    <a:pt x="1655" y="1162"/>
                  </a:moveTo>
                  <a:lnTo>
                    <a:pt x="1655" y="1655"/>
                  </a:lnTo>
                  <a:lnTo>
                    <a:pt x="1162" y="1655"/>
                  </a:lnTo>
                  <a:lnTo>
                    <a:pt x="1162" y="1162"/>
                  </a:lnTo>
                  <a:close/>
                  <a:moveTo>
                    <a:pt x="168" y="1"/>
                  </a:moveTo>
                  <a:cubicBezTo>
                    <a:pt x="76" y="1"/>
                    <a:pt x="1" y="76"/>
                    <a:pt x="1" y="168"/>
                  </a:cubicBezTo>
                  <a:lnTo>
                    <a:pt x="1" y="1822"/>
                  </a:lnTo>
                  <a:cubicBezTo>
                    <a:pt x="1" y="1914"/>
                    <a:pt x="76" y="1989"/>
                    <a:pt x="168" y="1989"/>
                  </a:cubicBezTo>
                  <a:lnTo>
                    <a:pt x="1822" y="1989"/>
                  </a:lnTo>
                  <a:cubicBezTo>
                    <a:pt x="1914" y="1989"/>
                    <a:pt x="1989" y="1914"/>
                    <a:pt x="1989" y="1822"/>
                  </a:cubicBezTo>
                  <a:lnTo>
                    <a:pt x="1989" y="168"/>
                  </a:lnTo>
                  <a:cubicBezTo>
                    <a:pt x="1989" y="75"/>
                    <a:pt x="1914" y="1"/>
                    <a:pt x="1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49"/>
          <p:cNvGrpSpPr/>
          <p:nvPr/>
        </p:nvGrpSpPr>
        <p:grpSpPr>
          <a:xfrm>
            <a:off x="5022688" y="2655242"/>
            <a:ext cx="410219" cy="409968"/>
            <a:chOff x="5228504" y="2481616"/>
            <a:chExt cx="410219" cy="409968"/>
          </a:xfrm>
        </p:grpSpPr>
        <p:sp>
          <p:nvSpPr>
            <p:cNvPr id="2560" name="Google Shape;2560;p49"/>
            <p:cNvSpPr/>
            <p:nvPr/>
          </p:nvSpPr>
          <p:spPr>
            <a:xfrm>
              <a:off x="5494316" y="2684281"/>
              <a:ext cx="111414" cy="34682"/>
            </a:xfrm>
            <a:custGeom>
              <a:avLst/>
              <a:gdLst/>
              <a:ahLst/>
              <a:cxnLst/>
              <a:rect l="l" t="t" r="r" b="b"/>
              <a:pathLst>
                <a:path w="3100" h="965" extrusionOk="0">
                  <a:moveTo>
                    <a:pt x="2764" y="334"/>
                  </a:moveTo>
                  <a:lnTo>
                    <a:pt x="2764" y="630"/>
                  </a:lnTo>
                  <a:lnTo>
                    <a:pt x="334" y="63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lnTo>
                    <a:pt x="0" y="797"/>
                  </a:lnTo>
                  <a:cubicBezTo>
                    <a:pt x="0" y="890"/>
                    <a:pt x="75" y="964"/>
                    <a:pt x="167" y="964"/>
                  </a:cubicBezTo>
                  <a:lnTo>
                    <a:pt x="2932" y="964"/>
                  </a:lnTo>
                  <a:cubicBezTo>
                    <a:pt x="3024" y="964"/>
                    <a:pt x="3099" y="889"/>
                    <a:pt x="3099" y="797"/>
                  </a:cubicBezTo>
                  <a:lnTo>
                    <a:pt x="3099" y="167"/>
                  </a:lnTo>
                  <a:cubicBezTo>
                    <a:pt x="3099" y="74"/>
                    <a:pt x="3024" y="0"/>
                    <a:pt x="29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9"/>
            <p:cNvSpPr/>
            <p:nvPr/>
          </p:nvSpPr>
          <p:spPr>
            <a:xfrm>
              <a:off x="5494316" y="2730752"/>
              <a:ext cx="49669" cy="34754"/>
            </a:xfrm>
            <a:custGeom>
              <a:avLst/>
              <a:gdLst/>
              <a:ahLst/>
              <a:cxnLst/>
              <a:rect l="l" t="t" r="r" b="b"/>
              <a:pathLst>
                <a:path w="1382" h="967" extrusionOk="0">
                  <a:moveTo>
                    <a:pt x="1048" y="336"/>
                  </a:moveTo>
                  <a:lnTo>
                    <a:pt x="1048" y="631"/>
                  </a:lnTo>
                  <a:lnTo>
                    <a:pt x="334" y="631"/>
                  </a:lnTo>
                  <a:lnTo>
                    <a:pt x="334" y="336"/>
                  </a:lnTo>
                  <a:close/>
                  <a:moveTo>
                    <a:pt x="167" y="1"/>
                  </a:moveTo>
                  <a:cubicBezTo>
                    <a:pt x="75" y="1"/>
                    <a:pt x="0" y="76"/>
                    <a:pt x="0" y="168"/>
                  </a:cubicBezTo>
                  <a:lnTo>
                    <a:pt x="0" y="799"/>
                  </a:lnTo>
                  <a:cubicBezTo>
                    <a:pt x="0" y="891"/>
                    <a:pt x="75" y="966"/>
                    <a:pt x="167" y="966"/>
                  </a:cubicBezTo>
                  <a:lnTo>
                    <a:pt x="1215" y="966"/>
                  </a:lnTo>
                  <a:cubicBezTo>
                    <a:pt x="1307" y="966"/>
                    <a:pt x="1382" y="891"/>
                    <a:pt x="1382" y="799"/>
                  </a:cubicBezTo>
                  <a:lnTo>
                    <a:pt x="1382" y="168"/>
                  </a:lnTo>
                  <a:cubicBezTo>
                    <a:pt x="1382" y="76"/>
                    <a:pt x="1306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9"/>
            <p:cNvSpPr/>
            <p:nvPr/>
          </p:nvSpPr>
          <p:spPr>
            <a:xfrm>
              <a:off x="5556025" y="2730752"/>
              <a:ext cx="49705" cy="34754"/>
            </a:xfrm>
            <a:custGeom>
              <a:avLst/>
              <a:gdLst/>
              <a:ahLst/>
              <a:cxnLst/>
              <a:rect l="l" t="t" r="r" b="b"/>
              <a:pathLst>
                <a:path w="1383" h="967" extrusionOk="0">
                  <a:moveTo>
                    <a:pt x="1047" y="336"/>
                  </a:moveTo>
                  <a:lnTo>
                    <a:pt x="1047" y="631"/>
                  </a:lnTo>
                  <a:lnTo>
                    <a:pt x="335" y="631"/>
                  </a:lnTo>
                  <a:lnTo>
                    <a:pt x="335" y="336"/>
                  </a:lnTo>
                  <a:close/>
                  <a:moveTo>
                    <a:pt x="168" y="1"/>
                  </a:moveTo>
                  <a:cubicBezTo>
                    <a:pt x="75" y="1"/>
                    <a:pt x="1" y="76"/>
                    <a:pt x="1" y="168"/>
                  </a:cubicBezTo>
                  <a:lnTo>
                    <a:pt x="1" y="799"/>
                  </a:lnTo>
                  <a:cubicBezTo>
                    <a:pt x="1" y="891"/>
                    <a:pt x="75" y="966"/>
                    <a:pt x="168" y="966"/>
                  </a:cubicBezTo>
                  <a:lnTo>
                    <a:pt x="1215" y="966"/>
                  </a:lnTo>
                  <a:cubicBezTo>
                    <a:pt x="1307" y="966"/>
                    <a:pt x="1382" y="891"/>
                    <a:pt x="1382" y="799"/>
                  </a:cubicBezTo>
                  <a:lnTo>
                    <a:pt x="1382" y="168"/>
                  </a:lnTo>
                  <a:cubicBezTo>
                    <a:pt x="1382" y="76"/>
                    <a:pt x="1307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9"/>
            <p:cNvSpPr/>
            <p:nvPr/>
          </p:nvSpPr>
          <p:spPr>
            <a:xfrm>
              <a:off x="5494316" y="2777294"/>
              <a:ext cx="49669" cy="34682"/>
            </a:xfrm>
            <a:custGeom>
              <a:avLst/>
              <a:gdLst/>
              <a:ahLst/>
              <a:cxnLst/>
              <a:rect l="l" t="t" r="r" b="b"/>
              <a:pathLst>
                <a:path w="1382" h="965" extrusionOk="0">
                  <a:moveTo>
                    <a:pt x="1048" y="335"/>
                  </a:moveTo>
                  <a:lnTo>
                    <a:pt x="1048" y="631"/>
                  </a:lnTo>
                  <a:lnTo>
                    <a:pt x="334" y="631"/>
                  </a:lnTo>
                  <a:lnTo>
                    <a:pt x="334" y="335"/>
                  </a:lnTo>
                  <a:close/>
                  <a:moveTo>
                    <a:pt x="167" y="1"/>
                  </a:moveTo>
                  <a:cubicBezTo>
                    <a:pt x="75" y="1"/>
                    <a:pt x="0" y="75"/>
                    <a:pt x="0" y="168"/>
                  </a:cubicBezTo>
                  <a:lnTo>
                    <a:pt x="0" y="798"/>
                  </a:lnTo>
                  <a:cubicBezTo>
                    <a:pt x="0" y="891"/>
                    <a:pt x="75" y="965"/>
                    <a:pt x="167" y="965"/>
                  </a:cubicBezTo>
                  <a:lnTo>
                    <a:pt x="1215" y="965"/>
                  </a:lnTo>
                  <a:cubicBezTo>
                    <a:pt x="1307" y="965"/>
                    <a:pt x="1382" y="890"/>
                    <a:pt x="1382" y="798"/>
                  </a:cubicBezTo>
                  <a:lnTo>
                    <a:pt x="1382" y="168"/>
                  </a:lnTo>
                  <a:cubicBezTo>
                    <a:pt x="1382" y="75"/>
                    <a:pt x="1306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9"/>
            <p:cNvSpPr/>
            <p:nvPr/>
          </p:nvSpPr>
          <p:spPr>
            <a:xfrm>
              <a:off x="5556025" y="2777294"/>
              <a:ext cx="49705" cy="34682"/>
            </a:xfrm>
            <a:custGeom>
              <a:avLst/>
              <a:gdLst/>
              <a:ahLst/>
              <a:cxnLst/>
              <a:rect l="l" t="t" r="r" b="b"/>
              <a:pathLst>
                <a:path w="1383" h="965" extrusionOk="0">
                  <a:moveTo>
                    <a:pt x="1047" y="335"/>
                  </a:moveTo>
                  <a:lnTo>
                    <a:pt x="1047" y="631"/>
                  </a:lnTo>
                  <a:lnTo>
                    <a:pt x="335" y="631"/>
                  </a:lnTo>
                  <a:lnTo>
                    <a:pt x="335" y="335"/>
                  </a:lnTo>
                  <a:close/>
                  <a:moveTo>
                    <a:pt x="16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798"/>
                  </a:lnTo>
                  <a:cubicBezTo>
                    <a:pt x="1" y="891"/>
                    <a:pt x="75" y="965"/>
                    <a:pt x="168" y="965"/>
                  </a:cubicBezTo>
                  <a:lnTo>
                    <a:pt x="1215" y="965"/>
                  </a:lnTo>
                  <a:cubicBezTo>
                    <a:pt x="1307" y="965"/>
                    <a:pt x="1382" y="890"/>
                    <a:pt x="1382" y="798"/>
                  </a:cubicBezTo>
                  <a:lnTo>
                    <a:pt x="1382" y="168"/>
                  </a:lnTo>
                  <a:cubicBezTo>
                    <a:pt x="1382" y="75"/>
                    <a:pt x="1307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9"/>
            <p:cNvSpPr/>
            <p:nvPr/>
          </p:nvSpPr>
          <p:spPr>
            <a:xfrm>
              <a:off x="5228504" y="2590730"/>
              <a:ext cx="410219" cy="300854"/>
            </a:xfrm>
            <a:custGeom>
              <a:avLst/>
              <a:gdLst/>
              <a:ahLst/>
              <a:cxnLst/>
              <a:rect l="l" t="t" r="r" b="b"/>
              <a:pathLst>
                <a:path w="11414" h="8371" extrusionOk="0">
                  <a:moveTo>
                    <a:pt x="5370" y="336"/>
                  </a:moveTo>
                  <a:lnTo>
                    <a:pt x="5427" y="1176"/>
                  </a:lnTo>
                  <a:lnTo>
                    <a:pt x="4356" y="1176"/>
                  </a:lnTo>
                  <a:lnTo>
                    <a:pt x="4412" y="336"/>
                  </a:lnTo>
                  <a:close/>
                  <a:moveTo>
                    <a:pt x="11080" y="796"/>
                  </a:moveTo>
                  <a:lnTo>
                    <a:pt x="11080" y="1670"/>
                  </a:lnTo>
                  <a:lnTo>
                    <a:pt x="9810" y="1670"/>
                  </a:lnTo>
                  <a:lnTo>
                    <a:pt x="10086" y="796"/>
                  </a:lnTo>
                  <a:close/>
                  <a:moveTo>
                    <a:pt x="5449" y="1510"/>
                  </a:moveTo>
                  <a:lnTo>
                    <a:pt x="5493" y="2164"/>
                  </a:lnTo>
                  <a:lnTo>
                    <a:pt x="4290" y="2164"/>
                  </a:lnTo>
                  <a:lnTo>
                    <a:pt x="4333" y="1510"/>
                  </a:lnTo>
                  <a:close/>
                  <a:moveTo>
                    <a:pt x="2417" y="2302"/>
                  </a:moveTo>
                  <a:lnTo>
                    <a:pt x="2465" y="3008"/>
                  </a:lnTo>
                  <a:lnTo>
                    <a:pt x="1242" y="3008"/>
                  </a:lnTo>
                  <a:lnTo>
                    <a:pt x="1289" y="2302"/>
                  </a:lnTo>
                  <a:close/>
                  <a:moveTo>
                    <a:pt x="2487" y="3342"/>
                  </a:moveTo>
                  <a:lnTo>
                    <a:pt x="2564" y="4488"/>
                  </a:lnTo>
                  <a:lnTo>
                    <a:pt x="1821" y="4630"/>
                  </a:lnTo>
                  <a:cubicBezTo>
                    <a:pt x="1743" y="4646"/>
                    <a:pt x="1686" y="4715"/>
                    <a:pt x="1686" y="4794"/>
                  </a:cubicBezTo>
                  <a:lnTo>
                    <a:pt x="1686" y="5282"/>
                  </a:lnTo>
                  <a:lnTo>
                    <a:pt x="1081" y="5392"/>
                  </a:lnTo>
                  <a:lnTo>
                    <a:pt x="1219" y="3342"/>
                  </a:lnTo>
                  <a:close/>
                  <a:moveTo>
                    <a:pt x="6477" y="4077"/>
                  </a:moveTo>
                  <a:lnTo>
                    <a:pt x="6477" y="8037"/>
                  </a:lnTo>
                  <a:lnTo>
                    <a:pt x="336" y="8037"/>
                  </a:lnTo>
                  <a:lnTo>
                    <a:pt x="336" y="5868"/>
                  </a:lnTo>
                  <a:lnTo>
                    <a:pt x="1883" y="5586"/>
                  </a:lnTo>
                  <a:cubicBezTo>
                    <a:pt x="1962" y="5571"/>
                    <a:pt x="2020" y="5502"/>
                    <a:pt x="2020" y="5422"/>
                  </a:cubicBezTo>
                  <a:lnTo>
                    <a:pt x="2020" y="4932"/>
                  </a:lnTo>
                  <a:lnTo>
                    <a:pt x="6477" y="4077"/>
                  </a:lnTo>
                  <a:close/>
                  <a:moveTo>
                    <a:pt x="9415" y="6855"/>
                  </a:moveTo>
                  <a:lnTo>
                    <a:pt x="9415" y="8037"/>
                  </a:lnTo>
                  <a:lnTo>
                    <a:pt x="8477" y="8037"/>
                  </a:lnTo>
                  <a:lnTo>
                    <a:pt x="8477" y="6855"/>
                  </a:lnTo>
                  <a:close/>
                  <a:moveTo>
                    <a:pt x="4256" y="1"/>
                  </a:moveTo>
                  <a:cubicBezTo>
                    <a:pt x="4168" y="1"/>
                    <a:pt x="4095" y="70"/>
                    <a:pt x="4088" y="157"/>
                  </a:cubicBezTo>
                  <a:lnTo>
                    <a:pt x="3814" y="4248"/>
                  </a:lnTo>
                  <a:lnTo>
                    <a:pt x="2895" y="4424"/>
                  </a:lnTo>
                  <a:lnTo>
                    <a:pt x="2655" y="857"/>
                  </a:lnTo>
                  <a:cubicBezTo>
                    <a:pt x="2649" y="770"/>
                    <a:pt x="2576" y="702"/>
                    <a:pt x="2488" y="702"/>
                  </a:cubicBezTo>
                  <a:lnTo>
                    <a:pt x="2221" y="702"/>
                  </a:lnTo>
                  <a:cubicBezTo>
                    <a:pt x="2130" y="702"/>
                    <a:pt x="2054" y="776"/>
                    <a:pt x="2054" y="869"/>
                  </a:cubicBezTo>
                  <a:cubicBezTo>
                    <a:pt x="2054" y="961"/>
                    <a:pt x="2130" y="1036"/>
                    <a:pt x="2221" y="1036"/>
                  </a:cubicBezTo>
                  <a:lnTo>
                    <a:pt x="2332" y="1036"/>
                  </a:lnTo>
                  <a:lnTo>
                    <a:pt x="2395" y="1967"/>
                  </a:lnTo>
                  <a:lnTo>
                    <a:pt x="1311" y="1967"/>
                  </a:lnTo>
                  <a:lnTo>
                    <a:pt x="1374" y="1036"/>
                  </a:lnTo>
                  <a:lnTo>
                    <a:pt x="1413" y="1036"/>
                  </a:lnTo>
                  <a:cubicBezTo>
                    <a:pt x="1505" y="1036"/>
                    <a:pt x="1580" y="961"/>
                    <a:pt x="1580" y="869"/>
                  </a:cubicBezTo>
                  <a:cubicBezTo>
                    <a:pt x="1580" y="776"/>
                    <a:pt x="1505" y="702"/>
                    <a:pt x="1413" y="702"/>
                  </a:cubicBezTo>
                  <a:lnTo>
                    <a:pt x="1217" y="702"/>
                  </a:lnTo>
                  <a:cubicBezTo>
                    <a:pt x="1129" y="702"/>
                    <a:pt x="1056" y="770"/>
                    <a:pt x="1051" y="857"/>
                  </a:cubicBezTo>
                  <a:lnTo>
                    <a:pt x="742" y="5454"/>
                  </a:lnTo>
                  <a:lnTo>
                    <a:pt x="139" y="5564"/>
                  </a:lnTo>
                  <a:cubicBezTo>
                    <a:pt x="59" y="5579"/>
                    <a:pt x="0" y="5648"/>
                    <a:pt x="0" y="5728"/>
                  </a:cubicBezTo>
                  <a:lnTo>
                    <a:pt x="0" y="8204"/>
                  </a:lnTo>
                  <a:cubicBezTo>
                    <a:pt x="0" y="8295"/>
                    <a:pt x="76" y="8371"/>
                    <a:pt x="168" y="8371"/>
                  </a:cubicBezTo>
                  <a:lnTo>
                    <a:pt x="11247" y="8371"/>
                  </a:lnTo>
                  <a:cubicBezTo>
                    <a:pt x="11340" y="8371"/>
                    <a:pt x="11414" y="8295"/>
                    <a:pt x="11414" y="8204"/>
                  </a:cubicBezTo>
                  <a:lnTo>
                    <a:pt x="11414" y="7586"/>
                  </a:lnTo>
                  <a:cubicBezTo>
                    <a:pt x="11414" y="7494"/>
                    <a:pt x="11339" y="7419"/>
                    <a:pt x="11247" y="7419"/>
                  </a:cubicBezTo>
                  <a:cubicBezTo>
                    <a:pt x="11154" y="7419"/>
                    <a:pt x="11080" y="7494"/>
                    <a:pt x="11080" y="7586"/>
                  </a:cubicBezTo>
                  <a:lnTo>
                    <a:pt x="11080" y="8037"/>
                  </a:lnTo>
                  <a:lnTo>
                    <a:pt x="9749" y="8037"/>
                  </a:lnTo>
                  <a:lnTo>
                    <a:pt x="9749" y="6687"/>
                  </a:lnTo>
                  <a:cubicBezTo>
                    <a:pt x="9749" y="6595"/>
                    <a:pt x="9674" y="6520"/>
                    <a:pt x="9582" y="6520"/>
                  </a:cubicBezTo>
                  <a:lnTo>
                    <a:pt x="8310" y="6520"/>
                  </a:lnTo>
                  <a:cubicBezTo>
                    <a:pt x="8217" y="6520"/>
                    <a:pt x="8143" y="6595"/>
                    <a:pt x="8143" y="6687"/>
                  </a:cubicBezTo>
                  <a:lnTo>
                    <a:pt x="8143" y="8037"/>
                  </a:lnTo>
                  <a:lnTo>
                    <a:pt x="6811" y="8037"/>
                  </a:lnTo>
                  <a:lnTo>
                    <a:pt x="6811" y="2004"/>
                  </a:lnTo>
                  <a:lnTo>
                    <a:pt x="11080" y="2004"/>
                  </a:lnTo>
                  <a:lnTo>
                    <a:pt x="11080" y="6821"/>
                  </a:lnTo>
                  <a:cubicBezTo>
                    <a:pt x="11080" y="6914"/>
                    <a:pt x="11154" y="6988"/>
                    <a:pt x="11247" y="6988"/>
                  </a:cubicBezTo>
                  <a:cubicBezTo>
                    <a:pt x="11339" y="6988"/>
                    <a:pt x="11414" y="6914"/>
                    <a:pt x="11414" y="6821"/>
                  </a:cubicBezTo>
                  <a:lnTo>
                    <a:pt x="11414" y="629"/>
                  </a:lnTo>
                  <a:cubicBezTo>
                    <a:pt x="11414" y="536"/>
                    <a:pt x="11339" y="462"/>
                    <a:pt x="11247" y="462"/>
                  </a:cubicBezTo>
                  <a:lnTo>
                    <a:pt x="9963" y="462"/>
                  </a:lnTo>
                  <a:cubicBezTo>
                    <a:pt x="9890" y="462"/>
                    <a:pt x="9826" y="509"/>
                    <a:pt x="9804" y="578"/>
                  </a:cubicBezTo>
                  <a:lnTo>
                    <a:pt x="9459" y="1670"/>
                  </a:lnTo>
                  <a:lnTo>
                    <a:pt x="6644" y="1670"/>
                  </a:lnTo>
                  <a:cubicBezTo>
                    <a:pt x="6552" y="1670"/>
                    <a:pt x="6477" y="1744"/>
                    <a:pt x="6477" y="1837"/>
                  </a:cubicBezTo>
                  <a:lnTo>
                    <a:pt x="6477" y="3737"/>
                  </a:lnTo>
                  <a:lnTo>
                    <a:pt x="4153" y="4183"/>
                  </a:lnTo>
                  <a:lnTo>
                    <a:pt x="4267" y="2498"/>
                  </a:lnTo>
                  <a:lnTo>
                    <a:pt x="5515" y="2498"/>
                  </a:lnTo>
                  <a:lnTo>
                    <a:pt x="5565" y="3243"/>
                  </a:lnTo>
                  <a:cubicBezTo>
                    <a:pt x="5571" y="3332"/>
                    <a:pt x="5646" y="3399"/>
                    <a:pt x="5734" y="3399"/>
                  </a:cubicBezTo>
                  <a:cubicBezTo>
                    <a:pt x="5737" y="3399"/>
                    <a:pt x="5740" y="3399"/>
                    <a:pt x="5743" y="3399"/>
                  </a:cubicBezTo>
                  <a:cubicBezTo>
                    <a:pt x="5835" y="3393"/>
                    <a:pt x="5905" y="3312"/>
                    <a:pt x="5899" y="3221"/>
                  </a:cubicBezTo>
                  <a:lnTo>
                    <a:pt x="5693" y="157"/>
                  </a:lnTo>
                  <a:cubicBezTo>
                    <a:pt x="5688" y="70"/>
                    <a:pt x="5614" y="1"/>
                    <a:pt x="5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9"/>
            <p:cNvSpPr/>
            <p:nvPr/>
          </p:nvSpPr>
          <p:spPr>
            <a:xfrm>
              <a:off x="5354905" y="2481616"/>
              <a:ext cx="134703" cy="93300"/>
            </a:xfrm>
            <a:custGeom>
              <a:avLst/>
              <a:gdLst/>
              <a:ahLst/>
              <a:cxnLst/>
              <a:rect l="l" t="t" r="r" b="b"/>
              <a:pathLst>
                <a:path w="3748" h="2596" extrusionOk="0">
                  <a:moveTo>
                    <a:pt x="2879" y="335"/>
                  </a:moveTo>
                  <a:cubicBezTo>
                    <a:pt x="3308" y="335"/>
                    <a:pt x="3320" y="1009"/>
                    <a:pt x="2879" y="1009"/>
                  </a:cubicBezTo>
                  <a:lnTo>
                    <a:pt x="2377" y="1009"/>
                  </a:lnTo>
                  <a:cubicBezTo>
                    <a:pt x="2289" y="1009"/>
                    <a:pt x="2216" y="1077"/>
                    <a:pt x="2211" y="1164"/>
                  </a:cubicBezTo>
                  <a:cubicBezTo>
                    <a:pt x="2198" y="1338"/>
                    <a:pt x="2047" y="1477"/>
                    <a:pt x="1875" y="1477"/>
                  </a:cubicBezTo>
                  <a:cubicBezTo>
                    <a:pt x="1686" y="1477"/>
                    <a:pt x="1522" y="1623"/>
                    <a:pt x="1522" y="1816"/>
                  </a:cubicBezTo>
                  <a:lnTo>
                    <a:pt x="1522" y="2129"/>
                  </a:lnTo>
                  <a:cubicBezTo>
                    <a:pt x="1522" y="2225"/>
                    <a:pt x="1448" y="2272"/>
                    <a:pt x="1374" y="2272"/>
                  </a:cubicBezTo>
                  <a:cubicBezTo>
                    <a:pt x="1300" y="2272"/>
                    <a:pt x="1226" y="2225"/>
                    <a:pt x="1226" y="2129"/>
                  </a:cubicBezTo>
                  <a:lnTo>
                    <a:pt x="1226" y="1816"/>
                  </a:lnTo>
                  <a:cubicBezTo>
                    <a:pt x="1226" y="1629"/>
                    <a:pt x="1075" y="1477"/>
                    <a:pt x="887" y="1477"/>
                  </a:cubicBezTo>
                  <a:cubicBezTo>
                    <a:pt x="594" y="1477"/>
                    <a:pt x="422" y="1116"/>
                    <a:pt x="636" y="902"/>
                  </a:cubicBezTo>
                  <a:lnTo>
                    <a:pt x="635" y="901"/>
                  </a:lnTo>
                  <a:cubicBezTo>
                    <a:pt x="699" y="839"/>
                    <a:pt x="784" y="803"/>
                    <a:pt x="875" y="803"/>
                  </a:cubicBezTo>
                  <a:lnTo>
                    <a:pt x="1376" y="803"/>
                  </a:lnTo>
                  <a:cubicBezTo>
                    <a:pt x="1463" y="803"/>
                    <a:pt x="1537" y="735"/>
                    <a:pt x="1543" y="648"/>
                  </a:cubicBezTo>
                  <a:cubicBezTo>
                    <a:pt x="1554" y="476"/>
                    <a:pt x="1706" y="335"/>
                    <a:pt x="1879" y="335"/>
                  </a:cubicBezTo>
                  <a:close/>
                  <a:moveTo>
                    <a:pt x="1878" y="0"/>
                  </a:moveTo>
                  <a:cubicBezTo>
                    <a:pt x="1590" y="0"/>
                    <a:pt x="1325" y="194"/>
                    <a:pt x="1239" y="468"/>
                  </a:cubicBezTo>
                  <a:lnTo>
                    <a:pt x="874" y="468"/>
                  </a:lnTo>
                  <a:cubicBezTo>
                    <a:pt x="0" y="468"/>
                    <a:pt x="15" y="1812"/>
                    <a:pt x="887" y="1812"/>
                  </a:cubicBezTo>
                  <a:cubicBezTo>
                    <a:pt x="889" y="1812"/>
                    <a:pt x="892" y="1814"/>
                    <a:pt x="892" y="1816"/>
                  </a:cubicBezTo>
                  <a:lnTo>
                    <a:pt x="892" y="2129"/>
                  </a:lnTo>
                  <a:cubicBezTo>
                    <a:pt x="892" y="2441"/>
                    <a:pt x="1133" y="2596"/>
                    <a:pt x="1374" y="2596"/>
                  </a:cubicBezTo>
                  <a:cubicBezTo>
                    <a:pt x="1615" y="2596"/>
                    <a:pt x="1856" y="2440"/>
                    <a:pt x="1856" y="2129"/>
                  </a:cubicBezTo>
                  <a:lnTo>
                    <a:pt x="1856" y="1816"/>
                  </a:lnTo>
                  <a:cubicBezTo>
                    <a:pt x="1859" y="1812"/>
                    <a:pt x="1862" y="1810"/>
                    <a:pt x="1867" y="1810"/>
                  </a:cubicBezTo>
                  <a:cubicBezTo>
                    <a:pt x="1869" y="1810"/>
                    <a:pt x="1872" y="1811"/>
                    <a:pt x="1875" y="1812"/>
                  </a:cubicBezTo>
                  <a:cubicBezTo>
                    <a:pt x="2162" y="1812"/>
                    <a:pt x="2427" y="1618"/>
                    <a:pt x="2514" y="1344"/>
                  </a:cubicBezTo>
                  <a:lnTo>
                    <a:pt x="2878" y="1344"/>
                  </a:lnTo>
                  <a:cubicBezTo>
                    <a:pt x="3747" y="1344"/>
                    <a:pt x="3741" y="0"/>
                    <a:pt x="28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9"/>
            <p:cNvSpPr/>
            <p:nvPr/>
          </p:nvSpPr>
          <p:spPr>
            <a:xfrm>
              <a:off x="5235224" y="2504905"/>
              <a:ext cx="109078" cy="97326"/>
            </a:xfrm>
            <a:custGeom>
              <a:avLst/>
              <a:gdLst/>
              <a:ahLst/>
              <a:cxnLst/>
              <a:rect l="l" t="t" r="r" b="b"/>
              <a:pathLst>
                <a:path w="3035" h="2708" extrusionOk="0">
                  <a:moveTo>
                    <a:pt x="709" y="336"/>
                  </a:moveTo>
                  <a:cubicBezTo>
                    <a:pt x="917" y="336"/>
                    <a:pt x="1085" y="504"/>
                    <a:pt x="1085" y="710"/>
                  </a:cubicBezTo>
                  <a:cubicBezTo>
                    <a:pt x="1085" y="811"/>
                    <a:pt x="1131" y="915"/>
                    <a:pt x="1250" y="915"/>
                  </a:cubicBezTo>
                  <a:lnTo>
                    <a:pt x="2166" y="915"/>
                  </a:lnTo>
                  <a:cubicBezTo>
                    <a:pt x="2595" y="915"/>
                    <a:pt x="2609" y="1590"/>
                    <a:pt x="2166" y="1590"/>
                  </a:cubicBezTo>
                  <a:cubicBezTo>
                    <a:pt x="2166" y="1590"/>
                    <a:pt x="2165" y="1590"/>
                    <a:pt x="2164" y="1590"/>
                  </a:cubicBezTo>
                  <a:cubicBezTo>
                    <a:pt x="1976" y="1590"/>
                    <a:pt x="1814" y="1736"/>
                    <a:pt x="1814" y="1929"/>
                  </a:cubicBezTo>
                  <a:lnTo>
                    <a:pt x="1814" y="2241"/>
                  </a:lnTo>
                  <a:cubicBezTo>
                    <a:pt x="1814" y="2337"/>
                    <a:pt x="1739" y="2385"/>
                    <a:pt x="1665" y="2385"/>
                  </a:cubicBezTo>
                  <a:cubicBezTo>
                    <a:pt x="1592" y="2385"/>
                    <a:pt x="1518" y="2337"/>
                    <a:pt x="1518" y="2241"/>
                  </a:cubicBezTo>
                  <a:lnTo>
                    <a:pt x="1518" y="1929"/>
                  </a:lnTo>
                  <a:cubicBezTo>
                    <a:pt x="1518" y="1741"/>
                    <a:pt x="1366" y="1590"/>
                    <a:pt x="1179" y="1590"/>
                  </a:cubicBezTo>
                  <a:cubicBezTo>
                    <a:pt x="992" y="1590"/>
                    <a:pt x="827" y="1438"/>
                    <a:pt x="829" y="1250"/>
                  </a:cubicBezTo>
                  <a:cubicBezTo>
                    <a:pt x="829" y="1164"/>
                    <a:pt x="762" y="1091"/>
                    <a:pt x="676" y="1083"/>
                  </a:cubicBezTo>
                  <a:cubicBezTo>
                    <a:pt x="485" y="1067"/>
                    <a:pt x="335" y="903"/>
                    <a:pt x="335" y="710"/>
                  </a:cubicBezTo>
                  <a:cubicBezTo>
                    <a:pt x="335" y="504"/>
                    <a:pt x="503" y="336"/>
                    <a:pt x="709" y="336"/>
                  </a:cubicBezTo>
                  <a:close/>
                  <a:moveTo>
                    <a:pt x="709" y="1"/>
                  </a:moveTo>
                  <a:cubicBezTo>
                    <a:pt x="319" y="1"/>
                    <a:pt x="0" y="319"/>
                    <a:pt x="0" y="710"/>
                  </a:cubicBezTo>
                  <a:cubicBezTo>
                    <a:pt x="0" y="1028"/>
                    <a:pt x="215" y="1303"/>
                    <a:pt x="508" y="1391"/>
                  </a:cubicBezTo>
                  <a:lnTo>
                    <a:pt x="509" y="1391"/>
                  </a:lnTo>
                  <a:cubicBezTo>
                    <a:pt x="574" y="1700"/>
                    <a:pt x="865" y="1924"/>
                    <a:pt x="1179" y="1924"/>
                  </a:cubicBezTo>
                  <a:cubicBezTo>
                    <a:pt x="1182" y="1924"/>
                    <a:pt x="1184" y="1926"/>
                    <a:pt x="1184" y="1929"/>
                  </a:cubicBezTo>
                  <a:lnTo>
                    <a:pt x="1184" y="2241"/>
                  </a:lnTo>
                  <a:cubicBezTo>
                    <a:pt x="1184" y="2552"/>
                    <a:pt x="1425" y="2708"/>
                    <a:pt x="1666" y="2708"/>
                  </a:cubicBezTo>
                  <a:cubicBezTo>
                    <a:pt x="1907" y="2708"/>
                    <a:pt x="2149" y="2552"/>
                    <a:pt x="2149" y="2241"/>
                  </a:cubicBezTo>
                  <a:lnTo>
                    <a:pt x="2149" y="1929"/>
                  </a:lnTo>
                  <a:cubicBezTo>
                    <a:pt x="2151" y="1925"/>
                    <a:pt x="2154" y="1922"/>
                    <a:pt x="2159" y="1922"/>
                  </a:cubicBezTo>
                  <a:cubicBezTo>
                    <a:pt x="2161" y="1922"/>
                    <a:pt x="2164" y="1923"/>
                    <a:pt x="2166" y="1924"/>
                  </a:cubicBezTo>
                  <a:cubicBezTo>
                    <a:pt x="3034" y="1924"/>
                    <a:pt x="3028" y="581"/>
                    <a:pt x="2166" y="581"/>
                  </a:cubicBezTo>
                  <a:lnTo>
                    <a:pt x="1406" y="581"/>
                  </a:lnTo>
                  <a:cubicBezTo>
                    <a:pt x="1346" y="251"/>
                    <a:pt x="1056" y="1"/>
                    <a:pt x="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9"/>
            <p:cNvSpPr/>
            <p:nvPr/>
          </p:nvSpPr>
          <p:spPr>
            <a:xfrm>
              <a:off x="5325182" y="2775389"/>
              <a:ext cx="32885" cy="32885"/>
            </a:xfrm>
            <a:custGeom>
              <a:avLst/>
              <a:gdLst/>
              <a:ahLst/>
              <a:cxnLst/>
              <a:rect l="l" t="t" r="r" b="b"/>
              <a:pathLst>
                <a:path w="915" h="915" extrusionOk="0">
                  <a:moveTo>
                    <a:pt x="580" y="334"/>
                  </a:moveTo>
                  <a:lnTo>
                    <a:pt x="580" y="580"/>
                  </a:lnTo>
                  <a:lnTo>
                    <a:pt x="334" y="58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748"/>
                  </a:lnTo>
                  <a:cubicBezTo>
                    <a:pt x="0" y="840"/>
                    <a:pt x="75" y="915"/>
                    <a:pt x="167" y="915"/>
                  </a:cubicBezTo>
                  <a:lnTo>
                    <a:pt x="748" y="915"/>
                  </a:lnTo>
                  <a:cubicBezTo>
                    <a:pt x="840" y="915"/>
                    <a:pt x="915" y="840"/>
                    <a:pt x="915" y="748"/>
                  </a:cubicBezTo>
                  <a:lnTo>
                    <a:pt x="915" y="167"/>
                  </a:lnTo>
                  <a:cubicBezTo>
                    <a:pt x="915" y="75"/>
                    <a:pt x="840" y="0"/>
                    <a:pt x="7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9"/>
            <p:cNvSpPr/>
            <p:nvPr/>
          </p:nvSpPr>
          <p:spPr>
            <a:xfrm>
              <a:off x="5368059" y="2775389"/>
              <a:ext cx="32885" cy="32885"/>
            </a:xfrm>
            <a:custGeom>
              <a:avLst/>
              <a:gdLst/>
              <a:ahLst/>
              <a:cxnLst/>
              <a:rect l="l" t="t" r="r" b="b"/>
              <a:pathLst>
                <a:path w="915" h="915" extrusionOk="0">
                  <a:moveTo>
                    <a:pt x="581" y="334"/>
                  </a:moveTo>
                  <a:lnTo>
                    <a:pt x="581" y="580"/>
                  </a:lnTo>
                  <a:lnTo>
                    <a:pt x="334" y="58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76" y="0"/>
                    <a:pt x="0" y="75"/>
                    <a:pt x="0" y="167"/>
                  </a:cubicBezTo>
                  <a:lnTo>
                    <a:pt x="0" y="748"/>
                  </a:lnTo>
                  <a:cubicBezTo>
                    <a:pt x="0" y="840"/>
                    <a:pt x="76" y="915"/>
                    <a:pt x="167" y="915"/>
                  </a:cubicBezTo>
                  <a:lnTo>
                    <a:pt x="748" y="915"/>
                  </a:lnTo>
                  <a:cubicBezTo>
                    <a:pt x="841" y="915"/>
                    <a:pt x="915" y="840"/>
                    <a:pt x="915" y="748"/>
                  </a:cubicBezTo>
                  <a:lnTo>
                    <a:pt x="915" y="167"/>
                  </a:lnTo>
                  <a:cubicBezTo>
                    <a:pt x="915" y="75"/>
                    <a:pt x="841" y="0"/>
                    <a:pt x="7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9"/>
            <p:cNvSpPr/>
            <p:nvPr/>
          </p:nvSpPr>
          <p:spPr>
            <a:xfrm>
              <a:off x="5410971" y="2775389"/>
              <a:ext cx="32885" cy="32885"/>
            </a:xfrm>
            <a:custGeom>
              <a:avLst/>
              <a:gdLst/>
              <a:ahLst/>
              <a:cxnLst/>
              <a:rect l="l" t="t" r="r" b="b"/>
              <a:pathLst>
                <a:path w="915" h="915" extrusionOk="0">
                  <a:moveTo>
                    <a:pt x="580" y="334"/>
                  </a:moveTo>
                  <a:lnTo>
                    <a:pt x="580" y="580"/>
                  </a:lnTo>
                  <a:lnTo>
                    <a:pt x="334" y="58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74" y="0"/>
                    <a:pt x="0" y="75"/>
                    <a:pt x="0" y="167"/>
                  </a:cubicBezTo>
                  <a:lnTo>
                    <a:pt x="0" y="748"/>
                  </a:lnTo>
                  <a:cubicBezTo>
                    <a:pt x="0" y="840"/>
                    <a:pt x="74" y="915"/>
                    <a:pt x="167" y="915"/>
                  </a:cubicBezTo>
                  <a:lnTo>
                    <a:pt x="747" y="915"/>
                  </a:lnTo>
                  <a:cubicBezTo>
                    <a:pt x="840" y="915"/>
                    <a:pt x="915" y="840"/>
                    <a:pt x="915" y="748"/>
                  </a:cubicBezTo>
                  <a:lnTo>
                    <a:pt x="915" y="167"/>
                  </a:lnTo>
                  <a:cubicBezTo>
                    <a:pt x="915" y="75"/>
                    <a:pt x="840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9"/>
            <p:cNvSpPr/>
            <p:nvPr/>
          </p:nvSpPr>
          <p:spPr>
            <a:xfrm>
              <a:off x="5264552" y="2822363"/>
              <a:ext cx="179305" cy="12076"/>
            </a:xfrm>
            <a:custGeom>
              <a:avLst/>
              <a:gdLst/>
              <a:ahLst/>
              <a:cxnLst/>
              <a:rect l="l" t="t" r="r" b="b"/>
              <a:pathLst>
                <a:path w="4989" h="336" extrusionOk="0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4821" y="336"/>
                  </a:lnTo>
                  <a:cubicBezTo>
                    <a:pt x="4914" y="336"/>
                    <a:pt x="4989" y="261"/>
                    <a:pt x="4989" y="168"/>
                  </a:cubicBezTo>
                  <a:cubicBezTo>
                    <a:pt x="4989" y="76"/>
                    <a:pt x="4914" y="1"/>
                    <a:pt x="48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2" name="Google Shape;2572;p49"/>
          <p:cNvGrpSpPr/>
          <p:nvPr/>
        </p:nvGrpSpPr>
        <p:grpSpPr>
          <a:xfrm>
            <a:off x="5036992" y="3773525"/>
            <a:ext cx="381611" cy="404577"/>
            <a:chOff x="5920816" y="2477591"/>
            <a:chExt cx="381611" cy="404577"/>
          </a:xfrm>
        </p:grpSpPr>
        <p:sp>
          <p:nvSpPr>
            <p:cNvPr id="2573" name="Google Shape;2573;p49"/>
            <p:cNvSpPr/>
            <p:nvPr/>
          </p:nvSpPr>
          <p:spPr>
            <a:xfrm>
              <a:off x="6013757" y="2477591"/>
              <a:ext cx="195765" cy="270844"/>
            </a:xfrm>
            <a:custGeom>
              <a:avLst/>
              <a:gdLst/>
              <a:ahLst/>
              <a:cxnLst/>
              <a:rect l="l" t="t" r="r" b="b"/>
              <a:pathLst>
                <a:path w="5447" h="7536" extrusionOk="0">
                  <a:moveTo>
                    <a:pt x="2723" y="1"/>
                  </a:moveTo>
                  <a:cubicBezTo>
                    <a:pt x="2443" y="1"/>
                    <a:pt x="2192" y="157"/>
                    <a:pt x="2068" y="408"/>
                  </a:cubicBezTo>
                  <a:lnTo>
                    <a:pt x="398" y="3801"/>
                  </a:lnTo>
                  <a:cubicBezTo>
                    <a:pt x="0" y="4610"/>
                    <a:pt x="48" y="5549"/>
                    <a:pt x="523" y="6314"/>
                  </a:cubicBezTo>
                  <a:cubicBezTo>
                    <a:pt x="999" y="7079"/>
                    <a:pt x="1822" y="7536"/>
                    <a:pt x="2723" y="7536"/>
                  </a:cubicBezTo>
                  <a:cubicBezTo>
                    <a:pt x="3624" y="7536"/>
                    <a:pt x="4447" y="7079"/>
                    <a:pt x="4922" y="6314"/>
                  </a:cubicBezTo>
                  <a:lnTo>
                    <a:pt x="4923" y="6314"/>
                  </a:lnTo>
                  <a:cubicBezTo>
                    <a:pt x="5400" y="5549"/>
                    <a:pt x="5446" y="4610"/>
                    <a:pt x="5048" y="3801"/>
                  </a:cubicBezTo>
                  <a:lnTo>
                    <a:pt x="4639" y="2969"/>
                  </a:lnTo>
                  <a:cubicBezTo>
                    <a:pt x="4610" y="2911"/>
                    <a:pt x="4552" y="2877"/>
                    <a:pt x="4491" y="2877"/>
                  </a:cubicBezTo>
                  <a:cubicBezTo>
                    <a:pt x="4466" y="2877"/>
                    <a:pt x="4442" y="2882"/>
                    <a:pt x="4418" y="2894"/>
                  </a:cubicBezTo>
                  <a:cubicBezTo>
                    <a:pt x="4336" y="2934"/>
                    <a:pt x="4303" y="3033"/>
                    <a:pt x="4343" y="3115"/>
                  </a:cubicBezTo>
                  <a:lnTo>
                    <a:pt x="4752" y="3947"/>
                  </a:lnTo>
                  <a:cubicBezTo>
                    <a:pt x="5100" y="4652"/>
                    <a:pt x="5058" y="5472"/>
                    <a:pt x="4643" y="6140"/>
                  </a:cubicBezTo>
                  <a:cubicBezTo>
                    <a:pt x="4227" y="6808"/>
                    <a:pt x="3510" y="7206"/>
                    <a:pt x="2723" y="7206"/>
                  </a:cubicBezTo>
                  <a:cubicBezTo>
                    <a:pt x="1936" y="7206"/>
                    <a:pt x="1219" y="6808"/>
                    <a:pt x="803" y="6140"/>
                  </a:cubicBezTo>
                  <a:cubicBezTo>
                    <a:pt x="388" y="5472"/>
                    <a:pt x="347" y="4652"/>
                    <a:pt x="694" y="3947"/>
                  </a:cubicBezTo>
                  <a:lnTo>
                    <a:pt x="2364" y="555"/>
                  </a:lnTo>
                  <a:cubicBezTo>
                    <a:pt x="2432" y="414"/>
                    <a:pt x="2567" y="331"/>
                    <a:pt x="2723" y="331"/>
                  </a:cubicBezTo>
                  <a:cubicBezTo>
                    <a:pt x="2879" y="331"/>
                    <a:pt x="3013" y="414"/>
                    <a:pt x="3082" y="555"/>
                  </a:cubicBezTo>
                  <a:lnTo>
                    <a:pt x="3990" y="2399"/>
                  </a:lnTo>
                  <a:cubicBezTo>
                    <a:pt x="4019" y="2457"/>
                    <a:pt x="4078" y="2491"/>
                    <a:pt x="4139" y="2491"/>
                  </a:cubicBezTo>
                  <a:cubicBezTo>
                    <a:pt x="4163" y="2491"/>
                    <a:pt x="4188" y="2486"/>
                    <a:pt x="4211" y="2474"/>
                  </a:cubicBezTo>
                  <a:cubicBezTo>
                    <a:pt x="4292" y="2434"/>
                    <a:pt x="4326" y="2335"/>
                    <a:pt x="4286" y="2254"/>
                  </a:cubicBezTo>
                  <a:lnTo>
                    <a:pt x="3378" y="408"/>
                  </a:lnTo>
                  <a:cubicBezTo>
                    <a:pt x="3254" y="157"/>
                    <a:pt x="3004" y="1"/>
                    <a:pt x="2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9"/>
            <p:cNvSpPr/>
            <p:nvPr/>
          </p:nvSpPr>
          <p:spPr>
            <a:xfrm>
              <a:off x="6046211" y="2617685"/>
              <a:ext cx="130822" cy="71377"/>
            </a:xfrm>
            <a:custGeom>
              <a:avLst/>
              <a:gdLst/>
              <a:ahLst/>
              <a:cxnLst/>
              <a:rect l="l" t="t" r="r" b="b"/>
              <a:pathLst>
                <a:path w="3640" h="1986" extrusionOk="0">
                  <a:moveTo>
                    <a:pt x="3077" y="330"/>
                  </a:moveTo>
                  <a:lnTo>
                    <a:pt x="1985" y="1422"/>
                  </a:lnTo>
                  <a:lnTo>
                    <a:pt x="1985" y="1126"/>
                  </a:lnTo>
                  <a:cubicBezTo>
                    <a:pt x="1985" y="687"/>
                    <a:pt x="2342" y="330"/>
                    <a:pt x="2781" y="330"/>
                  </a:cubicBezTo>
                  <a:close/>
                  <a:moveTo>
                    <a:pt x="330" y="563"/>
                  </a:moveTo>
                  <a:lnTo>
                    <a:pt x="1422" y="1655"/>
                  </a:lnTo>
                  <a:lnTo>
                    <a:pt x="1126" y="1655"/>
                  </a:lnTo>
                  <a:cubicBezTo>
                    <a:pt x="687" y="1655"/>
                    <a:pt x="330" y="1298"/>
                    <a:pt x="330" y="860"/>
                  </a:cubicBezTo>
                  <a:lnTo>
                    <a:pt x="330" y="563"/>
                  </a:lnTo>
                  <a:close/>
                  <a:moveTo>
                    <a:pt x="3310" y="563"/>
                  </a:moveTo>
                  <a:lnTo>
                    <a:pt x="3310" y="860"/>
                  </a:lnTo>
                  <a:cubicBezTo>
                    <a:pt x="3310" y="1298"/>
                    <a:pt x="2953" y="1655"/>
                    <a:pt x="2515" y="1655"/>
                  </a:cubicBezTo>
                  <a:lnTo>
                    <a:pt x="2218" y="1655"/>
                  </a:lnTo>
                  <a:lnTo>
                    <a:pt x="3310" y="563"/>
                  </a:lnTo>
                  <a:close/>
                  <a:moveTo>
                    <a:pt x="2781" y="0"/>
                  </a:moveTo>
                  <a:cubicBezTo>
                    <a:pt x="2375" y="0"/>
                    <a:pt x="2019" y="217"/>
                    <a:pt x="1821" y="540"/>
                  </a:cubicBezTo>
                  <a:cubicBezTo>
                    <a:pt x="1658" y="272"/>
                    <a:pt x="1387" y="78"/>
                    <a:pt x="1061" y="19"/>
                  </a:cubicBezTo>
                  <a:cubicBezTo>
                    <a:pt x="1051" y="17"/>
                    <a:pt x="1041" y="16"/>
                    <a:pt x="1031" y="16"/>
                  </a:cubicBezTo>
                  <a:cubicBezTo>
                    <a:pt x="953" y="16"/>
                    <a:pt x="883" y="72"/>
                    <a:pt x="869" y="152"/>
                  </a:cubicBezTo>
                  <a:cubicBezTo>
                    <a:pt x="853" y="242"/>
                    <a:pt x="913" y="327"/>
                    <a:pt x="1002" y="343"/>
                  </a:cubicBezTo>
                  <a:cubicBezTo>
                    <a:pt x="1381" y="412"/>
                    <a:pt x="1655" y="741"/>
                    <a:pt x="1655" y="1126"/>
                  </a:cubicBezTo>
                  <a:lnTo>
                    <a:pt x="1655" y="1422"/>
                  </a:lnTo>
                  <a:lnTo>
                    <a:pt x="282" y="49"/>
                  </a:lnTo>
                  <a:cubicBezTo>
                    <a:pt x="250" y="16"/>
                    <a:pt x="209" y="2"/>
                    <a:pt x="169" y="2"/>
                  </a:cubicBezTo>
                  <a:cubicBezTo>
                    <a:pt x="84" y="2"/>
                    <a:pt x="0" y="68"/>
                    <a:pt x="0" y="165"/>
                  </a:cubicBezTo>
                  <a:lnTo>
                    <a:pt x="0" y="860"/>
                  </a:lnTo>
                  <a:cubicBezTo>
                    <a:pt x="0" y="1481"/>
                    <a:pt x="505" y="1985"/>
                    <a:pt x="1126" y="1985"/>
                  </a:cubicBezTo>
                  <a:lnTo>
                    <a:pt x="2515" y="1985"/>
                  </a:lnTo>
                  <a:cubicBezTo>
                    <a:pt x="3135" y="1985"/>
                    <a:pt x="3640" y="1481"/>
                    <a:pt x="3640" y="860"/>
                  </a:cubicBezTo>
                  <a:lnTo>
                    <a:pt x="3640" y="165"/>
                  </a:lnTo>
                  <a:cubicBezTo>
                    <a:pt x="3640" y="76"/>
                    <a:pt x="3565" y="0"/>
                    <a:pt x="34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9"/>
            <p:cNvSpPr/>
            <p:nvPr/>
          </p:nvSpPr>
          <p:spPr>
            <a:xfrm>
              <a:off x="5920816" y="2629689"/>
              <a:ext cx="137363" cy="252479"/>
            </a:xfrm>
            <a:custGeom>
              <a:avLst/>
              <a:gdLst/>
              <a:ahLst/>
              <a:cxnLst/>
              <a:rect l="l" t="t" r="r" b="b"/>
              <a:pathLst>
                <a:path w="3822" h="7025" extrusionOk="0">
                  <a:moveTo>
                    <a:pt x="651" y="330"/>
                  </a:moveTo>
                  <a:cubicBezTo>
                    <a:pt x="654" y="330"/>
                    <a:pt x="657" y="330"/>
                    <a:pt x="660" y="330"/>
                  </a:cubicBezTo>
                  <a:cubicBezTo>
                    <a:pt x="829" y="336"/>
                    <a:pt x="967" y="485"/>
                    <a:pt x="967" y="660"/>
                  </a:cubicBezTo>
                  <a:lnTo>
                    <a:pt x="967" y="2576"/>
                  </a:lnTo>
                  <a:cubicBezTo>
                    <a:pt x="967" y="2775"/>
                    <a:pt x="1045" y="2960"/>
                    <a:pt x="1185" y="3101"/>
                  </a:cubicBezTo>
                  <a:lnTo>
                    <a:pt x="2125" y="4041"/>
                  </a:lnTo>
                  <a:cubicBezTo>
                    <a:pt x="2157" y="4073"/>
                    <a:pt x="2199" y="4089"/>
                    <a:pt x="2241" y="4089"/>
                  </a:cubicBezTo>
                  <a:cubicBezTo>
                    <a:pt x="2284" y="4089"/>
                    <a:pt x="2326" y="4073"/>
                    <a:pt x="2358" y="4041"/>
                  </a:cubicBezTo>
                  <a:cubicBezTo>
                    <a:pt x="2422" y="3976"/>
                    <a:pt x="2422" y="3872"/>
                    <a:pt x="2358" y="3808"/>
                  </a:cubicBezTo>
                  <a:lnTo>
                    <a:pt x="1864" y="3314"/>
                  </a:lnTo>
                  <a:cubicBezTo>
                    <a:pt x="1741" y="3189"/>
                    <a:pt x="1741" y="2987"/>
                    <a:pt x="1864" y="2864"/>
                  </a:cubicBezTo>
                  <a:cubicBezTo>
                    <a:pt x="1927" y="2801"/>
                    <a:pt x="2008" y="2770"/>
                    <a:pt x="2090" y="2770"/>
                  </a:cubicBezTo>
                  <a:cubicBezTo>
                    <a:pt x="2172" y="2770"/>
                    <a:pt x="2253" y="2801"/>
                    <a:pt x="2315" y="2864"/>
                  </a:cubicBezTo>
                  <a:lnTo>
                    <a:pt x="3266" y="3813"/>
                  </a:lnTo>
                  <a:cubicBezTo>
                    <a:pt x="3412" y="3960"/>
                    <a:pt x="3492" y="4154"/>
                    <a:pt x="3492" y="4361"/>
                  </a:cubicBezTo>
                  <a:lnTo>
                    <a:pt x="3492" y="6694"/>
                  </a:lnTo>
                  <a:lnTo>
                    <a:pt x="3492" y="6695"/>
                  </a:lnTo>
                  <a:lnTo>
                    <a:pt x="1920" y="6695"/>
                  </a:lnTo>
                  <a:lnTo>
                    <a:pt x="1920" y="5382"/>
                  </a:lnTo>
                  <a:cubicBezTo>
                    <a:pt x="1920" y="5215"/>
                    <a:pt x="1855" y="5059"/>
                    <a:pt x="1738" y="4941"/>
                  </a:cubicBezTo>
                  <a:lnTo>
                    <a:pt x="646" y="3849"/>
                  </a:lnTo>
                  <a:cubicBezTo>
                    <a:pt x="442" y="3646"/>
                    <a:pt x="330" y="3376"/>
                    <a:pt x="330" y="3088"/>
                  </a:cubicBezTo>
                  <a:lnTo>
                    <a:pt x="330" y="649"/>
                  </a:lnTo>
                  <a:cubicBezTo>
                    <a:pt x="330" y="475"/>
                    <a:pt x="478" y="330"/>
                    <a:pt x="651" y="330"/>
                  </a:cubicBezTo>
                  <a:close/>
                  <a:moveTo>
                    <a:pt x="649" y="1"/>
                  </a:moveTo>
                  <a:cubicBezTo>
                    <a:pt x="297" y="1"/>
                    <a:pt x="0" y="295"/>
                    <a:pt x="0" y="649"/>
                  </a:cubicBezTo>
                  <a:lnTo>
                    <a:pt x="0" y="3088"/>
                  </a:lnTo>
                  <a:cubicBezTo>
                    <a:pt x="0" y="3464"/>
                    <a:pt x="147" y="3817"/>
                    <a:pt x="412" y="4082"/>
                  </a:cubicBezTo>
                  <a:lnTo>
                    <a:pt x="1505" y="5174"/>
                  </a:lnTo>
                  <a:cubicBezTo>
                    <a:pt x="1559" y="5230"/>
                    <a:pt x="1590" y="5304"/>
                    <a:pt x="1590" y="5382"/>
                  </a:cubicBezTo>
                  <a:lnTo>
                    <a:pt x="1590" y="6860"/>
                  </a:lnTo>
                  <a:cubicBezTo>
                    <a:pt x="1590" y="6951"/>
                    <a:pt x="1664" y="7025"/>
                    <a:pt x="1755" y="7025"/>
                  </a:cubicBezTo>
                  <a:lnTo>
                    <a:pt x="3657" y="7025"/>
                  </a:lnTo>
                  <a:cubicBezTo>
                    <a:pt x="3748" y="7025"/>
                    <a:pt x="3821" y="6951"/>
                    <a:pt x="3821" y="6860"/>
                  </a:cubicBezTo>
                  <a:lnTo>
                    <a:pt x="3821" y="4362"/>
                  </a:lnTo>
                  <a:cubicBezTo>
                    <a:pt x="3821" y="4067"/>
                    <a:pt x="3707" y="3789"/>
                    <a:pt x="3499" y="3580"/>
                  </a:cubicBezTo>
                  <a:lnTo>
                    <a:pt x="2548" y="2631"/>
                  </a:lnTo>
                  <a:cubicBezTo>
                    <a:pt x="2422" y="2504"/>
                    <a:pt x="2256" y="2440"/>
                    <a:pt x="2090" y="2440"/>
                  </a:cubicBezTo>
                  <a:cubicBezTo>
                    <a:pt x="1924" y="2440"/>
                    <a:pt x="1758" y="2504"/>
                    <a:pt x="1631" y="2631"/>
                  </a:cubicBezTo>
                  <a:cubicBezTo>
                    <a:pt x="1549" y="2712"/>
                    <a:pt x="1494" y="2811"/>
                    <a:pt x="1465" y="2915"/>
                  </a:cubicBezTo>
                  <a:cubicBezTo>
                    <a:pt x="1367" y="2829"/>
                    <a:pt x="1297" y="2709"/>
                    <a:pt x="1297" y="2577"/>
                  </a:cubicBezTo>
                  <a:lnTo>
                    <a:pt x="1297" y="660"/>
                  </a:lnTo>
                  <a:cubicBezTo>
                    <a:pt x="1297" y="310"/>
                    <a:pt x="1017" y="14"/>
                    <a:pt x="673" y="1"/>
                  </a:cubicBezTo>
                  <a:cubicBezTo>
                    <a:pt x="665" y="1"/>
                    <a:pt x="657" y="1"/>
                    <a:pt x="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9"/>
            <p:cNvSpPr/>
            <p:nvPr/>
          </p:nvSpPr>
          <p:spPr>
            <a:xfrm>
              <a:off x="6165064" y="2629689"/>
              <a:ext cx="137363" cy="252479"/>
            </a:xfrm>
            <a:custGeom>
              <a:avLst/>
              <a:gdLst/>
              <a:ahLst/>
              <a:cxnLst/>
              <a:rect l="l" t="t" r="r" b="b"/>
              <a:pathLst>
                <a:path w="3822" h="7025" extrusionOk="0">
                  <a:moveTo>
                    <a:pt x="3171" y="330"/>
                  </a:moveTo>
                  <a:cubicBezTo>
                    <a:pt x="3344" y="330"/>
                    <a:pt x="3493" y="475"/>
                    <a:pt x="3493" y="649"/>
                  </a:cubicBezTo>
                  <a:lnTo>
                    <a:pt x="3493" y="3088"/>
                  </a:lnTo>
                  <a:lnTo>
                    <a:pt x="3492" y="3088"/>
                  </a:lnTo>
                  <a:cubicBezTo>
                    <a:pt x="3492" y="3376"/>
                    <a:pt x="3381" y="3646"/>
                    <a:pt x="3177" y="3849"/>
                  </a:cubicBezTo>
                  <a:lnTo>
                    <a:pt x="2085" y="4941"/>
                  </a:lnTo>
                  <a:cubicBezTo>
                    <a:pt x="1967" y="5060"/>
                    <a:pt x="1902" y="5216"/>
                    <a:pt x="1902" y="5382"/>
                  </a:cubicBezTo>
                  <a:lnTo>
                    <a:pt x="1902" y="6695"/>
                  </a:lnTo>
                  <a:lnTo>
                    <a:pt x="330" y="6695"/>
                  </a:lnTo>
                  <a:lnTo>
                    <a:pt x="330" y="4362"/>
                  </a:lnTo>
                  <a:cubicBezTo>
                    <a:pt x="330" y="4154"/>
                    <a:pt x="411" y="3960"/>
                    <a:pt x="557" y="3813"/>
                  </a:cubicBezTo>
                  <a:lnTo>
                    <a:pt x="1507" y="2864"/>
                  </a:lnTo>
                  <a:cubicBezTo>
                    <a:pt x="1569" y="2801"/>
                    <a:pt x="1651" y="2770"/>
                    <a:pt x="1732" y="2770"/>
                  </a:cubicBezTo>
                  <a:cubicBezTo>
                    <a:pt x="1814" y="2770"/>
                    <a:pt x="1896" y="2801"/>
                    <a:pt x="1958" y="2864"/>
                  </a:cubicBezTo>
                  <a:cubicBezTo>
                    <a:pt x="2083" y="2987"/>
                    <a:pt x="2083" y="3189"/>
                    <a:pt x="1958" y="3314"/>
                  </a:cubicBezTo>
                  <a:lnTo>
                    <a:pt x="1464" y="3808"/>
                  </a:lnTo>
                  <a:cubicBezTo>
                    <a:pt x="1400" y="3872"/>
                    <a:pt x="1400" y="3977"/>
                    <a:pt x="1464" y="4041"/>
                  </a:cubicBezTo>
                  <a:cubicBezTo>
                    <a:pt x="1496" y="4073"/>
                    <a:pt x="1538" y="4089"/>
                    <a:pt x="1581" y="4089"/>
                  </a:cubicBezTo>
                  <a:cubicBezTo>
                    <a:pt x="1623" y="4089"/>
                    <a:pt x="1666" y="4073"/>
                    <a:pt x="1698" y="4041"/>
                  </a:cubicBezTo>
                  <a:lnTo>
                    <a:pt x="2638" y="3101"/>
                  </a:lnTo>
                  <a:cubicBezTo>
                    <a:pt x="2777" y="2960"/>
                    <a:pt x="2855" y="2775"/>
                    <a:pt x="2855" y="2577"/>
                  </a:cubicBezTo>
                  <a:lnTo>
                    <a:pt x="2855" y="660"/>
                  </a:lnTo>
                  <a:cubicBezTo>
                    <a:pt x="2855" y="485"/>
                    <a:pt x="2993" y="336"/>
                    <a:pt x="3162" y="330"/>
                  </a:cubicBezTo>
                  <a:cubicBezTo>
                    <a:pt x="3165" y="330"/>
                    <a:pt x="3168" y="330"/>
                    <a:pt x="3171" y="330"/>
                  </a:cubicBezTo>
                  <a:close/>
                  <a:moveTo>
                    <a:pt x="3174" y="1"/>
                  </a:moveTo>
                  <a:cubicBezTo>
                    <a:pt x="3166" y="1"/>
                    <a:pt x="3159" y="1"/>
                    <a:pt x="3151" y="1"/>
                  </a:cubicBezTo>
                  <a:cubicBezTo>
                    <a:pt x="2805" y="14"/>
                    <a:pt x="2525" y="310"/>
                    <a:pt x="2525" y="661"/>
                  </a:cubicBezTo>
                  <a:lnTo>
                    <a:pt x="2525" y="2577"/>
                  </a:lnTo>
                  <a:cubicBezTo>
                    <a:pt x="2525" y="2709"/>
                    <a:pt x="2455" y="2829"/>
                    <a:pt x="2358" y="2915"/>
                  </a:cubicBezTo>
                  <a:cubicBezTo>
                    <a:pt x="2329" y="2811"/>
                    <a:pt x="2273" y="2712"/>
                    <a:pt x="2191" y="2631"/>
                  </a:cubicBezTo>
                  <a:cubicBezTo>
                    <a:pt x="2064" y="2504"/>
                    <a:pt x="1898" y="2441"/>
                    <a:pt x="1732" y="2441"/>
                  </a:cubicBezTo>
                  <a:cubicBezTo>
                    <a:pt x="1566" y="2441"/>
                    <a:pt x="1400" y="2504"/>
                    <a:pt x="1274" y="2631"/>
                  </a:cubicBezTo>
                  <a:lnTo>
                    <a:pt x="324" y="3580"/>
                  </a:lnTo>
                  <a:cubicBezTo>
                    <a:pt x="115" y="3789"/>
                    <a:pt x="1" y="4067"/>
                    <a:pt x="1" y="4362"/>
                  </a:cubicBezTo>
                  <a:lnTo>
                    <a:pt x="1" y="6860"/>
                  </a:lnTo>
                  <a:cubicBezTo>
                    <a:pt x="1" y="6951"/>
                    <a:pt x="74" y="7025"/>
                    <a:pt x="165" y="7025"/>
                  </a:cubicBezTo>
                  <a:lnTo>
                    <a:pt x="2067" y="7025"/>
                  </a:lnTo>
                  <a:cubicBezTo>
                    <a:pt x="2158" y="7025"/>
                    <a:pt x="2232" y="6951"/>
                    <a:pt x="2232" y="6860"/>
                  </a:cubicBezTo>
                  <a:lnTo>
                    <a:pt x="2232" y="5382"/>
                  </a:lnTo>
                  <a:cubicBezTo>
                    <a:pt x="2232" y="5304"/>
                    <a:pt x="2262" y="5230"/>
                    <a:pt x="2318" y="5174"/>
                  </a:cubicBezTo>
                  <a:lnTo>
                    <a:pt x="3409" y="4082"/>
                  </a:lnTo>
                  <a:cubicBezTo>
                    <a:pt x="3675" y="3817"/>
                    <a:pt x="3822" y="3464"/>
                    <a:pt x="3822" y="3088"/>
                  </a:cubicBezTo>
                  <a:lnTo>
                    <a:pt x="3822" y="649"/>
                  </a:lnTo>
                  <a:cubicBezTo>
                    <a:pt x="3822" y="472"/>
                    <a:pt x="3752" y="306"/>
                    <a:pt x="3624" y="183"/>
                  </a:cubicBezTo>
                  <a:cubicBezTo>
                    <a:pt x="3502" y="65"/>
                    <a:pt x="3343" y="1"/>
                    <a:pt x="3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89466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42"/>
          <p:cNvSpPr txBox="1">
            <a:spLocks noGrp="1"/>
          </p:cNvSpPr>
          <p:nvPr>
            <p:ph type="body" idx="1"/>
          </p:nvPr>
        </p:nvSpPr>
        <p:spPr>
          <a:xfrm>
            <a:off x="808100" y="1534250"/>
            <a:ext cx="4008600" cy="27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r>
              <a:rPr lang="ru-RU" dirty="0"/>
              <a:t>Масштабирование через магазины приложений.</a:t>
            </a:r>
          </a:p>
          <a:p>
            <a:pPr marL="0" lvl="0" indent="0">
              <a:buNone/>
            </a:pPr>
            <a:r>
              <a:rPr lang="ru-RU" dirty="0" err="1"/>
              <a:t>Beta</a:t>
            </a:r>
            <a:r>
              <a:rPr lang="ru-RU" dirty="0"/>
              <a:t>- запуск, ориентирован на экологически ответственные сообщества (например, </a:t>
            </a:r>
            <a:r>
              <a:rPr lang="ru-RU" dirty="0" err="1"/>
              <a:t>Reddit</a:t>
            </a:r>
            <a:r>
              <a:rPr lang="ru-RU" dirty="0"/>
              <a:t>, группы </a:t>
            </a:r>
            <a:r>
              <a:rPr lang="ru-RU" dirty="0" err="1"/>
              <a:t>Facebook</a:t>
            </a:r>
            <a:r>
              <a:rPr lang="ru-RU" dirty="0"/>
              <a:t>).</a:t>
            </a:r>
          </a:p>
          <a:p>
            <a:pPr marL="0" lvl="0" indent="0">
              <a:buNone/>
            </a:pPr>
            <a:r>
              <a:rPr lang="ru-RU" dirty="0"/>
              <a:t>Маркетинг через </a:t>
            </a:r>
            <a:r>
              <a:rPr lang="ru-RU" dirty="0" err="1"/>
              <a:t>инфлюенсеров</a:t>
            </a:r>
            <a:r>
              <a:rPr lang="ru-RU" dirty="0"/>
              <a:t> и партнерстве с эко-</a:t>
            </a:r>
            <a:r>
              <a:rPr lang="ru-RU" dirty="0" err="1"/>
              <a:t>блоггерами</a:t>
            </a:r>
            <a:r>
              <a:rPr lang="ru-RU" dirty="0"/>
              <a:t>.</a:t>
            </a:r>
          </a:p>
        </p:txBody>
      </p:sp>
      <p:sp>
        <p:nvSpPr>
          <p:cNvPr id="2077" name="Google Shape;207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 Стратегия запуска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6947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Маркетинг и продвижение</a:t>
            </a:r>
            <a:endParaRPr dirty="0"/>
          </a:p>
        </p:txBody>
      </p:sp>
      <p:pic>
        <p:nvPicPr>
          <p:cNvPr id="6" name="Google Shape;178;p28">
            <a:extLst>
              <a:ext uri="{FF2B5EF4-FFF2-40B4-BE49-F238E27FC236}">
                <a16:creationId xmlns:a16="http://schemas.microsoft.com/office/drawing/2014/main" id="{42B27FAF-3D79-4525-AC53-FF47760C6E2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479" y="1662734"/>
            <a:ext cx="2436350" cy="243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77;p28">
            <a:extLst>
              <a:ext uri="{FF2B5EF4-FFF2-40B4-BE49-F238E27FC236}">
                <a16:creationId xmlns:a16="http://schemas.microsoft.com/office/drawing/2014/main" id="{2B837AB8-12BC-4101-B006-EF1F51E65E3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5154" y="1481646"/>
            <a:ext cx="3731367" cy="2798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77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42"/>
          <p:cNvSpPr txBox="1">
            <a:spLocks noGrp="1"/>
          </p:cNvSpPr>
          <p:nvPr>
            <p:ph type="body" idx="1"/>
          </p:nvPr>
        </p:nvSpPr>
        <p:spPr>
          <a:xfrm>
            <a:off x="808099" y="1534250"/>
            <a:ext cx="5747683" cy="27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Пол: женский</a:t>
            </a:r>
          </a:p>
          <a:p>
            <a:pPr marL="0" lvl="0" indent="0">
              <a:buNone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Возраст: 18-24</a:t>
            </a:r>
          </a:p>
          <a:p>
            <a:pPr marL="0" lvl="0" indent="0">
              <a:buNone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Место проживания: Центральная часть,  городская зона(65,52%)</a:t>
            </a:r>
          </a:p>
        </p:txBody>
      </p:sp>
      <p:sp>
        <p:nvSpPr>
          <p:cNvPr id="2077" name="Google Shape;207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Целевая аудитория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2396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42"/>
          <p:cNvSpPr txBox="1">
            <a:spLocks noGrp="1"/>
          </p:cNvSpPr>
          <p:nvPr>
            <p:ph type="body" idx="1"/>
          </p:nvPr>
        </p:nvSpPr>
        <p:spPr>
          <a:xfrm>
            <a:off x="808100" y="1017725"/>
            <a:ext cx="4008600" cy="3299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r>
              <a:rPr lang="ru-RU" dirty="0"/>
              <a:t>Облачные сервисы: ~30.000 руб. (Tesla4 для обучений нейросетей и облачное хранилище), https://yandex.cloud/ru/prices </a:t>
            </a:r>
          </a:p>
          <a:p>
            <a:pPr marL="0" lvl="0" indent="0">
              <a:buNone/>
            </a:pPr>
            <a:r>
              <a:rPr lang="ru-RU" dirty="0"/>
              <a:t>Маркетинг (таргетинг) ~300.000 руб. </a:t>
            </a:r>
          </a:p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r>
              <a:rPr lang="ru-RU" dirty="0" err="1"/>
              <a:t>RedNote</a:t>
            </a:r>
            <a:r>
              <a:rPr lang="ru-RU" dirty="0"/>
              <a:t>:</a:t>
            </a:r>
          </a:p>
          <a:p>
            <a:pPr marL="0" lvl="0" indent="0">
              <a:buNone/>
            </a:pPr>
            <a:r>
              <a:rPr lang="ru-RU" dirty="0"/>
              <a:t>Начальный бюджет: 75000-125,000₽</a:t>
            </a:r>
          </a:p>
          <a:p>
            <a:pPr marL="0" lvl="0" indent="0">
              <a:buNone/>
            </a:pPr>
            <a:r>
              <a:rPr lang="ru-RU" dirty="0"/>
              <a:t>Стоимость показа: 1-2₽</a:t>
            </a:r>
          </a:p>
          <a:p>
            <a:pPr marL="0" lvl="0" indent="0">
              <a:buNone/>
            </a:pPr>
            <a:r>
              <a:rPr lang="ru-RU" dirty="0"/>
              <a:t>Стоимость клика: 10-25₽</a:t>
            </a:r>
          </a:p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r>
              <a:rPr lang="ru-RU" dirty="0" err="1"/>
              <a:t>TikTok</a:t>
            </a:r>
            <a:endParaRPr lang="ru-RU" dirty="0"/>
          </a:p>
          <a:p>
            <a:pPr marL="0" lvl="0" indent="0">
              <a:buNone/>
            </a:pPr>
            <a:r>
              <a:rPr lang="ru-RU" dirty="0"/>
              <a:t>Начальный бюджет: 150,000-250,000₽</a:t>
            </a:r>
          </a:p>
          <a:p>
            <a:pPr marL="0" lvl="0" indent="0">
              <a:buNone/>
            </a:pPr>
            <a:r>
              <a:rPr lang="ru-RU" dirty="0"/>
              <a:t>Стоимость показа: 0.5-1.5₽ за показ</a:t>
            </a:r>
          </a:p>
          <a:p>
            <a:pPr marL="0" lvl="0" indent="0">
              <a:buNone/>
            </a:pPr>
            <a:r>
              <a:rPr lang="ru-RU" dirty="0"/>
              <a:t>Стоимость клика: 15-30₽</a:t>
            </a:r>
          </a:p>
          <a:p>
            <a:pPr marL="0" lvl="0" indent="0">
              <a:buNone/>
            </a:pPr>
            <a:endParaRPr lang="ru-RU" dirty="0"/>
          </a:p>
        </p:txBody>
      </p:sp>
      <p:sp>
        <p:nvSpPr>
          <p:cNvPr id="2077" name="Google Shape;207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Расходы: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711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37"/>
          <p:cNvSpPr txBox="1">
            <a:spLocks noGrp="1"/>
          </p:cNvSpPr>
          <p:nvPr>
            <p:ph type="title"/>
          </p:nvPr>
        </p:nvSpPr>
        <p:spPr>
          <a:xfrm>
            <a:off x="1644775" y="82446"/>
            <a:ext cx="6018299" cy="15581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ru-RU" dirty="0"/>
              <a:t>Возраст опрошенных</a:t>
            </a:r>
            <a:br>
              <a:rPr lang="ru-RU" dirty="0"/>
            </a:br>
            <a:r>
              <a:rPr lang="ru-RU" dirty="0"/>
              <a:t>(</a:t>
            </a:r>
            <a:r>
              <a:rPr lang="zh-CN" altLang="en-US" dirty="0"/>
              <a:t>您的年龄是多少</a:t>
            </a:r>
            <a:r>
              <a:rPr lang="ru-RU" altLang="zh-CN" dirty="0"/>
              <a:t> )</a:t>
            </a:r>
            <a:endParaRPr dirty="0"/>
          </a:p>
        </p:txBody>
      </p:sp>
      <p:grpSp>
        <p:nvGrpSpPr>
          <p:cNvPr id="1767" name="Google Shape;1767;p37"/>
          <p:cNvGrpSpPr/>
          <p:nvPr/>
        </p:nvGrpSpPr>
        <p:grpSpPr>
          <a:xfrm rot="-781558">
            <a:off x="958339" y="3125650"/>
            <a:ext cx="997258" cy="1451173"/>
            <a:chOff x="6260113" y="356925"/>
            <a:chExt cx="997225" cy="1451125"/>
          </a:xfrm>
        </p:grpSpPr>
        <p:sp>
          <p:nvSpPr>
            <p:cNvPr id="1768" name="Google Shape;1768;p37"/>
            <p:cNvSpPr/>
            <p:nvPr/>
          </p:nvSpPr>
          <p:spPr>
            <a:xfrm>
              <a:off x="6380113" y="1088075"/>
              <a:ext cx="686425" cy="299525"/>
            </a:xfrm>
            <a:custGeom>
              <a:avLst/>
              <a:gdLst/>
              <a:ahLst/>
              <a:cxnLst/>
              <a:rect l="l" t="t" r="r" b="b"/>
              <a:pathLst>
                <a:path w="27457" h="11981" extrusionOk="0">
                  <a:moveTo>
                    <a:pt x="1129" y="0"/>
                  </a:moveTo>
                  <a:cubicBezTo>
                    <a:pt x="724" y="0"/>
                    <a:pt x="474" y="77"/>
                    <a:pt x="406" y="237"/>
                  </a:cubicBezTo>
                  <a:cubicBezTo>
                    <a:pt x="1" y="1166"/>
                    <a:pt x="5644" y="4488"/>
                    <a:pt x="13014" y="7667"/>
                  </a:cubicBezTo>
                  <a:cubicBezTo>
                    <a:pt x="19076" y="10276"/>
                    <a:pt x="24411" y="11980"/>
                    <a:pt x="26329" y="11980"/>
                  </a:cubicBezTo>
                  <a:cubicBezTo>
                    <a:pt x="26739" y="11980"/>
                    <a:pt x="26992" y="11902"/>
                    <a:pt x="27064" y="11739"/>
                  </a:cubicBezTo>
                  <a:cubicBezTo>
                    <a:pt x="27457" y="10810"/>
                    <a:pt x="21813" y="7500"/>
                    <a:pt x="14455" y="4321"/>
                  </a:cubicBezTo>
                  <a:cubicBezTo>
                    <a:pt x="8376" y="1699"/>
                    <a:pt x="3034" y="0"/>
                    <a:pt x="11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6361063" y="1091600"/>
              <a:ext cx="696850" cy="388775"/>
            </a:xfrm>
            <a:custGeom>
              <a:avLst/>
              <a:gdLst/>
              <a:ahLst/>
              <a:cxnLst/>
              <a:rect l="l" t="t" r="r" b="b"/>
              <a:pathLst>
                <a:path w="27874" h="15551" extrusionOk="0">
                  <a:moveTo>
                    <a:pt x="1406" y="1"/>
                  </a:moveTo>
                  <a:cubicBezTo>
                    <a:pt x="1406" y="1"/>
                    <a:pt x="108" y="1287"/>
                    <a:pt x="1" y="4704"/>
                  </a:cubicBezTo>
                  <a:cubicBezTo>
                    <a:pt x="1" y="4704"/>
                    <a:pt x="156" y="4859"/>
                    <a:pt x="489" y="5121"/>
                  </a:cubicBezTo>
                  <a:cubicBezTo>
                    <a:pt x="1715" y="6073"/>
                    <a:pt x="5287" y="8633"/>
                    <a:pt x="12110" y="11574"/>
                  </a:cubicBezTo>
                  <a:cubicBezTo>
                    <a:pt x="19872" y="14919"/>
                    <a:pt x="23861" y="15455"/>
                    <a:pt x="24635" y="15539"/>
                  </a:cubicBezTo>
                  <a:cubicBezTo>
                    <a:pt x="24718" y="15539"/>
                    <a:pt x="24766" y="15551"/>
                    <a:pt x="24766" y="15551"/>
                  </a:cubicBezTo>
                  <a:cubicBezTo>
                    <a:pt x="24766" y="15551"/>
                    <a:pt x="26564" y="15003"/>
                    <a:pt x="27873" y="11419"/>
                  </a:cubicBezTo>
                  <a:lnTo>
                    <a:pt x="27873" y="11419"/>
                  </a:lnTo>
                  <a:cubicBezTo>
                    <a:pt x="27787" y="11619"/>
                    <a:pt x="27479" y="11714"/>
                    <a:pt x="26985" y="11714"/>
                  </a:cubicBezTo>
                  <a:cubicBezTo>
                    <a:pt x="25773" y="11714"/>
                    <a:pt x="23445" y="11143"/>
                    <a:pt x="20527" y="10145"/>
                  </a:cubicBezTo>
                  <a:cubicBezTo>
                    <a:pt x="19837" y="9919"/>
                    <a:pt x="19122" y="9657"/>
                    <a:pt x="18372" y="9383"/>
                  </a:cubicBezTo>
                  <a:cubicBezTo>
                    <a:pt x="17944" y="9216"/>
                    <a:pt x="17491" y="9050"/>
                    <a:pt x="17039" y="8871"/>
                  </a:cubicBezTo>
                  <a:cubicBezTo>
                    <a:pt x="16003" y="8466"/>
                    <a:pt x="14943" y="8026"/>
                    <a:pt x="13848" y="7550"/>
                  </a:cubicBezTo>
                  <a:lnTo>
                    <a:pt x="13645" y="7466"/>
                  </a:lnTo>
                  <a:cubicBezTo>
                    <a:pt x="12943" y="7169"/>
                    <a:pt x="12276" y="6871"/>
                    <a:pt x="11621" y="6561"/>
                  </a:cubicBezTo>
                  <a:cubicBezTo>
                    <a:pt x="10919" y="6240"/>
                    <a:pt x="10252" y="5918"/>
                    <a:pt x="9597" y="5609"/>
                  </a:cubicBezTo>
                  <a:cubicBezTo>
                    <a:pt x="9395" y="5502"/>
                    <a:pt x="9192" y="5406"/>
                    <a:pt x="9002" y="5311"/>
                  </a:cubicBezTo>
                  <a:cubicBezTo>
                    <a:pt x="8157" y="4883"/>
                    <a:pt x="7359" y="4478"/>
                    <a:pt x="6621" y="4073"/>
                  </a:cubicBezTo>
                  <a:cubicBezTo>
                    <a:pt x="6014" y="3740"/>
                    <a:pt x="5466" y="3418"/>
                    <a:pt x="4942" y="3109"/>
                  </a:cubicBezTo>
                  <a:cubicBezTo>
                    <a:pt x="2549" y="1680"/>
                    <a:pt x="1180" y="525"/>
                    <a:pt x="1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6264338" y="1219600"/>
              <a:ext cx="712600" cy="580600"/>
            </a:xfrm>
            <a:custGeom>
              <a:avLst/>
              <a:gdLst/>
              <a:ahLst/>
              <a:cxnLst/>
              <a:rect l="l" t="t" r="r" b="b"/>
              <a:pathLst>
                <a:path w="28504" h="23224" extrusionOk="0">
                  <a:moveTo>
                    <a:pt x="4358" y="1"/>
                  </a:moveTo>
                  <a:lnTo>
                    <a:pt x="238" y="13252"/>
                  </a:lnTo>
                  <a:cubicBezTo>
                    <a:pt x="238" y="13252"/>
                    <a:pt x="0" y="16586"/>
                    <a:pt x="9716" y="20777"/>
                  </a:cubicBezTo>
                  <a:cubicBezTo>
                    <a:pt x="14186" y="22703"/>
                    <a:pt x="17077" y="23223"/>
                    <a:pt x="18896" y="23223"/>
                  </a:cubicBezTo>
                  <a:cubicBezTo>
                    <a:pt x="21036" y="23223"/>
                    <a:pt x="21694" y="22503"/>
                    <a:pt x="21694" y="22503"/>
                  </a:cubicBezTo>
                  <a:lnTo>
                    <a:pt x="28504" y="10407"/>
                  </a:lnTo>
                  <a:cubicBezTo>
                    <a:pt x="27730" y="10335"/>
                    <a:pt x="23741" y="9799"/>
                    <a:pt x="15979" y="6454"/>
                  </a:cubicBezTo>
                  <a:cubicBezTo>
                    <a:pt x="9156" y="3513"/>
                    <a:pt x="5584" y="953"/>
                    <a:pt x="4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6354238" y="1084525"/>
              <a:ext cx="52325" cy="129800"/>
            </a:xfrm>
            <a:custGeom>
              <a:avLst/>
              <a:gdLst/>
              <a:ahLst/>
              <a:cxnLst/>
              <a:rect l="l" t="t" r="r" b="b"/>
              <a:pathLst>
                <a:path w="2093" h="5192" extrusionOk="0">
                  <a:moveTo>
                    <a:pt x="1723" y="1"/>
                  </a:moveTo>
                  <a:cubicBezTo>
                    <a:pt x="1665" y="1"/>
                    <a:pt x="1604" y="21"/>
                    <a:pt x="1548" y="70"/>
                  </a:cubicBezTo>
                  <a:cubicBezTo>
                    <a:pt x="869" y="653"/>
                    <a:pt x="405" y="1534"/>
                    <a:pt x="179" y="2403"/>
                  </a:cubicBezTo>
                  <a:cubicBezTo>
                    <a:pt x="60" y="2832"/>
                    <a:pt x="0" y="3284"/>
                    <a:pt x="12" y="3737"/>
                  </a:cubicBezTo>
                  <a:cubicBezTo>
                    <a:pt x="12" y="4165"/>
                    <a:pt x="48" y="4701"/>
                    <a:pt x="262" y="5082"/>
                  </a:cubicBezTo>
                  <a:cubicBezTo>
                    <a:pt x="304" y="5157"/>
                    <a:pt x="381" y="5191"/>
                    <a:pt x="458" y="5191"/>
                  </a:cubicBezTo>
                  <a:cubicBezTo>
                    <a:pt x="577" y="5191"/>
                    <a:pt x="698" y="5108"/>
                    <a:pt x="691" y="4963"/>
                  </a:cubicBezTo>
                  <a:cubicBezTo>
                    <a:pt x="679" y="4570"/>
                    <a:pt x="560" y="4177"/>
                    <a:pt x="560" y="3773"/>
                  </a:cubicBezTo>
                  <a:cubicBezTo>
                    <a:pt x="560" y="3356"/>
                    <a:pt x="607" y="2951"/>
                    <a:pt x="714" y="2546"/>
                  </a:cubicBezTo>
                  <a:cubicBezTo>
                    <a:pt x="929" y="1725"/>
                    <a:pt x="1345" y="1058"/>
                    <a:pt x="1917" y="439"/>
                  </a:cubicBezTo>
                  <a:cubicBezTo>
                    <a:pt x="2092" y="245"/>
                    <a:pt x="1924" y="1"/>
                    <a:pt x="1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6974263" y="1368175"/>
              <a:ext cx="88725" cy="118175"/>
            </a:xfrm>
            <a:custGeom>
              <a:avLst/>
              <a:gdLst/>
              <a:ahLst/>
              <a:cxnLst/>
              <a:rect l="l" t="t" r="r" b="b"/>
              <a:pathLst>
                <a:path w="3549" h="4727" extrusionOk="0">
                  <a:moveTo>
                    <a:pt x="3379" y="1"/>
                  </a:moveTo>
                  <a:cubicBezTo>
                    <a:pt x="3308" y="1"/>
                    <a:pt x="3236" y="37"/>
                    <a:pt x="3214" y="118"/>
                  </a:cubicBezTo>
                  <a:cubicBezTo>
                    <a:pt x="3107" y="535"/>
                    <a:pt x="2929" y="951"/>
                    <a:pt x="2762" y="1356"/>
                  </a:cubicBezTo>
                  <a:cubicBezTo>
                    <a:pt x="2583" y="1761"/>
                    <a:pt x="2357" y="2130"/>
                    <a:pt x="2107" y="2499"/>
                  </a:cubicBezTo>
                  <a:cubicBezTo>
                    <a:pt x="1869" y="2844"/>
                    <a:pt x="1583" y="3178"/>
                    <a:pt x="1274" y="3464"/>
                  </a:cubicBezTo>
                  <a:cubicBezTo>
                    <a:pt x="940" y="3785"/>
                    <a:pt x="571" y="4023"/>
                    <a:pt x="214" y="4297"/>
                  </a:cubicBezTo>
                  <a:cubicBezTo>
                    <a:pt x="0" y="4460"/>
                    <a:pt x="204" y="4727"/>
                    <a:pt x="416" y="4727"/>
                  </a:cubicBezTo>
                  <a:cubicBezTo>
                    <a:pt x="453" y="4727"/>
                    <a:pt x="489" y="4719"/>
                    <a:pt x="524" y="4702"/>
                  </a:cubicBezTo>
                  <a:cubicBezTo>
                    <a:pt x="940" y="4499"/>
                    <a:pt x="1333" y="4166"/>
                    <a:pt x="1655" y="3856"/>
                  </a:cubicBezTo>
                  <a:cubicBezTo>
                    <a:pt x="2000" y="3523"/>
                    <a:pt x="2298" y="3154"/>
                    <a:pt x="2571" y="2761"/>
                  </a:cubicBezTo>
                  <a:cubicBezTo>
                    <a:pt x="2833" y="2392"/>
                    <a:pt x="3048" y="1975"/>
                    <a:pt x="3214" y="1547"/>
                  </a:cubicBezTo>
                  <a:cubicBezTo>
                    <a:pt x="3405" y="1082"/>
                    <a:pt x="3476" y="642"/>
                    <a:pt x="3536" y="154"/>
                  </a:cubicBezTo>
                  <a:cubicBezTo>
                    <a:pt x="3549" y="56"/>
                    <a:pt x="3465" y="1"/>
                    <a:pt x="3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6288563" y="1534050"/>
              <a:ext cx="123875" cy="101500"/>
            </a:xfrm>
            <a:custGeom>
              <a:avLst/>
              <a:gdLst/>
              <a:ahLst/>
              <a:cxnLst/>
              <a:rect l="l" t="t" r="r" b="b"/>
              <a:pathLst>
                <a:path w="4955" h="4060" extrusionOk="0">
                  <a:moveTo>
                    <a:pt x="242" y="1"/>
                  </a:moveTo>
                  <a:cubicBezTo>
                    <a:pt x="115" y="1"/>
                    <a:pt x="0" y="121"/>
                    <a:pt x="91" y="269"/>
                  </a:cubicBezTo>
                  <a:cubicBezTo>
                    <a:pt x="1091" y="1936"/>
                    <a:pt x="2651" y="3234"/>
                    <a:pt x="4425" y="4032"/>
                  </a:cubicBezTo>
                  <a:cubicBezTo>
                    <a:pt x="4465" y="4051"/>
                    <a:pt x="4504" y="4059"/>
                    <a:pt x="4542" y="4059"/>
                  </a:cubicBezTo>
                  <a:cubicBezTo>
                    <a:pt x="4785" y="4059"/>
                    <a:pt x="4955" y="3705"/>
                    <a:pt x="4687" y="3591"/>
                  </a:cubicBezTo>
                  <a:cubicBezTo>
                    <a:pt x="2972" y="2805"/>
                    <a:pt x="1532" y="1579"/>
                    <a:pt x="401" y="79"/>
                  </a:cubicBezTo>
                  <a:cubicBezTo>
                    <a:pt x="357" y="24"/>
                    <a:pt x="298" y="1"/>
                    <a:pt x="2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6357513" y="1576850"/>
              <a:ext cx="68025" cy="43175"/>
            </a:xfrm>
            <a:custGeom>
              <a:avLst/>
              <a:gdLst/>
              <a:ahLst/>
              <a:cxnLst/>
              <a:rect l="l" t="t" r="r" b="b"/>
              <a:pathLst>
                <a:path w="2721" h="1727" extrusionOk="0">
                  <a:moveTo>
                    <a:pt x="211" y="1"/>
                  </a:moveTo>
                  <a:cubicBezTo>
                    <a:pt x="82" y="1"/>
                    <a:pt x="0" y="193"/>
                    <a:pt x="131" y="284"/>
                  </a:cubicBezTo>
                  <a:cubicBezTo>
                    <a:pt x="488" y="522"/>
                    <a:pt x="833" y="772"/>
                    <a:pt x="1179" y="1010"/>
                  </a:cubicBezTo>
                  <a:cubicBezTo>
                    <a:pt x="1536" y="1236"/>
                    <a:pt x="1893" y="1463"/>
                    <a:pt x="2250" y="1689"/>
                  </a:cubicBezTo>
                  <a:cubicBezTo>
                    <a:pt x="2292" y="1715"/>
                    <a:pt x="2333" y="1727"/>
                    <a:pt x="2372" y="1727"/>
                  </a:cubicBezTo>
                  <a:cubicBezTo>
                    <a:pt x="2579" y="1727"/>
                    <a:pt x="2721" y="1402"/>
                    <a:pt x="2500" y="1272"/>
                  </a:cubicBezTo>
                  <a:cubicBezTo>
                    <a:pt x="2131" y="1058"/>
                    <a:pt x="1774" y="843"/>
                    <a:pt x="1405" y="629"/>
                  </a:cubicBezTo>
                  <a:cubicBezTo>
                    <a:pt x="1036" y="415"/>
                    <a:pt x="655" y="224"/>
                    <a:pt x="286" y="22"/>
                  </a:cubicBezTo>
                  <a:cubicBezTo>
                    <a:pt x="260" y="7"/>
                    <a:pt x="235" y="1"/>
                    <a:pt x="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6385488" y="1572250"/>
              <a:ext cx="45250" cy="27950"/>
            </a:xfrm>
            <a:custGeom>
              <a:avLst/>
              <a:gdLst/>
              <a:ahLst/>
              <a:cxnLst/>
              <a:rect l="l" t="t" r="r" b="b"/>
              <a:pathLst>
                <a:path w="1810" h="1118" extrusionOk="0">
                  <a:moveTo>
                    <a:pt x="201" y="0"/>
                  </a:moveTo>
                  <a:cubicBezTo>
                    <a:pt x="141" y="0"/>
                    <a:pt x="85" y="27"/>
                    <a:pt x="48" y="87"/>
                  </a:cubicBezTo>
                  <a:cubicBezTo>
                    <a:pt x="0" y="182"/>
                    <a:pt x="24" y="301"/>
                    <a:pt x="119" y="349"/>
                  </a:cubicBezTo>
                  <a:cubicBezTo>
                    <a:pt x="334" y="468"/>
                    <a:pt x="536" y="599"/>
                    <a:pt x="750" y="718"/>
                  </a:cubicBezTo>
                  <a:cubicBezTo>
                    <a:pt x="965" y="849"/>
                    <a:pt x="1179" y="968"/>
                    <a:pt x="1393" y="1087"/>
                  </a:cubicBezTo>
                  <a:cubicBezTo>
                    <a:pt x="1434" y="1107"/>
                    <a:pt x="1480" y="1118"/>
                    <a:pt x="1525" y="1118"/>
                  </a:cubicBezTo>
                  <a:cubicBezTo>
                    <a:pt x="1613" y="1118"/>
                    <a:pt x="1699" y="1078"/>
                    <a:pt x="1738" y="992"/>
                  </a:cubicBezTo>
                  <a:cubicBezTo>
                    <a:pt x="1810" y="873"/>
                    <a:pt x="1786" y="706"/>
                    <a:pt x="1655" y="646"/>
                  </a:cubicBezTo>
                  <a:cubicBezTo>
                    <a:pt x="1429" y="539"/>
                    <a:pt x="1203" y="420"/>
                    <a:pt x="988" y="325"/>
                  </a:cubicBezTo>
                  <a:cubicBezTo>
                    <a:pt x="762" y="230"/>
                    <a:pt x="536" y="123"/>
                    <a:pt x="310" y="27"/>
                  </a:cubicBezTo>
                  <a:cubicBezTo>
                    <a:pt x="274" y="10"/>
                    <a:pt x="237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6444713" y="825100"/>
              <a:ext cx="205100" cy="406725"/>
            </a:xfrm>
            <a:custGeom>
              <a:avLst/>
              <a:gdLst/>
              <a:ahLst/>
              <a:cxnLst/>
              <a:rect l="l" t="t" r="r" b="b"/>
              <a:pathLst>
                <a:path w="8204" h="16269" extrusionOk="0">
                  <a:moveTo>
                    <a:pt x="3412" y="0"/>
                  </a:moveTo>
                  <a:cubicBezTo>
                    <a:pt x="2208" y="0"/>
                    <a:pt x="1006" y="330"/>
                    <a:pt x="1" y="993"/>
                  </a:cubicBezTo>
                  <a:cubicBezTo>
                    <a:pt x="2310" y="1731"/>
                    <a:pt x="3977" y="4101"/>
                    <a:pt x="3882" y="6518"/>
                  </a:cubicBezTo>
                  <a:cubicBezTo>
                    <a:pt x="3834" y="8018"/>
                    <a:pt x="3179" y="9423"/>
                    <a:pt x="2941" y="10911"/>
                  </a:cubicBezTo>
                  <a:cubicBezTo>
                    <a:pt x="2739" y="12173"/>
                    <a:pt x="2858" y="13507"/>
                    <a:pt x="3275" y="14733"/>
                  </a:cubicBezTo>
                  <a:cubicBezTo>
                    <a:pt x="4013" y="15138"/>
                    <a:pt x="4811" y="15543"/>
                    <a:pt x="5656" y="15971"/>
                  </a:cubicBezTo>
                  <a:cubicBezTo>
                    <a:pt x="5846" y="16066"/>
                    <a:pt x="6049" y="16162"/>
                    <a:pt x="6251" y="16269"/>
                  </a:cubicBezTo>
                  <a:cubicBezTo>
                    <a:pt x="5632" y="14959"/>
                    <a:pt x="5418" y="13459"/>
                    <a:pt x="5704" y="12042"/>
                  </a:cubicBezTo>
                  <a:cubicBezTo>
                    <a:pt x="5989" y="10649"/>
                    <a:pt x="6704" y="9399"/>
                    <a:pt x="7251" y="8077"/>
                  </a:cubicBezTo>
                  <a:cubicBezTo>
                    <a:pt x="7811" y="6768"/>
                    <a:pt x="8204" y="5303"/>
                    <a:pt x="7799" y="3934"/>
                  </a:cubicBezTo>
                  <a:cubicBezTo>
                    <a:pt x="7454" y="2708"/>
                    <a:pt x="6489" y="1707"/>
                    <a:pt x="6013" y="541"/>
                  </a:cubicBezTo>
                  <a:cubicBezTo>
                    <a:pt x="5197" y="181"/>
                    <a:pt x="4304" y="0"/>
                    <a:pt x="3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6515738" y="860350"/>
              <a:ext cx="87350" cy="352175"/>
            </a:xfrm>
            <a:custGeom>
              <a:avLst/>
              <a:gdLst/>
              <a:ahLst/>
              <a:cxnLst/>
              <a:rect l="l" t="t" r="r" b="b"/>
              <a:pathLst>
                <a:path w="3494" h="14087" extrusionOk="0">
                  <a:moveTo>
                    <a:pt x="181" y="0"/>
                  </a:moveTo>
                  <a:cubicBezTo>
                    <a:pt x="74" y="0"/>
                    <a:pt x="0" y="152"/>
                    <a:pt x="124" y="214"/>
                  </a:cubicBezTo>
                  <a:cubicBezTo>
                    <a:pt x="910" y="607"/>
                    <a:pt x="1732" y="1071"/>
                    <a:pt x="2315" y="1738"/>
                  </a:cubicBezTo>
                  <a:cubicBezTo>
                    <a:pt x="3005" y="2524"/>
                    <a:pt x="3041" y="3560"/>
                    <a:pt x="2922" y="4548"/>
                  </a:cubicBezTo>
                  <a:cubicBezTo>
                    <a:pt x="2660" y="6691"/>
                    <a:pt x="1851" y="8715"/>
                    <a:pt x="1577" y="10846"/>
                  </a:cubicBezTo>
                  <a:cubicBezTo>
                    <a:pt x="1434" y="11894"/>
                    <a:pt x="1351" y="13073"/>
                    <a:pt x="1982" y="13978"/>
                  </a:cubicBezTo>
                  <a:cubicBezTo>
                    <a:pt x="2033" y="14054"/>
                    <a:pt x="2106" y="14086"/>
                    <a:pt x="2178" y="14086"/>
                  </a:cubicBezTo>
                  <a:cubicBezTo>
                    <a:pt x="2342" y="14086"/>
                    <a:pt x="2502" y="13921"/>
                    <a:pt x="2386" y="13740"/>
                  </a:cubicBezTo>
                  <a:cubicBezTo>
                    <a:pt x="1803" y="12882"/>
                    <a:pt x="1934" y="11739"/>
                    <a:pt x="2065" y="10763"/>
                  </a:cubicBezTo>
                  <a:cubicBezTo>
                    <a:pt x="2220" y="9668"/>
                    <a:pt x="2517" y="8596"/>
                    <a:pt x="2791" y="7513"/>
                  </a:cubicBezTo>
                  <a:cubicBezTo>
                    <a:pt x="3041" y="6477"/>
                    <a:pt x="3303" y="5429"/>
                    <a:pt x="3398" y="4369"/>
                  </a:cubicBezTo>
                  <a:cubicBezTo>
                    <a:pt x="3494" y="3417"/>
                    <a:pt x="3351" y="2453"/>
                    <a:pt x="2755" y="1679"/>
                  </a:cubicBezTo>
                  <a:cubicBezTo>
                    <a:pt x="2113" y="857"/>
                    <a:pt x="1160" y="428"/>
                    <a:pt x="231" y="12"/>
                  </a:cubicBezTo>
                  <a:cubicBezTo>
                    <a:pt x="214" y="4"/>
                    <a:pt x="197" y="0"/>
                    <a:pt x="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6360113" y="1208000"/>
              <a:ext cx="635100" cy="279925"/>
            </a:xfrm>
            <a:custGeom>
              <a:avLst/>
              <a:gdLst/>
              <a:ahLst/>
              <a:cxnLst/>
              <a:rect l="l" t="t" r="r" b="b"/>
              <a:pathLst>
                <a:path w="25404" h="11197" extrusionOk="0">
                  <a:moveTo>
                    <a:pt x="207" y="0"/>
                  </a:moveTo>
                  <a:cubicBezTo>
                    <a:pt x="96" y="0"/>
                    <a:pt x="0" y="160"/>
                    <a:pt x="98" y="238"/>
                  </a:cubicBezTo>
                  <a:cubicBezTo>
                    <a:pt x="456" y="512"/>
                    <a:pt x="765" y="834"/>
                    <a:pt x="1122" y="1108"/>
                  </a:cubicBezTo>
                  <a:cubicBezTo>
                    <a:pt x="1468" y="1381"/>
                    <a:pt x="1825" y="1643"/>
                    <a:pt x="2194" y="1893"/>
                  </a:cubicBezTo>
                  <a:cubicBezTo>
                    <a:pt x="2920" y="2405"/>
                    <a:pt x="3646" y="2894"/>
                    <a:pt x="4408" y="3358"/>
                  </a:cubicBezTo>
                  <a:cubicBezTo>
                    <a:pt x="5909" y="4298"/>
                    <a:pt x="7456" y="5168"/>
                    <a:pt x="9040" y="5953"/>
                  </a:cubicBezTo>
                  <a:cubicBezTo>
                    <a:pt x="12231" y="7561"/>
                    <a:pt x="15577" y="8859"/>
                    <a:pt x="19017" y="9835"/>
                  </a:cubicBezTo>
                  <a:cubicBezTo>
                    <a:pt x="20946" y="10394"/>
                    <a:pt x="22899" y="10847"/>
                    <a:pt x="24875" y="11192"/>
                  </a:cubicBezTo>
                  <a:cubicBezTo>
                    <a:pt x="24894" y="11195"/>
                    <a:pt x="24912" y="11196"/>
                    <a:pt x="24929" y="11196"/>
                  </a:cubicBezTo>
                  <a:cubicBezTo>
                    <a:pt x="25271" y="11196"/>
                    <a:pt x="25404" y="10665"/>
                    <a:pt x="25030" y="10597"/>
                  </a:cubicBezTo>
                  <a:cubicBezTo>
                    <a:pt x="21553" y="9990"/>
                    <a:pt x="18136" y="9061"/>
                    <a:pt x="14838" y="7823"/>
                  </a:cubicBezTo>
                  <a:cubicBezTo>
                    <a:pt x="11528" y="6584"/>
                    <a:pt x="8326" y="5037"/>
                    <a:pt x="5290" y="3227"/>
                  </a:cubicBezTo>
                  <a:cubicBezTo>
                    <a:pt x="4432" y="2715"/>
                    <a:pt x="3599" y="2191"/>
                    <a:pt x="2765" y="1643"/>
                  </a:cubicBezTo>
                  <a:cubicBezTo>
                    <a:pt x="2361" y="1381"/>
                    <a:pt x="1968" y="1108"/>
                    <a:pt x="1563" y="846"/>
                  </a:cubicBezTo>
                  <a:cubicBezTo>
                    <a:pt x="1134" y="560"/>
                    <a:pt x="682" y="310"/>
                    <a:pt x="277" y="24"/>
                  </a:cubicBezTo>
                  <a:cubicBezTo>
                    <a:pt x="254" y="7"/>
                    <a:pt x="230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7"/>
            <p:cNvSpPr/>
            <p:nvPr/>
          </p:nvSpPr>
          <p:spPr>
            <a:xfrm>
              <a:off x="6260113" y="1545675"/>
              <a:ext cx="555025" cy="262375"/>
            </a:xfrm>
            <a:custGeom>
              <a:avLst/>
              <a:gdLst/>
              <a:ahLst/>
              <a:cxnLst/>
              <a:rect l="l" t="t" r="r" b="b"/>
              <a:pathLst>
                <a:path w="22201" h="10495" extrusionOk="0">
                  <a:moveTo>
                    <a:pt x="187" y="1"/>
                  </a:moveTo>
                  <a:cubicBezTo>
                    <a:pt x="90" y="1"/>
                    <a:pt x="1" y="99"/>
                    <a:pt x="26" y="209"/>
                  </a:cubicBezTo>
                  <a:cubicBezTo>
                    <a:pt x="181" y="924"/>
                    <a:pt x="717" y="1590"/>
                    <a:pt x="1158" y="2162"/>
                  </a:cubicBezTo>
                  <a:cubicBezTo>
                    <a:pt x="1622" y="2757"/>
                    <a:pt x="2146" y="3317"/>
                    <a:pt x="2705" y="3829"/>
                  </a:cubicBezTo>
                  <a:cubicBezTo>
                    <a:pt x="3908" y="4936"/>
                    <a:pt x="5265" y="5841"/>
                    <a:pt x="6682" y="6627"/>
                  </a:cubicBezTo>
                  <a:cubicBezTo>
                    <a:pt x="8158" y="7448"/>
                    <a:pt x="9694" y="8175"/>
                    <a:pt x="11254" y="8829"/>
                  </a:cubicBezTo>
                  <a:cubicBezTo>
                    <a:pt x="12849" y="9496"/>
                    <a:pt x="14493" y="10032"/>
                    <a:pt x="16183" y="10306"/>
                  </a:cubicBezTo>
                  <a:cubicBezTo>
                    <a:pt x="16950" y="10426"/>
                    <a:pt x="17731" y="10494"/>
                    <a:pt x="18510" y="10494"/>
                  </a:cubicBezTo>
                  <a:cubicBezTo>
                    <a:pt x="19655" y="10494"/>
                    <a:pt x="20796" y="10348"/>
                    <a:pt x="21886" y="10008"/>
                  </a:cubicBezTo>
                  <a:cubicBezTo>
                    <a:pt x="22201" y="9900"/>
                    <a:pt x="22110" y="9446"/>
                    <a:pt x="21832" y="9446"/>
                  </a:cubicBezTo>
                  <a:cubicBezTo>
                    <a:pt x="21804" y="9446"/>
                    <a:pt x="21775" y="9451"/>
                    <a:pt x="21743" y="9460"/>
                  </a:cubicBezTo>
                  <a:cubicBezTo>
                    <a:pt x="20669" y="9769"/>
                    <a:pt x="19586" y="9905"/>
                    <a:pt x="18506" y="9905"/>
                  </a:cubicBezTo>
                  <a:cubicBezTo>
                    <a:pt x="16294" y="9905"/>
                    <a:pt x="14096" y="9336"/>
                    <a:pt x="12016" y="8520"/>
                  </a:cubicBezTo>
                  <a:cubicBezTo>
                    <a:pt x="10468" y="7913"/>
                    <a:pt x="8956" y="7198"/>
                    <a:pt x="7492" y="6412"/>
                  </a:cubicBezTo>
                  <a:cubicBezTo>
                    <a:pt x="6099" y="5674"/>
                    <a:pt x="4741" y="4841"/>
                    <a:pt x="3539" y="3817"/>
                  </a:cubicBezTo>
                  <a:cubicBezTo>
                    <a:pt x="2908" y="3269"/>
                    <a:pt x="2312" y="2686"/>
                    <a:pt x="1777" y="2043"/>
                  </a:cubicBezTo>
                  <a:cubicBezTo>
                    <a:pt x="1503" y="1721"/>
                    <a:pt x="1241" y="1388"/>
                    <a:pt x="1003" y="1043"/>
                  </a:cubicBezTo>
                  <a:cubicBezTo>
                    <a:pt x="777" y="709"/>
                    <a:pt x="586" y="352"/>
                    <a:pt x="300" y="55"/>
                  </a:cubicBezTo>
                  <a:cubicBezTo>
                    <a:pt x="266" y="17"/>
                    <a:pt x="226" y="1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7"/>
            <p:cNvSpPr/>
            <p:nvPr/>
          </p:nvSpPr>
          <p:spPr>
            <a:xfrm>
              <a:off x="6801513" y="1477975"/>
              <a:ext cx="178500" cy="313900"/>
            </a:xfrm>
            <a:custGeom>
              <a:avLst/>
              <a:gdLst/>
              <a:ahLst/>
              <a:cxnLst/>
              <a:rect l="l" t="t" r="r" b="b"/>
              <a:pathLst>
                <a:path w="7140" h="12556" extrusionOk="0">
                  <a:moveTo>
                    <a:pt x="6962" y="0"/>
                  </a:moveTo>
                  <a:cubicBezTo>
                    <a:pt x="6915" y="0"/>
                    <a:pt x="6867" y="19"/>
                    <a:pt x="6838" y="60"/>
                  </a:cubicBezTo>
                  <a:cubicBezTo>
                    <a:pt x="5779" y="1500"/>
                    <a:pt x="5005" y="3144"/>
                    <a:pt x="4147" y="4703"/>
                  </a:cubicBezTo>
                  <a:cubicBezTo>
                    <a:pt x="3278" y="6299"/>
                    <a:pt x="2421" y="7882"/>
                    <a:pt x="1552" y="9466"/>
                  </a:cubicBezTo>
                  <a:cubicBezTo>
                    <a:pt x="1314" y="9906"/>
                    <a:pt x="1076" y="10347"/>
                    <a:pt x="826" y="10787"/>
                  </a:cubicBezTo>
                  <a:cubicBezTo>
                    <a:pt x="588" y="11240"/>
                    <a:pt x="302" y="11692"/>
                    <a:pt x="99" y="12157"/>
                  </a:cubicBezTo>
                  <a:cubicBezTo>
                    <a:pt x="1" y="12370"/>
                    <a:pt x="163" y="12556"/>
                    <a:pt x="336" y="12556"/>
                  </a:cubicBezTo>
                  <a:cubicBezTo>
                    <a:pt x="414" y="12556"/>
                    <a:pt x="493" y="12519"/>
                    <a:pt x="552" y="12430"/>
                  </a:cubicBezTo>
                  <a:cubicBezTo>
                    <a:pt x="802" y="12061"/>
                    <a:pt x="992" y="11645"/>
                    <a:pt x="1207" y="11252"/>
                  </a:cubicBezTo>
                  <a:cubicBezTo>
                    <a:pt x="1433" y="10847"/>
                    <a:pt x="1647" y="10442"/>
                    <a:pt x="1873" y="10025"/>
                  </a:cubicBezTo>
                  <a:cubicBezTo>
                    <a:pt x="2302" y="9239"/>
                    <a:pt x="2731" y="8454"/>
                    <a:pt x="3159" y="7680"/>
                  </a:cubicBezTo>
                  <a:cubicBezTo>
                    <a:pt x="4028" y="6084"/>
                    <a:pt x="4886" y="4501"/>
                    <a:pt x="5755" y="2917"/>
                  </a:cubicBezTo>
                  <a:cubicBezTo>
                    <a:pt x="6243" y="2012"/>
                    <a:pt x="6731" y="1119"/>
                    <a:pt x="7100" y="167"/>
                  </a:cubicBezTo>
                  <a:cubicBezTo>
                    <a:pt x="7139" y="66"/>
                    <a:pt x="7051" y="0"/>
                    <a:pt x="6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6642663" y="356925"/>
              <a:ext cx="498600" cy="921350"/>
            </a:xfrm>
            <a:custGeom>
              <a:avLst/>
              <a:gdLst/>
              <a:ahLst/>
              <a:cxnLst/>
              <a:rect l="l" t="t" r="r" b="b"/>
              <a:pathLst>
                <a:path w="19944" h="36854" extrusionOk="0">
                  <a:moveTo>
                    <a:pt x="18457" y="0"/>
                  </a:moveTo>
                  <a:cubicBezTo>
                    <a:pt x="17314" y="0"/>
                    <a:pt x="16135" y="520"/>
                    <a:pt x="15264" y="1301"/>
                  </a:cubicBezTo>
                  <a:cubicBezTo>
                    <a:pt x="14014" y="2432"/>
                    <a:pt x="13264" y="4016"/>
                    <a:pt x="12585" y="5564"/>
                  </a:cubicBezTo>
                  <a:cubicBezTo>
                    <a:pt x="11906" y="7123"/>
                    <a:pt x="11240" y="8731"/>
                    <a:pt x="10085" y="9957"/>
                  </a:cubicBezTo>
                  <a:cubicBezTo>
                    <a:pt x="9001" y="11100"/>
                    <a:pt x="7525" y="11898"/>
                    <a:pt x="6334" y="12898"/>
                  </a:cubicBezTo>
                  <a:cubicBezTo>
                    <a:pt x="5656" y="13469"/>
                    <a:pt x="5072" y="14100"/>
                    <a:pt x="4703" y="14898"/>
                  </a:cubicBezTo>
                  <a:cubicBezTo>
                    <a:pt x="3310" y="17851"/>
                    <a:pt x="5477" y="21339"/>
                    <a:pt x="4870" y="24554"/>
                  </a:cubicBezTo>
                  <a:cubicBezTo>
                    <a:pt x="4572" y="26114"/>
                    <a:pt x="3643" y="27483"/>
                    <a:pt x="2703" y="28757"/>
                  </a:cubicBezTo>
                  <a:cubicBezTo>
                    <a:pt x="1750" y="30043"/>
                    <a:pt x="762" y="31341"/>
                    <a:pt x="310" y="32865"/>
                  </a:cubicBezTo>
                  <a:cubicBezTo>
                    <a:pt x="12" y="33865"/>
                    <a:pt x="0" y="34996"/>
                    <a:pt x="357" y="35948"/>
                  </a:cubicBezTo>
                  <a:cubicBezTo>
                    <a:pt x="1012" y="36258"/>
                    <a:pt x="1679" y="36556"/>
                    <a:pt x="2381" y="36853"/>
                  </a:cubicBezTo>
                  <a:cubicBezTo>
                    <a:pt x="2846" y="36246"/>
                    <a:pt x="3501" y="35734"/>
                    <a:pt x="4167" y="35353"/>
                  </a:cubicBezTo>
                  <a:cubicBezTo>
                    <a:pt x="5429" y="34639"/>
                    <a:pt x="6870" y="34139"/>
                    <a:pt x="7894" y="33103"/>
                  </a:cubicBezTo>
                  <a:cubicBezTo>
                    <a:pt x="10382" y="30567"/>
                    <a:pt x="9347" y="26066"/>
                    <a:pt x="11418" y="23185"/>
                  </a:cubicBezTo>
                  <a:cubicBezTo>
                    <a:pt x="12835" y="21232"/>
                    <a:pt x="15395" y="20411"/>
                    <a:pt x="16907" y="18530"/>
                  </a:cubicBezTo>
                  <a:cubicBezTo>
                    <a:pt x="17348" y="17970"/>
                    <a:pt x="17681" y="17327"/>
                    <a:pt x="17919" y="16660"/>
                  </a:cubicBezTo>
                  <a:cubicBezTo>
                    <a:pt x="18383" y="15351"/>
                    <a:pt x="18491" y="13898"/>
                    <a:pt x="18419" y="12493"/>
                  </a:cubicBezTo>
                  <a:cubicBezTo>
                    <a:pt x="18324" y="10386"/>
                    <a:pt x="17860" y="8278"/>
                    <a:pt x="17860" y="6159"/>
                  </a:cubicBezTo>
                  <a:cubicBezTo>
                    <a:pt x="17860" y="4040"/>
                    <a:pt x="18395" y="1789"/>
                    <a:pt x="19943" y="337"/>
                  </a:cubicBezTo>
                  <a:cubicBezTo>
                    <a:pt x="19475" y="105"/>
                    <a:pt x="18970" y="0"/>
                    <a:pt x="18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6702188" y="773125"/>
              <a:ext cx="516750" cy="540275"/>
            </a:xfrm>
            <a:custGeom>
              <a:avLst/>
              <a:gdLst/>
              <a:ahLst/>
              <a:cxnLst/>
              <a:rect l="l" t="t" r="r" b="b"/>
              <a:pathLst>
                <a:path w="20670" h="21611" extrusionOk="0">
                  <a:moveTo>
                    <a:pt x="15538" y="0"/>
                  </a:moveTo>
                  <a:cubicBezTo>
                    <a:pt x="15300" y="679"/>
                    <a:pt x="14967" y="1322"/>
                    <a:pt x="14526" y="1882"/>
                  </a:cubicBezTo>
                  <a:cubicBezTo>
                    <a:pt x="13026" y="3763"/>
                    <a:pt x="10454" y="4584"/>
                    <a:pt x="9037" y="6537"/>
                  </a:cubicBezTo>
                  <a:cubicBezTo>
                    <a:pt x="6954" y="9418"/>
                    <a:pt x="8001" y="13919"/>
                    <a:pt x="5513" y="16455"/>
                  </a:cubicBezTo>
                  <a:cubicBezTo>
                    <a:pt x="4489" y="17491"/>
                    <a:pt x="3048" y="17979"/>
                    <a:pt x="1786" y="18705"/>
                  </a:cubicBezTo>
                  <a:cubicBezTo>
                    <a:pt x="1120" y="19086"/>
                    <a:pt x="465" y="19586"/>
                    <a:pt x="0" y="20205"/>
                  </a:cubicBezTo>
                  <a:lnTo>
                    <a:pt x="203" y="20289"/>
                  </a:lnTo>
                  <a:cubicBezTo>
                    <a:pt x="1298" y="20765"/>
                    <a:pt x="2358" y="21205"/>
                    <a:pt x="3394" y="21610"/>
                  </a:cubicBezTo>
                  <a:cubicBezTo>
                    <a:pt x="3810" y="20705"/>
                    <a:pt x="4763" y="20003"/>
                    <a:pt x="5715" y="19610"/>
                  </a:cubicBezTo>
                  <a:cubicBezTo>
                    <a:pt x="7073" y="19038"/>
                    <a:pt x="8585" y="18788"/>
                    <a:pt x="9704" y="17848"/>
                  </a:cubicBezTo>
                  <a:cubicBezTo>
                    <a:pt x="10859" y="16871"/>
                    <a:pt x="11371" y="15324"/>
                    <a:pt x="11597" y="13835"/>
                  </a:cubicBezTo>
                  <a:cubicBezTo>
                    <a:pt x="11776" y="12764"/>
                    <a:pt x="11835" y="11680"/>
                    <a:pt x="12014" y="10621"/>
                  </a:cubicBezTo>
                  <a:cubicBezTo>
                    <a:pt x="12085" y="10192"/>
                    <a:pt x="12181" y="9775"/>
                    <a:pt x="12311" y="9359"/>
                  </a:cubicBezTo>
                  <a:lnTo>
                    <a:pt x="12311" y="9347"/>
                  </a:lnTo>
                  <a:cubicBezTo>
                    <a:pt x="13309" y="6074"/>
                    <a:pt x="16627" y="3699"/>
                    <a:pt x="20031" y="3699"/>
                  </a:cubicBezTo>
                  <a:cubicBezTo>
                    <a:pt x="20244" y="3699"/>
                    <a:pt x="20457" y="3708"/>
                    <a:pt x="20670" y="3727"/>
                  </a:cubicBezTo>
                  <a:cubicBezTo>
                    <a:pt x="19777" y="1703"/>
                    <a:pt x="17729" y="262"/>
                    <a:pt x="15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6787013" y="1033125"/>
              <a:ext cx="470325" cy="292775"/>
            </a:xfrm>
            <a:custGeom>
              <a:avLst/>
              <a:gdLst/>
              <a:ahLst/>
              <a:cxnLst/>
              <a:rect l="l" t="t" r="r" b="b"/>
              <a:pathLst>
                <a:path w="18813" h="11711" extrusionOk="0">
                  <a:moveTo>
                    <a:pt x="10518" y="1"/>
                  </a:moveTo>
                  <a:cubicBezTo>
                    <a:pt x="9879" y="1"/>
                    <a:pt x="9241" y="73"/>
                    <a:pt x="8621" y="221"/>
                  </a:cubicBezTo>
                  <a:cubicBezTo>
                    <a:pt x="8430" y="1280"/>
                    <a:pt x="8383" y="2364"/>
                    <a:pt x="8204" y="3435"/>
                  </a:cubicBezTo>
                  <a:cubicBezTo>
                    <a:pt x="7978" y="4924"/>
                    <a:pt x="7466" y="6471"/>
                    <a:pt x="6311" y="7448"/>
                  </a:cubicBezTo>
                  <a:cubicBezTo>
                    <a:pt x="5192" y="8388"/>
                    <a:pt x="3680" y="8638"/>
                    <a:pt x="2322" y="9210"/>
                  </a:cubicBezTo>
                  <a:cubicBezTo>
                    <a:pt x="1370" y="9603"/>
                    <a:pt x="417" y="10305"/>
                    <a:pt x="1" y="11210"/>
                  </a:cubicBezTo>
                  <a:cubicBezTo>
                    <a:pt x="453" y="11389"/>
                    <a:pt x="906" y="11555"/>
                    <a:pt x="1334" y="11710"/>
                  </a:cubicBezTo>
                  <a:cubicBezTo>
                    <a:pt x="1799" y="10817"/>
                    <a:pt x="2953" y="10270"/>
                    <a:pt x="4013" y="10139"/>
                  </a:cubicBezTo>
                  <a:cubicBezTo>
                    <a:pt x="5323" y="9972"/>
                    <a:pt x="6692" y="10186"/>
                    <a:pt x="7942" y="9758"/>
                  </a:cubicBezTo>
                  <a:cubicBezTo>
                    <a:pt x="10073" y="9043"/>
                    <a:pt x="11300" y="6721"/>
                    <a:pt x="13371" y="5876"/>
                  </a:cubicBezTo>
                  <a:cubicBezTo>
                    <a:pt x="13871" y="5673"/>
                    <a:pt x="14405" y="5576"/>
                    <a:pt x="14941" y="5576"/>
                  </a:cubicBezTo>
                  <a:cubicBezTo>
                    <a:pt x="16473" y="5576"/>
                    <a:pt x="18019" y="6366"/>
                    <a:pt x="18813" y="7698"/>
                  </a:cubicBezTo>
                  <a:cubicBezTo>
                    <a:pt x="18634" y="5126"/>
                    <a:pt x="17181" y="2673"/>
                    <a:pt x="15014" y="1292"/>
                  </a:cubicBezTo>
                  <a:cubicBezTo>
                    <a:pt x="13683" y="444"/>
                    <a:pt x="12098" y="1"/>
                    <a:pt x="105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6547413" y="511775"/>
              <a:ext cx="253625" cy="743875"/>
            </a:xfrm>
            <a:custGeom>
              <a:avLst/>
              <a:gdLst/>
              <a:ahLst/>
              <a:cxnLst/>
              <a:rect l="l" t="t" r="r" b="b"/>
              <a:pathLst>
                <a:path w="10145" h="29755" extrusionOk="0">
                  <a:moveTo>
                    <a:pt x="1373" y="0"/>
                  </a:moveTo>
                  <a:cubicBezTo>
                    <a:pt x="913" y="0"/>
                    <a:pt x="454" y="36"/>
                    <a:pt x="0" y="108"/>
                  </a:cubicBezTo>
                  <a:cubicBezTo>
                    <a:pt x="2227" y="2013"/>
                    <a:pt x="3274" y="5216"/>
                    <a:pt x="2524" y="8049"/>
                  </a:cubicBezTo>
                  <a:cubicBezTo>
                    <a:pt x="2084" y="9740"/>
                    <a:pt x="1357" y="11062"/>
                    <a:pt x="1667" y="12240"/>
                  </a:cubicBezTo>
                  <a:cubicBezTo>
                    <a:pt x="1738" y="12526"/>
                    <a:pt x="1798" y="12800"/>
                    <a:pt x="1905" y="13074"/>
                  </a:cubicBezTo>
                  <a:cubicBezTo>
                    <a:pt x="2381" y="14240"/>
                    <a:pt x="3346" y="15241"/>
                    <a:pt x="3691" y="16467"/>
                  </a:cubicBezTo>
                  <a:cubicBezTo>
                    <a:pt x="4096" y="17836"/>
                    <a:pt x="3703" y="19301"/>
                    <a:pt x="3143" y="20610"/>
                  </a:cubicBezTo>
                  <a:cubicBezTo>
                    <a:pt x="2596" y="21920"/>
                    <a:pt x="1881" y="23182"/>
                    <a:pt x="1596" y="24575"/>
                  </a:cubicBezTo>
                  <a:cubicBezTo>
                    <a:pt x="1310" y="25992"/>
                    <a:pt x="1524" y="27492"/>
                    <a:pt x="2143" y="28802"/>
                  </a:cubicBezTo>
                  <a:cubicBezTo>
                    <a:pt x="2798" y="29111"/>
                    <a:pt x="3465" y="29433"/>
                    <a:pt x="4167" y="29754"/>
                  </a:cubicBezTo>
                  <a:cubicBezTo>
                    <a:pt x="3810" y="28802"/>
                    <a:pt x="3822" y="27671"/>
                    <a:pt x="4120" y="26671"/>
                  </a:cubicBezTo>
                  <a:cubicBezTo>
                    <a:pt x="4572" y="25147"/>
                    <a:pt x="5572" y="23849"/>
                    <a:pt x="6513" y="22563"/>
                  </a:cubicBezTo>
                  <a:cubicBezTo>
                    <a:pt x="7453" y="21289"/>
                    <a:pt x="8382" y="19920"/>
                    <a:pt x="8680" y="18360"/>
                  </a:cubicBezTo>
                  <a:cubicBezTo>
                    <a:pt x="9287" y="15145"/>
                    <a:pt x="7120" y="11657"/>
                    <a:pt x="8513" y="8704"/>
                  </a:cubicBezTo>
                  <a:cubicBezTo>
                    <a:pt x="8882" y="7906"/>
                    <a:pt x="9466" y="7275"/>
                    <a:pt x="10144" y="6704"/>
                  </a:cubicBezTo>
                  <a:cubicBezTo>
                    <a:pt x="9680" y="5001"/>
                    <a:pt x="8727" y="3430"/>
                    <a:pt x="7406" y="2263"/>
                  </a:cubicBezTo>
                  <a:cubicBezTo>
                    <a:pt x="5762" y="806"/>
                    <a:pt x="3565" y="0"/>
                    <a:pt x="13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6672713" y="416025"/>
              <a:ext cx="388750" cy="838500"/>
            </a:xfrm>
            <a:custGeom>
              <a:avLst/>
              <a:gdLst/>
              <a:ahLst/>
              <a:cxnLst/>
              <a:rect l="l" t="t" r="r" b="b"/>
              <a:pathLst>
                <a:path w="15550" h="33540" extrusionOk="0">
                  <a:moveTo>
                    <a:pt x="15284" y="1"/>
                  </a:moveTo>
                  <a:cubicBezTo>
                    <a:pt x="15245" y="1"/>
                    <a:pt x="15205" y="14"/>
                    <a:pt x="15169" y="44"/>
                  </a:cubicBezTo>
                  <a:lnTo>
                    <a:pt x="15169" y="56"/>
                  </a:lnTo>
                  <a:cubicBezTo>
                    <a:pt x="13300" y="1723"/>
                    <a:pt x="12205" y="4033"/>
                    <a:pt x="12062" y="6533"/>
                  </a:cubicBezTo>
                  <a:cubicBezTo>
                    <a:pt x="11931" y="9057"/>
                    <a:pt x="12669" y="11855"/>
                    <a:pt x="10978" y="14022"/>
                  </a:cubicBezTo>
                  <a:cubicBezTo>
                    <a:pt x="9621" y="15749"/>
                    <a:pt x="7514" y="16761"/>
                    <a:pt x="6359" y="18678"/>
                  </a:cubicBezTo>
                  <a:cubicBezTo>
                    <a:pt x="5001" y="20928"/>
                    <a:pt x="5287" y="23726"/>
                    <a:pt x="4466" y="26155"/>
                  </a:cubicBezTo>
                  <a:cubicBezTo>
                    <a:pt x="4001" y="27548"/>
                    <a:pt x="3227" y="28881"/>
                    <a:pt x="2299" y="30001"/>
                  </a:cubicBezTo>
                  <a:cubicBezTo>
                    <a:pt x="1429" y="31036"/>
                    <a:pt x="441" y="32013"/>
                    <a:pt x="36" y="33334"/>
                  </a:cubicBezTo>
                  <a:cubicBezTo>
                    <a:pt x="1" y="33456"/>
                    <a:pt x="103" y="33539"/>
                    <a:pt x="203" y="33539"/>
                  </a:cubicBezTo>
                  <a:cubicBezTo>
                    <a:pt x="269" y="33539"/>
                    <a:pt x="334" y="33503"/>
                    <a:pt x="358" y="33418"/>
                  </a:cubicBezTo>
                  <a:cubicBezTo>
                    <a:pt x="739" y="32203"/>
                    <a:pt x="1668" y="31310"/>
                    <a:pt x="2489" y="30370"/>
                  </a:cubicBezTo>
                  <a:cubicBezTo>
                    <a:pt x="3323" y="29417"/>
                    <a:pt x="4025" y="28393"/>
                    <a:pt x="4549" y="27238"/>
                  </a:cubicBezTo>
                  <a:cubicBezTo>
                    <a:pt x="5097" y="26048"/>
                    <a:pt x="5442" y="24798"/>
                    <a:pt x="5656" y="23512"/>
                  </a:cubicBezTo>
                  <a:cubicBezTo>
                    <a:pt x="5870" y="22273"/>
                    <a:pt x="6025" y="20976"/>
                    <a:pt x="6513" y="19809"/>
                  </a:cubicBezTo>
                  <a:cubicBezTo>
                    <a:pt x="7383" y="17689"/>
                    <a:pt x="9466" y="16570"/>
                    <a:pt x="10943" y="14939"/>
                  </a:cubicBezTo>
                  <a:cubicBezTo>
                    <a:pt x="11740" y="14070"/>
                    <a:pt x="12300" y="13058"/>
                    <a:pt x="12526" y="11891"/>
                  </a:cubicBezTo>
                  <a:cubicBezTo>
                    <a:pt x="12764" y="10617"/>
                    <a:pt x="12657" y="9319"/>
                    <a:pt x="12609" y="8034"/>
                  </a:cubicBezTo>
                  <a:cubicBezTo>
                    <a:pt x="12562" y="6581"/>
                    <a:pt x="12657" y="5164"/>
                    <a:pt x="13157" y="3795"/>
                  </a:cubicBezTo>
                  <a:cubicBezTo>
                    <a:pt x="13633" y="2485"/>
                    <a:pt x="14419" y="1259"/>
                    <a:pt x="15419" y="295"/>
                  </a:cubicBezTo>
                  <a:cubicBezTo>
                    <a:pt x="15550" y="173"/>
                    <a:pt x="15424" y="1"/>
                    <a:pt x="15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6593538" y="547650"/>
              <a:ext cx="121775" cy="691225"/>
            </a:xfrm>
            <a:custGeom>
              <a:avLst/>
              <a:gdLst/>
              <a:ahLst/>
              <a:cxnLst/>
              <a:rect l="l" t="t" r="r" b="b"/>
              <a:pathLst>
                <a:path w="4871" h="27649" extrusionOk="0">
                  <a:moveTo>
                    <a:pt x="1817" y="0"/>
                  </a:moveTo>
                  <a:cubicBezTo>
                    <a:pt x="1606" y="0"/>
                    <a:pt x="1458" y="313"/>
                    <a:pt x="1691" y="435"/>
                  </a:cubicBezTo>
                  <a:cubicBezTo>
                    <a:pt x="3180" y="1197"/>
                    <a:pt x="3418" y="3090"/>
                    <a:pt x="3239" y="4578"/>
                  </a:cubicBezTo>
                  <a:cubicBezTo>
                    <a:pt x="3120" y="5638"/>
                    <a:pt x="2834" y="6674"/>
                    <a:pt x="2763" y="7745"/>
                  </a:cubicBezTo>
                  <a:cubicBezTo>
                    <a:pt x="2680" y="8722"/>
                    <a:pt x="2822" y="9674"/>
                    <a:pt x="3049" y="10627"/>
                  </a:cubicBezTo>
                  <a:cubicBezTo>
                    <a:pt x="3501" y="12460"/>
                    <a:pt x="4323" y="14341"/>
                    <a:pt x="3894" y="16258"/>
                  </a:cubicBezTo>
                  <a:cubicBezTo>
                    <a:pt x="3668" y="17258"/>
                    <a:pt x="3203" y="18187"/>
                    <a:pt x="2727" y="19092"/>
                  </a:cubicBezTo>
                  <a:cubicBezTo>
                    <a:pt x="2287" y="19961"/>
                    <a:pt x="1822" y="20818"/>
                    <a:pt x="1441" y="21699"/>
                  </a:cubicBezTo>
                  <a:cubicBezTo>
                    <a:pt x="679" y="23462"/>
                    <a:pt x="1" y="25938"/>
                    <a:pt x="1346" y="27593"/>
                  </a:cubicBezTo>
                  <a:cubicBezTo>
                    <a:pt x="1379" y="27632"/>
                    <a:pt x="1420" y="27648"/>
                    <a:pt x="1462" y="27648"/>
                  </a:cubicBezTo>
                  <a:cubicBezTo>
                    <a:pt x="1585" y="27648"/>
                    <a:pt x="1709" y="27503"/>
                    <a:pt x="1620" y="27379"/>
                  </a:cubicBezTo>
                  <a:lnTo>
                    <a:pt x="1632" y="27379"/>
                  </a:lnTo>
                  <a:cubicBezTo>
                    <a:pt x="1072" y="26581"/>
                    <a:pt x="1036" y="25521"/>
                    <a:pt x="1144" y="24593"/>
                  </a:cubicBezTo>
                  <a:cubicBezTo>
                    <a:pt x="1263" y="23628"/>
                    <a:pt x="1584" y="22688"/>
                    <a:pt x="1977" y="21807"/>
                  </a:cubicBezTo>
                  <a:cubicBezTo>
                    <a:pt x="2382" y="20926"/>
                    <a:pt x="2846" y="20068"/>
                    <a:pt x="3287" y="19211"/>
                  </a:cubicBezTo>
                  <a:cubicBezTo>
                    <a:pt x="3751" y="18306"/>
                    <a:pt x="4215" y="17389"/>
                    <a:pt x="4442" y="16401"/>
                  </a:cubicBezTo>
                  <a:cubicBezTo>
                    <a:pt x="4870" y="14460"/>
                    <a:pt x="4156" y="12591"/>
                    <a:pt x="3668" y="10734"/>
                  </a:cubicBezTo>
                  <a:cubicBezTo>
                    <a:pt x="3418" y="9769"/>
                    <a:pt x="3251" y="8805"/>
                    <a:pt x="3322" y="7793"/>
                  </a:cubicBezTo>
                  <a:cubicBezTo>
                    <a:pt x="3394" y="6745"/>
                    <a:pt x="3632" y="5721"/>
                    <a:pt x="3751" y="4685"/>
                  </a:cubicBezTo>
                  <a:cubicBezTo>
                    <a:pt x="3918" y="2995"/>
                    <a:pt x="3596" y="887"/>
                    <a:pt x="1929" y="30"/>
                  </a:cubicBezTo>
                  <a:cubicBezTo>
                    <a:pt x="1891" y="9"/>
                    <a:pt x="1853" y="0"/>
                    <a:pt x="18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6750163" y="831975"/>
              <a:ext cx="423100" cy="467850"/>
            </a:xfrm>
            <a:custGeom>
              <a:avLst/>
              <a:gdLst/>
              <a:ahLst/>
              <a:cxnLst/>
              <a:rect l="l" t="t" r="r" b="b"/>
              <a:pathLst>
                <a:path w="16924" h="18714" extrusionOk="0">
                  <a:moveTo>
                    <a:pt x="15266" y="1"/>
                  </a:moveTo>
                  <a:cubicBezTo>
                    <a:pt x="12310" y="1"/>
                    <a:pt x="9858" y="3174"/>
                    <a:pt x="8630" y="5588"/>
                  </a:cubicBezTo>
                  <a:cubicBezTo>
                    <a:pt x="8226" y="6385"/>
                    <a:pt x="7892" y="7231"/>
                    <a:pt x="7630" y="8088"/>
                  </a:cubicBezTo>
                  <a:cubicBezTo>
                    <a:pt x="7344" y="9029"/>
                    <a:pt x="7130" y="9993"/>
                    <a:pt x="6844" y="10934"/>
                  </a:cubicBezTo>
                  <a:cubicBezTo>
                    <a:pt x="6368" y="12589"/>
                    <a:pt x="5606" y="14232"/>
                    <a:pt x="4070" y="15137"/>
                  </a:cubicBezTo>
                  <a:cubicBezTo>
                    <a:pt x="3225" y="15637"/>
                    <a:pt x="2272" y="15934"/>
                    <a:pt x="1463" y="16482"/>
                  </a:cubicBezTo>
                  <a:cubicBezTo>
                    <a:pt x="1106" y="16720"/>
                    <a:pt x="772" y="17006"/>
                    <a:pt x="510" y="17363"/>
                  </a:cubicBezTo>
                  <a:cubicBezTo>
                    <a:pt x="236" y="17708"/>
                    <a:pt x="105" y="18077"/>
                    <a:pt x="22" y="18506"/>
                  </a:cubicBezTo>
                  <a:cubicBezTo>
                    <a:pt x="0" y="18630"/>
                    <a:pt x="103" y="18714"/>
                    <a:pt x="197" y="18714"/>
                  </a:cubicBezTo>
                  <a:cubicBezTo>
                    <a:pt x="257" y="18714"/>
                    <a:pt x="313" y="18680"/>
                    <a:pt x="332" y="18601"/>
                  </a:cubicBezTo>
                  <a:cubicBezTo>
                    <a:pt x="510" y="17863"/>
                    <a:pt x="1177" y="17268"/>
                    <a:pt x="1784" y="16875"/>
                  </a:cubicBezTo>
                  <a:cubicBezTo>
                    <a:pt x="2487" y="16422"/>
                    <a:pt x="3273" y="16149"/>
                    <a:pt x="4011" y="15768"/>
                  </a:cubicBezTo>
                  <a:cubicBezTo>
                    <a:pt x="4749" y="15398"/>
                    <a:pt x="5404" y="14898"/>
                    <a:pt x="5916" y="14244"/>
                  </a:cubicBezTo>
                  <a:cubicBezTo>
                    <a:pt x="6404" y="13624"/>
                    <a:pt x="6773" y="12922"/>
                    <a:pt x="7071" y="12184"/>
                  </a:cubicBezTo>
                  <a:cubicBezTo>
                    <a:pt x="7761" y="10481"/>
                    <a:pt x="8011" y="8624"/>
                    <a:pt x="8714" y="6921"/>
                  </a:cubicBezTo>
                  <a:cubicBezTo>
                    <a:pt x="9369" y="5350"/>
                    <a:pt x="10297" y="3861"/>
                    <a:pt x="11452" y="2623"/>
                  </a:cubicBezTo>
                  <a:cubicBezTo>
                    <a:pt x="12478" y="1510"/>
                    <a:pt x="13899" y="521"/>
                    <a:pt x="15427" y="521"/>
                  </a:cubicBezTo>
                  <a:cubicBezTo>
                    <a:pt x="15796" y="521"/>
                    <a:pt x="16171" y="579"/>
                    <a:pt x="16548" y="706"/>
                  </a:cubicBezTo>
                  <a:cubicBezTo>
                    <a:pt x="16577" y="717"/>
                    <a:pt x="16605" y="722"/>
                    <a:pt x="16630" y="722"/>
                  </a:cubicBezTo>
                  <a:cubicBezTo>
                    <a:pt x="16854" y="722"/>
                    <a:pt x="16924" y="338"/>
                    <a:pt x="16667" y="242"/>
                  </a:cubicBezTo>
                  <a:cubicBezTo>
                    <a:pt x="16190" y="76"/>
                    <a:pt x="15722" y="1"/>
                    <a:pt x="15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6809563" y="1116350"/>
              <a:ext cx="412825" cy="196775"/>
            </a:xfrm>
            <a:custGeom>
              <a:avLst/>
              <a:gdLst/>
              <a:ahLst/>
              <a:cxnLst/>
              <a:rect l="l" t="t" r="r" b="b"/>
              <a:pathLst>
                <a:path w="16513" h="7871" extrusionOk="0">
                  <a:moveTo>
                    <a:pt x="12436" y="0"/>
                  </a:moveTo>
                  <a:cubicBezTo>
                    <a:pt x="11923" y="0"/>
                    <a:pt x="11413" y="100"/>
                    <a:pt x="10945" y="321"/>
                  </a:cubicBezTo>
                  <a:cubicBezTo>
                    <a:pt x="10410" y="571"/>
                    <a:pt x="9957" y="987"/>
                    <a:pt x="9588" y="1452"/>
                  </a:cubicBezTo>
                  <a:cubicBezTo>
                    <a:pt x="8850" y="2380"/>
                    <a:pt x="8386" y="3500"/>
                    <a:pt x="7588" y="4393"/>
                  </a:cubicBezTo>
                  <a:cubicBezTo>
                    <a:pt x="7147" y="4881"/>
                    <a:pt x="6623" y="5226"/>
                    <a:pt x="5992" y="5405"/>
                  </a:cubicBezTo>
                  <a:cubicBezTo>
                    <a:pt x="5254" y="5619"/>
                    <a:pt x="4468" y="5631"/>
                    <a:pt x="3706" y="5702"/>
                  </a:cubicBezTo>
                  <a:cubicBezTo>
                    <a:pt x="2385" y="5809"/>
                    <a:pt x="670" y="6155"/>
                    <a:pt x="75" y="7536"/>
                  </a:cubicBezTo>
                  <a:cubicBezTo>
                    <a:pt x="1" y="7709"/>
                    <a:pt x="144" y="7871"/>
                    <a:pt x="286" y="7871"/>
                  </a:cubicBezTo>
                  <a:cubicBezTo>
                    <a:pt x="349" y="7871"/>
                    <a:pt x="412" y="7839"/>
                    <a:pt x="456" y="7762"/>
                  </a:cubicBezTo>
                  <a:cubicBezTo>
                    <a:pt x="1087" y="6631"/>
                    <a:pt x="2432" y="6345"/>
                    <a:pt x="3623" y="6250"/>
                  </a:cubicBezTo>
                  <a:cubicBezTo>
                    <a:pt x="4957" y="6155"/>
                    <a:pt x="6350" y="6131"/>
                    <a:pt x="7445" y="5262"/>
                  </a:cubicBezTo>
                  <a:cubicBezTo>
                    <a:pt x="9159" y="3893"/>
                    <a:pt x="9612" y="773"/>
                    <a:pt x="12136" y="547"/>
                  </a:cubicBezTo>
                  <a:cubicBezTo>
                    <a:pt x="12237" y="538"/>
                    <a:pt x="12338" y="534"/>
                    <a:pt x="12438" y="534"/>
                  </a:cubicBezTo>
                  <a:cubicBezTo>
                    <a:pt x="13944" y="534"/>
                    <a:pt x="15265" y="1518"/>
                    <a:pt x="16125" y="2690"/>
                  </a:cubicBezTo>
                  <a:cubicBezTo>
                    <a:pt x="16165" y="2746"/>
                    <a:pt x="16222" y="2769"/>
                    <a:pt x="16277" y="2769"/>
                  </a:cubicBezTo>
                  <a:cubicBezTo>
                    <a:pt x="16399" y="2769"/>
                    <a:pt x="16513" y="2655"/>
                    <a:pt x="16422" y="2523"/>
                  </a:cubicBezTo>
                  <a:cubicBezTo>
                    <a:pt x="15636" y="1309"/>
                    <a:pt x="14529" y="273"/>
                    <a:pt x="13053" y="47"/>
                  </a:cubicBezTo>
                  <a:cubicBezTo>
                    <a:pt x="12848" y="16"/>
                    <a:pt x="12642" y="0"/>
                    <a:pt x="12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37"/>
          <p:cNvGrpSpPr/>
          <p:nvPr/>
        </p:nvGrpSpPr>
        <p:grpSpPr>
          <a:xfrm>
            <a:off x="6928225" y="3369563"/>
            <a:ext cx="481075" cy="537975"/>
            <a:chOff x="4678525" y="4254125"/>
            <a:chExt cx="481075" cy="537975"/>
          </a:xfrm>
        </p:grpSpPr>
        <p:sp>
          <p:nvSpPr>
            <p:cNvPr id="1790" name="Google Shape;1790;p37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4" name="Google Shape;1794;p37"/>
          <p:cNvGrpSpPr/>
          <p:nvPr/>
        </p:nvGrpSpPr>
        <p:grpSpPr>
          <a:xfrm flipH="1">
            <a:off x="1480925" y="1440313"/>
            <a:ext cx="481075" cy="537975"/>
            <a:chOff x="4678525" y="4254125"/>
            <a:chExt cx="481075" cy="537975"/>
          </a:xfrm>
        </p:grpSpPr>
        <p:sp>
          <p:nvSpPr>
            <p:cNvPr id="1795" name="Google Shape;1795;p37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7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7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" name="Google Shape;71;p15">
            <a:extLst>
              <a:ext uri="{FF2B5EF4-FFF2-40B4-BE49-F238E27FC236}">
                <a16:creationId xmlns:a16="http://schemas.microsoft.com/office/drawing/2014/main" id="{3B0489A9-FB58-4649-A0C9-E71B16F7F1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067" y="1376802"/>
            <a:ext cx="5715743" cy="3684252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74;p15">
            <a:extLst>
              <a:ext uri="{FF2B5EF4-FFF2-40B4-BE49-F238E27FC236}">
                <a16:creationId xmlns:a16="http://schemas.microsoft.com/office/drawing/2014/main" id="{431428E9-A904-485A-8B0D-7F6BE4371588}"/>
              </a:ext>
            </a:extLst>
          </p:cNvPr>
          <p:cNvSpPr txBox="1"/>
          <p:nvPr/>
        </p:nvSpPr>
        <p:spPr>
          <a:xfrm>
            <a:off x="7136462" y="-16039"/>
            <a:ext cx="173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F9FAF4"/>
                </a:solidFill>
              </a:rPr>
              <a:t>Размер выборки 209 человек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796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37"/>
          <p:cNvSpPr txBox="1">
            <a:spLocks noGrp="1"/>
          </p:cNvSpPr>
          <p:nvPr>
            <p:ph type="title"/>
          </p:nvPr>
        </p:nvSpPr>
        <p:spPr>
          <a:xfrm>
            <a:off x="1644775" y="82446"/>
            <a:ext cx="6018299" cy="15581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ru-RU" dirty="0"/>
              <a:t>Какого вы пола? </a:t>
            </a:r>
            <a:r>
              <a:rPr lang="ja-JP" altLang="en-US" dirty="0"/>
              <a:t>您的性别是什么</a:t>
            </a:r>
            <a:r>
              <a:rPr lang="en-US" altLang="ja-JP" dirty="0"/>
              <a:t>?</a:t>
            </a:r>
          </a:p>
        </p:txBody>
      </p:sp>
      <p:grpSp>
        <p:nvGrpSpPr>
          <p:cNvPr id="1767" name="Google Shape;1767;p37"/>
          <p:cNvGrpSpPr/>
          <p:nvPr/>
        </p:nvGrpSpPr>
        <p:grpSpPr>
          <a:xfrm rot="-781558">
            <a:off x="958339" y="3125650"/>
            <a:ext cx="997258" cy="1451173"/>
            <a:chOff x="6260113" y="356925"/>
            <a:chExt cx="997225" cy="1451125"/>
          </a:xfrm>
        </p:grpSpPr>
        <p:sp>
          <p:nvSpPr>
            <p:cNvPr id="1768" name="Google Shape;1768;p37"/>
            <p:cNvSpPr/>
            <p:nvPr/>
          </p:nvSpPr>
          <p:spPr>
            <a:xfrm>
              <a:off x="6380113" y="1088075"/>
              <a:ext cx="686425" cy="299525"/>
            </a:xfrm>
            <a:custGeom>
              <a:avLst/>
              <a:gdLst/>
              <a:ahLst/>
              <a:cxnLst/>
              <a:rect l="l" t="t" r="r" b="b"/>
              <a:pathLst>
                <a:path w="27457" h="11981" extrusionOk="0">
                  <a:moveTo>
                    <a:pt x="1129" y="0"/>
                  </a:moveTo>
                  <a:cubicBezTo>
                    <a:pt x="724" y="0"/>
                    <a:pt x="474" y="77"/>
                    <a:pt x="406" y="237"/>
                  </a:cubicBezTo>
                  <a:cubicBezTo>
                    <a:pt x="1" y="1166"/>
                    <a:pt x="5644" y="4488"/>
                    <a:pt x="13014" y="7667"/>
                  </a:cubicBezTo>
                  <a:cubicBezTo>
                    <a:pt x="19076" y="10276"/>
                    <a:pt x="24411" y="11980"/>
                    <a:pt x="26329" y="11980"/>
                  </a:cubicBezTo>
                  <a:cubicBezTo>
                    <a:pt x="26739" y="11980"/>
                    <a:pt x="26992" y="11902"/>
                    <a:pt x="27064" y="11739"/>
                  </a:cubicBezTo>
                  <a:cubicBezTo>
                    <a:pt x="27457" y="10810"/>
                    <a:pt x="21813" y="7500"/>
                    <a:pt x="14455" y="4321"/>
                  </a:cubicBezTo>
                  <a:cubicBezTo>
                    <a:pt x="8376" y="1699"/>
                    <a:pt x="3034" y="0"/>
                    <a:pt x="11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6361063" y="1091600"/>
              <a:ext cx="696850" cy="388775"/>
            </a:xfrm>
            <a:custGeom>
              <a:avLst/>
              <a:gdLst/>
              <a:ahLst/>
              <a:cxnLst/>
              <a:rect l="l" t="t" r="r" b="b"/>
              <a:pathLst>
                <a:path w="27874" h="15551" extrusionOk="0">
                  <a:moveTo>
                    <a:pt x="1406" y="1"/>
                  </a:moveTo>
                  <a:cubicBezTo>
                    <a:pt x="1406" y="1"/>
                    <a:pt x="108" y="1287"/>
                    <a:pt x="1" y="4704"/>
                  </a:cubicBezTo>
                  <a:cubicBezTo>
                    <a:pt x="1" y="4704"/>
                    <a:pt x="156" y="4859"/>
                    <a:pt x="489" y="5121"/>
                  </a:cubicBezTo>
                  <a:cubicBezTo>
                    <a:pt x="1715" y="6073"/>
                    <a:pt x="5287" y="8633"/>
                    <a:pt x="12110" y="11574"/>
                  </a:cubicBezTo>
                  <a:cubicBezTo>
                    <a:pt x="19872" y="14919"/>
                    <a:pt x="23861" y="15455"/>
                    <a:pt x="24635" y="15539"/>
                  </a:cubicBezTo>
                  <a:cubicBezTo>
                    <a:pt x="24718" y="15539"/>
                    <a:pt x="24766" y="15551"/>
                    <a:pt x="24766" y="15551"/>
                  </a:cubicBezTo>
                  <a:cubicBezTo>
                    <a:pt x="24766" y="15551"/>
                    <a:pt x="26564" y="15003"/>
                    <a:pt x="27873" y="11419"/>
                  </a:cubicBezTo>
                  <a:lnTo>
                    <a:pt x="27873" y="11419"/>
                  </a:lnTo>
                  <a:cubicBezTo>
                    <a:pt x="27787" y="11619"/>
                    <a:pt x="27479" y="11714"/>
                    <a:pt x="26985" y="11714"/>
                  </a:cubicBezTo>
                  <a:cubicBezTo>
                    <a:pt x="25773" y="11714"/>
                    <a:pt x="23445" y="11143"/>
                    <a:pt x="20527" y="10145"/>
                  </a:cubicBezTo>
                  <a:cubicBezTo>
                    <a:pt x="19837" y="9919"/>
                    <a:pt x="19122" y="9657"/>
                    <a:pt x="18372" y="9383"/>
                  </a:cubicBezTo>
                  <a:cubicBezTo>
                    <a:pt x="17944" y="9216"/>
                    <a:pt x="17491" y="9050"/>
                    <a:pt x="17039" y="8871"/>
                  </a:cubicBezTo>
                  <a:cubicBezTo>
                    <a:pt x="16003" y="8466"/>
                    <a:pt x="14943" y="8026"/>
                    <a:pt x="13848" y="7550"/>
                  </a:cubicBezTo>
                  <a:lnTo>
                    <a:pt x="13645" y="7466"/>
                  </a:lnTo>
                  <a:cubicBezTo>
                    <a:pt x="12943" y="7169"/>
                    <a:pt x="12276" y="6871"/>
                    <a:pt x="11621" y="6561"/>
                  </a:cubicBezTo>
                  <a:cubicBezTo>
                    <a:pt x="10919" y="6240"/>
                    <a:pt x="10252" y="5918"/>
                    <a:pt x="9597" y="5609"/>
                  </a:cubicBezTo>
                  <a:cubicBezTo>
                    <a:pt x="9395" y="5502"/>
                    <a:pt x="9192" y="5406"/>
                    <a:pt x="9002" y="5311"/>
                  </a:cubicBezTo>
                  <a:cubicBezTo>
                    <a:pt x="8157" y="4883"/>
                    <a:pt x="7359" y="4478"/>
                    <a:pt x="6621" y="4073"/>
                  </a:cubicBezTo>
                  <a:cubicBezTo>
                    <a:pt x="6014" y="3740"/>
                    <a:pt x="5466" y="3418"/>
                    <a:pt x="4942" y="3109"/>
                  </a:cubicBezTo>
                  <a:cubicBezTo>
                    <a:pt x="2549" y="1680"/>
                    <a:pt x="1180" y="525"/>
                    <a:pt x="1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6264338" y="1219600"/>
              <a:ext cx="712600" cy="580600"/>
            </a:xfrm>
            <a:custGeom>
              <a:avLst/>
              <a:gdLst/>
              <a:ahLst/>
              <a:cxnLst/>
              <a:rect l="l" t="t" r="r" b="b"/>
              <a:pathLst>
                <a:path w="28504" h="23224" extrusionOk="0">
                  <a:moveTo>
                    <a:pt x="4358" y="1"/>
                  </a:moveTo>
                  <a:lnTo>
                    <a:pt x="238" y="13252"/>
                  </a:lnTo>
                  <a:cubicBezTo>
                    <a:pt x="238" y="13252"/>
                    <a:pt x="0" y="16586"/>
                    <a:pt x="9716" y="20777"/>
                  </a:cubicBezTo>
                  <a:cubicBezTo>
                    <a:pt x="14186" y="22703"/>
                    <a:pt x="17077" y="23223"/>
                    <a:pt x="18896" y="23223"/>
                  </a:cubicBezTo>
                  <a:cubicBezTo>
                    <a:pt x="21036" y="23223"/>
                    <a:pt x="21694" y="22503"/>
                    <a:pt x="21694" y="22503"/>
                  </a:cubicBezTo>
                  <a:lnTo>
                    <a:pt x="28504" y="10407"/>
                  </a:lnTo>
                  <a:cubicBezTo>
                    <a:pt x="27730" y="10335"/>
                    <a:pt x="23741" y="9799"/>
                    <a:pt x="15979" y="6454"/>
                  </a:cubicBezTo>
                  <a:cubicBezTo>
                    <a:pt x="9156" y="3513"/>
                    <a:pt x="5584" y="953"/>
                    <a:pt x="4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6354238" y="1084525"/>
              <a:ext cx="52325" cy="129800"/>
            </a:xfrm>
            <a:custGeom>
              <a:avLst/>
              <a:gdLst/>
              <a:ahLst/>
              <a:cxnLst/>
              <a:rect l="l" t="t" r="r" b="b"/>
              <a:pathLst>
                <a:path w="2093" h="5192" extrusionOk="0">
                  <a:moveTo>
                    <a:pt x="1723" y="1"/>
                  </a:moveTo>
                  <a:cubicBezTo>
                    <a:pt x="1665" y="1"/>
                    <a:pt x="1604" y="21"/>
                    <a:pt x="1548" y="70"/>
                  </a:cubicBezTo>
                  <a:cubicBezTo>
                    <a:pt x="869" y="653"/>
                    <a:pt x="405" y="1534"/>
                    <a:pt x="179" y="2403"/>
                  </a:cubicBezTo>
                  <a:cubicBezTo>
                    <a:pt x="60" y="2832"/>
                    <a:pt x="0" y="3284"/>
                    <a:pt x="12" y="3737"/>
                  </a:cubicBezTo>
                  <a:cubicBezTo>
                    <a:pt x="12" y="4165"/>
                    <a:pt x="48" y="4701"/>
                    <a:pt x="262" y="5082"/>
                  </a:cubicBezTo>
                  <a:cubicBezTo>
                    <a:pt x="304" y="5157"/>
                    <a:pt x="381" y="5191"/>
                    <a:pt x="458" y="5191"/>
                  </a:cubicBezTo>
                  <a:cubicBezTo>
                    <a:pt x="577" y="5191"/>
                    <a:pt x="698" y="5108"/>
                    <a:pt x="691" y="4963"/>
                  </a:cubicBezTo>
                  <a:cubicBezTo>
                    <a:pt x="679" y="4570"/>
                    <a:pt x="560" y="4177"/>
                    <a:pt x="560" y="3773"/>
                  </a:cubicBezTo>
                  <a:cubicBezTo>
                    <a:pt x="560" y="3356"/>
                    <a:pt x="607" y="2951"/>
                    <a:pt x="714" y="2546"/>
                  </a:cubicBezTo>
                  <a:cubicBezTo>
                    <a:pt x="929" y="1725"/>
                    <a:pt x="1345" y="1058"/>
                    <a:pt x="1917" y="439"/>
                  </a:cubicBezTo>
                  <a:cubicBezTo>
                    <a:pt x="2092" y="245"/>
                    <a:pt x="1924" y="1"/>
                    <a:pt x="1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6974263" y="1368175"/>
              <a:ext cx="88725" cy="118175"/>
            </a:xfrm>
            <a:custGeom>
              <a:avLst/>
              <a:gdLst/>
              <a:ahLst/>
              <a:cxnLst/>
              <a:rect l="l" t="t" r="r" b="b"/>
              <a:pathLst>
                <a:path w="3549" h="4727" extrusionOk="0">
                  <a:moveTo>
                    <a:pt x="3379" y="1"/>
                  </a:moveTo>
                  <a:cubicBezTo>
                    <a:pt x="3308" y="1"/>
                    <a:pt x="3236" y="37"/>
                    <a:pt x="3214" y="118"/>
                  </a:cubicBezTo>
                  <a:cubicBezTo>
                    <a:pt x="3107" y="535"/>
                    <a:pt x="2929" y="951"/>
                    <a:pt x="2762" y="1356"/>
                  </a:cubicBezTo>
                  <a:cubicBezTo>
                    <a:pt x="2583" y="1761"/>
                    <a:pt x="2357" y="2130"/>
                    <a:pt x="2107" y="2499"/>
                  </a:cubicBezTo>
                  <a:cubicBezTo>
                    <a:pt x="1869" y="2844"/>
                    <a:pt x="1583" y="3178"/>
                    <a:pt x="1274" y="3464"/>
                  </a:cubicBezTo>
                  <a:cubicBezTo>
                    <a:pt x="940" y="3785"/>
                    <a:pt x="571" y="4023"/>
                    <a:pt x="214" y="4297"/>
                  </a:cubicBezTo>
                  <a:cubicBezTo>
                    <a:pt x="0" y="4460"/>
                    <a:pt x="204" y="4727"/>
                    <a:pt x="416" y="4727"/>
                  </a:cubicBezTo>
                  <a:cubicBezTo>
                    <a:pt x="453" y="4727"/>
                    <a:pt x="489" y="4719"/>
                    <a:pt x="524" y="4702"/>
                  </a:cubicBezTo>
                  <a:cubicBezTo>
                    <a:pt x="940" y="4499"/>
                    <a:pt x="1333" y="4166"/>
                    <a:pt x="1655" y="3856"/>
                  </a:cubicBezTo>
                  <a:cubicBezTo>
                    <a:pt x="2000" y="3523"/>
                    <a:pt x="2298" y="3154"/>
                    <a:pt x="2571" y="2761"/>
                  </a:cubicBezTo>
                  <a:cubicBezTo>
                    <a:pt x="2833" y="2392"/>
                    <a:pt x="3048" y="1975"/>
                    <a:pt x="3214" y="1547"/>
                  </a:cubicBezTo>
                  <a:cubicBezTo>
                    <a:pt x="3405" y="1082"/>
                    <a:pt x="3476" y="642"/>
                    <a:pt x="3536" y="154"/>
                  </a:cubicBezTo>
                  <a:cubicBezTo>
                    <a:pt x="3549" y="56"/>
                    <a:pt x="3465" y="1"/>
                    <a:pt x="3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6288563" y="1534050"/>
              <a:ext cx="123875" cy="101500"/>
            </a:xfrm>
            <a:custGeom>
              <a:avLst/>
              <a:gdLst/>
              <a:ahLst/>
              <a:cxnLst/>
              <a:rect l="l" t="t" r="r" b="b"/>
              <a:pathLst>
                <a:path w="4955" h="4060" extrusionOk="0">
                  <a:moveTo>
                    <a:pt x="242" y="1"/>
                  </a:moveTo>
                  <a:cubicBezTo>
                    <a:pt x="115" y="1"/>
                    <a:pt x="0" y="121"/>
                    <a:pt x="91" y="269"/>
                  </a:cubicBezTo>
                  <a:cubicBezTo>
                    <a:pt x="1091" y="1936"/>
                    <a:pt x="2651" y="3234"/>
                    <a:pt x="4425" y="4032"/>
                  </a:cubicBezTo>
                  <a:cubicBezTo>
                    <a:pt x="4465" y="4051"/>
                    <a:pt x="4504" y="4059"/>
                    <a:pt x="4542" y="4059"/>
                  </a:cubicBezTo>
                  <a:cubicBezTo>
                    <a:pt x="4785" y="4059"/>
                    <a:pt x="4955" y="3705"/>
                    <a:pt x="4687" y="3591"/>
                  </a:cubicBezTo>
                  <a:cubicBezTo>
                    <a:pt x="2972" y="2805"/>
                    <a:pt x="1532" y="1579"/>
                    <a:pt x="401" y="79"/>
                  </a:cubicBezTo>
                  <a:cubicBezTo>
                    <a:pt x="357" y="24"/>
                    <a:pt x="298" y="1"/>
                    <a:pt x="2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6357513" y="1576850"/>
              <a:ext cx="68025" cy="43175"/>
            </a:xfrm>
            <a:custGeom>
              <a:avLst/>
              <a:gdLst/>
              <a:ahLst/>
              <a:cxnLst/>
              <a:rect l="l" t="t" r="r" b="b"/>
              <a:pathLst>
                <a:path w="2721" h="1727" extrusionOk="0">
                  <a:moveTo>
                    <a:pt x="211" y="1"/>
                  </a:moveTo>
                  <a:cubicBezTo>
                    <a:pt x="82" y="1"/>
                    <a:pt x="0" y="193"/>
                    <a:pt x="131" y="284"/>
                  </a:cubicBezTo>
                  <a:cubicBezTo>
                    <a:pt x="488" y="522"/>
                    <a:pt x="833" y="772"/>
                    <a:pt x="1179" y="1010"/>
                  </a:cubicBezTo>
                  <a:cubicBezTo>
                    <a:pt x="1536" y="1236"/>
                    <a:pt x="1893" y="1463"/>
                    <a:pt x="2250" y="1689"/>
                  </a:cubicBezTo>
                  <a:cubicBezTo>
                    <a:pt x="2292" y="1715"/>
                    <a:pt x="2333" y="1727"/>
                    <a:pt x="2372" y="1727"/>
                  </a:cubicBezTo>
                  <a:cubicBezTo>
                    <a:pt x="2579" y="1727"/>
                    <a:pt x="2721" y="1402"/>
                    <a:pt x="2500" y="1272"/>
                  </a:cubicBezTo>
                  <a:cubicBezTo>
                    <a:pt x="2131" y="1058"/>
                    <a:pt x="1774" y="843"/>
                    <a:pt x="1405" y="629"/>
                  </a:cubicBezTo>
                  <a:cubicBezTo>
                    <a:pt x="1036" y="415"/>
                    <a:pt x="655" y="224"/>
                    <a:pt x="286" y="22"/>
                  </a:cubicBezTo>
                  <a:cubicBezTo>
                    <a:pt x="260" y="7"/>
                    <a:pt x="235" y="1"/>
                    <a:pt x="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6385488" y="1572250"/>
              <a:ext cx="45250" cy="27950"/>
            </a:xfrm>
            <a:custGeom>
              <a:avLst/>
              <a:gdLst/>
              <a:ahLst/>
              <a:cxnLst/>
              <a:rect l="l" t="t" r="r" b="b"/>
              <a:pathLst>
                <a:path w="1810" h="1118" extrusionOk="0">
                  <a:moveTo>
                    <a:pt x="201" y="0"/>
                  </a:moveTo>
                  <a:cubicBezTo>
                    <a:pt x="141" y="0"/>
                    <a:pt x="85" y="27"/>
                    <a:pt x="48" y="87"/>
                  </a:cubicBezTo>
                  <a:cubicBezTo>
                    <a:pt x="0" y="182"/>
                    <a:pt x="24" y="301"/>
                    <a:pt x="119" y="349"/>
                  </a:cubicBezTo>
                  <a:cubicBezTo>
                    <a:pt x="334" y="468"/>
                    <a:pt x="536" y="599"/>
                    <a:pt x="750" y="718"/>
                  </a:cubicBezTo>
                  <a:cubicBezTo>
                    <a:pt x="965" y="849"/>
                    <a:pt x="1179" y="968"/>
                    <a:pt x="1393" y="1087"/>
                  </a:cubicBezTo>
                  <a:cubicBezTo>
                    <a:pt x="1434" y="1107"/>
                    <a:pt x="1480" y="1118"/>
                    <a:pt x="1525" y="1118"/>
                  </a:cubicBezTo>
                  <a:cubicBezTo>
                    <a:pt x="1613" y="1118"/>
                    <a:pt x="1699" y="1078"/>
                    <a:pt x="1738" y="992"/>
                  </a:cubicBezTo>
                  <a:cubicBezTo>
                    <a:pt x="1810" y="873"/>
                    <a:pt x="1786" y="706"/>
                    <a:pt x="1655" y="646"/>
                  </a:cubicBezTo>
                  <a:cubicBezTo>
                    <a:pt x="1429" y="539"/>
                    <a:pt x="1203" y="420"/>
                    <a:pt x="988" y="325"/>
                  </a:cubicBezTo>
                  <a:cubicBezTo>
                    <a:pt x="762" y="230"/>
                    <a:pt x="536" y="123"/>
                    <a:pt x="310" y="27"/>
                  </a:cubicBezTo>
                  <a:cubicBezTo>
                    <a:pt x="274" y="10"/>
                    <a:pt x="237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6444713" y="825100"/>
              <a:ext cx="205100" cy="406725"/>
            </a:xfrm>
            <a:custGeom>
              <a:avLst/>
              <a:gdLst/>
              <a:ahLst/>
              <a:cxnLst/>
              <a:rect l="l" t="t" r="r" b="b"/>
              <a:pathLst>
                <a:path w="8204" h="16269" extrusionOk="0">
                  <a:moveTo>
                    <a:pt x="3412" y="0"/>
                  </a:moveTo>
                  <a:cubicBezTo>
                    <a:pt x="2208" y="0"/>
                    <a:pt x="1006" y="330"/>
                    <a:pt x="1" y="993"/>
                  </a:cubicBezTo>
                  <a:cubicBezTo>
                    <a:pt x="2310" y="1731"/>
                    <a:pt x="3977" y="4101"/>
                    <a:pt x="3882" y="6518"/>
                  </a:cubicBezTo>
                  <a:cubicBezTo>
                    <a:pt x="3834" y="8018"/>
                    <a:pt x="3179" y="9423"/>
                    <a:pt x="2941" y="10911"/>
                  </a:cubicBezTo>
                  <a:cubicBezTo>
                    <a:pt x="2739" y="12173"/>
                    <a:pt x="2858" y="13507"/>
                    <a:pt x="3275" y="14733"/>
                  </a:cubicBezTo>
                  <a:cubicBezTo>
                    <a:pt x="4013" y="15138"/>
                    <a:pt x="4811" y="15543"/>
                    <a:pt x="5656" y="15971"/>
                  </a:cubicBezTo>
                  <a:cubicBezTo>
                    <a:pt x="5846" y="16066"/>
                    <a:pt x="6049" y="16162"/>
                    <a:pt x="6251" y="16269"/>
                  </a:cubicBezTo>
                  <a:cubicBezTo>
                    <a:pt x="5632" y="14959"/>
                    <a:pt x="5418" y="13459"/>
                    <a:pt x="5704" y="12042"/>
                  </a:cubicBezTo>
                  <a:cubicBezTo>
                    <a:pt x="5989" y="10649"/>
                    <a:pt x="6704" y="9399"/>
                    <a:pt x="7251" y="8077"/>
                  </a:cubicBezTo>
                  <a:cubicBezTo>
                    <a:pt x="7811" y="6768"/>
                    <a:pt x="8204" y="5303"/>
                    <a:pt x="7799" y="3934"/>
                  </a:cubicBezTo>
                  <a:cubicBezTo>
                    <a:pt x="7454" y="2708"/>
                    <a:pt x="6489" y="1707"/>
                    <a:pt x="6013" y="541"/>
                  </a:cubicBezTo>
                  <a:cubicBezTo>
                    <a:pt x="5197" y="181"/>
                    <a:pt x="4304" y="0"/>
                    <a:pt x="3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6515738" y="860350"/>
              <a:ext cx="87350" cy="352175"/>
            </a:xfrm>
            <a:custGeom>
              <a:avLst/>
              <a:gdLst/>
              <a:ahLst/>
              <a:cxnLst/>
              <a:rect l="l" t="t" r="r" b="b"/>
              <a:pathLst>
                <a:path w="3494" h="14087" extrusionOk="0">
                  <a:moveTo>
                    <a:pt x="181" y="0"/>
                  </a:moveTo>
                  <a:cubicBezTo>
                    <a:pt x="74" y="0"/>
                    <a:pt x="0" y="152"/>
                    <a:pt x="124" y="214"/>
                  </a:cubicBezTo>
                  <a:cubicBezTo>
                    <a:pt x="910" y="607"/>
                    <a:pt x="1732" y="1071"/>
                    <a:pt x="2315" y="1738"/>
                  </a:cubicBezTo>
                  <a:cubicBezTo>
                    <a:pt x="3005" y="2524"/>
                    <a:pt x="3041" y="3560"/>
                    <a:pt x="2922" y="4548"/>
                  </a:cubicBezTo>
                  <a:cubicBezTo>
                    <a:pt x="2660" y="6691"/>
                    <a:pt x="1851" y="8715"/>
                    <a:pt x="1577" y="10846"/>
                  </a:cubicBezTo>
                  <a:cubicBezTo>
                    <a:pt x="1434" y="11894"/>
                    <a:pt x="1351" y="13073"/>
                    <a:pt x="1982" y="13978"/>
                  </a:cubicBezTo>
                  <a:cubicBezTo>
                    <a:pt x="2033" y="14054"/>
                    <a:pt x="2106" y="14086"/>
                    <a:pt x="2178" y="14086"/>
                  </a:cubicBezTo>
                  <a:cubicBezTo>
                    <a:pt x="2342" y="14086"/>
                    <a:pt x="2502" y="13921"/>
                    <a:pt x="2386" y="13740"/>
                  </a:cubicBezTo>
                  <a:cubicBezTo>
                    <a:pt x="1803" y="12882"/>
                    <a:pt x="1934" y="11739"/>
                    <a:pt x="2065" y="10763"/>
                  </a:cubicBezTo>
                  <a:cubicBezTo>
                    <a:pt x="2220" y="9668"/>
                    <a:pt x="2517" y="8596"/>
                    <a:pt x="2791" y="7513"/>
                  </a:cubicBezTo>
                  <a:cubicBezTo>
                    <a:pt x="3041" y="6477"/>
                    <a:pt x="3303" y="5429"/>
                    <a:pt x="3398" y="4369"/>
                  </a:cubicBezTo>
                  <a:cubicBezTo>
                    <a:pt x="3494" y="3417"/>
                    <a:pt x="3351" y="2453"/>
                    <a:pt x="2755" y="1679"/>
                  </a:cubicBezTo>
                  <a:cubicBezTo>
                    <a:pt x="2113" y="857"/>
                    <a:pt x="1160" y="428"/>
                    <a:pt x="231" y="12"/>
                  </a:cubicBezTo>
                  <a:cubicBezTo>
                    <a:pt x="214" y="4"/>
                    <a:pt x="197" y="0"/>
                    <a:pt x="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6360113" y="1208000"/>
              <a:ext cx="635100" cy="279925"/>
            </a:xfrm>
            <a:custGeom>
              <a:avLst/>
              <a:gdLst/>
              <a:ahLst/>
              <a:cxnLst/>
              <a:rect l="l" t="t" r="r" b="b"/>
              <a:pathLst>
                <a:path w="25404" h="11197" extrusionOk="0">
                  <a:moveTo>
                    <a:pt x="207" y="0"/>
                  </a:moveTo>
                  <a:cubicBezTo>
                    <a:pt x="96" y="0"/>
                    <a:pt x="0" y="160"/>
                    <a:pt x="98" y="238"/>
                  </a:cubicBezTo>
                  <a:cubicBezTo>
                    <a:pt x="456" y="512"/>
                    <a:pt x="765" y="834"/>
                    <a:pt x="1122" y="1108"/>
                  </a:cubicBezTo>
                  <a:cubicBezTo>
                    <a:pt x="1468" y="1381"/>
                    <a:pt x="1825" y="1643"/>
                    <a:pt x="2194" y="1893"/>
                  </a:cubicBezTo>
                  <a:cubicBezTo>
                    <a:pt x="2920" y="2405"/>
                    <a:pt x="3646" y="2894"/>
                    <a:pt x="4408" y="3358"/>
                  </a:cubicBezTo>
                  <a:cubicBezTo>
                    <a:pt x="5909" y="4298"/>
                    <a:pt x="7456" y="5168"/>
                    <a:pt x="9040" y="5953"/>
                  </a:cubicBezTo>
                  <a:cubicBezTo>
                    <a:pt x="12231" y="7561"/>
                    <a:pt x="15577" y="8859"/>
                    <a:pt x="19017" y="9835"/>
                  </a:cubicBezTo>
                  <a:cubicBezTo>
                    <a:pt x="20946" y="10394"/>
                    <a:pt x="22899" y="10847"/>
                    <a:pt x="24875" y="11192"/>
                  </a:cubicBezTo>
                  <a:cubicBezTo>
                    <a:pt x="24894" y="11195"/>
                    <a:pt x="24912" y="11196"/>
                    <a:pt x="24929" y="11196"/>
                  </a:cubicBezTo>
                  <a:cubicBezTo>
                    <a:pt x="25271" y="11196"/>
                    <a:pt x="25404" y="10665"/>
                    <a:pt x="25030" y="10597"/>
                  </a:cubicBezTo>
                  <a:cubicBezTo>
                    <a:pt x="21553" y="9990"/>
                    <a:pt x="18136" y="9061"/>
                    <a:pt x="14838" y="7823"/>
                  </a:cubicBezTo>
                  <a:cubicBezTo>
                    <a:pt x="11528" y="6584"/>
                    <a:pt x="8326" y="5037"/>
                    <a:pt x="5290" y="3227"/>
                  </a:cubicBezTo>
                  <a:cubicBezTo>
                    <a:pt x="4432" y="2715"/>
                    <a:pt x="3599" y="2191"/>
                    <a:pt x="2765" y="1643"/>
                  </a:cubicBezTo>
                  <a:cubicBezTo>
                    <a:pt x="2361" y="1381"/>
                    <a:pt x="1968" y="1108"/>
                    <a:pt x="1563" y="846"/>
                  </a:cubicBezTo>
                  <a:cubicBezTo>
                    <a:pt x="1134" y="560"/>
                    <a:pt x="682" y="310"/>
                    <a:pt x="277" y="24"/>
                  </a:cubicBezTo>
                  <a:cubicBezTo>
                    <a:pt x="254" y="7"/>
                    <a:pt x="230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7"/>
            <p:cNvSpPr/>
            <p:nvPr/>
          </p:nvSpPr>
          <p:spPr>
            <a:xfrm>
              <a:off x="6260113" y="1545675"/>
              <a:ext cx="555025" cy="262375"/>
            </a:xfrm>
            <a:custGeom>
              <a:avLst/>
              <a:gdLst/>
              <a:ahLst/>
              <a:cxnLst/>
              <a:rect l="l" t="t" r="r" b="b"/>
              <a:pathLst>
                <a:path w="22201" h="10495" extrusionOk="0">
                  <a:moveTo>
                    <a:pt x="187" y="1"/>
                  </a:moveTo>
                  <a:cubicBezTo>
                    <a:pt x="90" y="1"/>
                    <a:pt x="1" y="99"/>
                    <a:pt x="26" y="209"/>
                  </a:cubicBezTo>
                  <a:cubicBezTo>
                    <a:pt x="181" y="924"/>
                    <a:pt x="717" y="1590"/>
                    <a:pt x="1158" y="2162"/>
                  </a:cubicBezTo>
                  <a:cubicBezTo>
                    <a:pt x="1622" y="2757"/>
                    <a:pt x="2146" y="3317"/>
                    <a:pt x="2705" y="3829"/>
                  </a:cubicBezTo>
                  <a:cubicBezTo>
                    <a:pt x="3908" y="4936"/>
                    <a:pt x="5265" y="5841"/>
                    <a:pt x="6682" y="6627"/>
                  </a:cubicBezTo>
                  <a:cubicBezTo>
                    <a:pt x="8158" y="7448"/>
                    <a:pt x="9694" y="8175"/>
                    <a:pt x="11254" y="8829"/>
                  </a:cubicBezTo>
                  <a:cubicBezTo>
                    <a:pt x="12849" y="9496"/>
                    <a:pt x="14493" y="10032"/>
                    <a:pt x="16183" y="10306"/>
                  </a:cubicBezTo>
                  <a:cubicBezTo>
                    <a:pt x="16950" y="10426"/>
                    <a:pt x="17731" y="10494"/>
                    <a:pt x="18510" y="10494"/>
                  </a:cubicBezTo>
                  <a:cubicBezTo>
                    <a:pt x="19655" y="10494"/>
                    <a:pt x="20796" y="10348"/>
                    <a:pt x="21886" y="10008"/>
                  </a:cubicBezTo>
                  <a:cubicBezTo>
                    <a:pt x="22201" y="9900"/>
                    <a:pt x="22110" y="9446"/>
                    <a:pt x="21832" y="9446"/>
                  </a:cubicBezTo>
                  <a:cubicBezTo>
                    <a:pt x="21804" y="9446"/>
                    <a:pt x="21775" y="9451"/>
                    <a:pt x="21743" y="9460"/>
                  </a:cubicBezTo>
                  <a:cubicBezTo>
                    <a:pt x="20669" y="9769"/>
                    <a:pt x="19586" y="9905"/>
                    <a:pt x="18506" y="9905"/>
                  </a:cubicBezTo>
                  <a:cubicBezTo>
                    <a:pt x="16294" y="9905"/>
                    <a:pt x="14096" y="9336"/>
                    <a:pt x="12016" y="8520"/>
                  </a:cubicBezTo>
                  <a:cubicBezTo>
                    <a:pt x="10468" y="7913"/>
                    <a:pt x="8956" y="7198"/>
                    <a:pt x="7492" y="6412"/>
                  </a:cubicBezTo>
                  <a:cubicBezTo>
                    <a:pt x="6099" y="5674"/>
                    <a:pt x="4741" y="4841"/>
                    <a:pt x="3539" y="3817"/>
                  </a:cubicBezTo>
                  <a:cubicBezTo>
                    <a:pt x="2908" y="3269"/>
                    <a:pt x="2312" y="2686"/>
                    <a:pt x="1777" y="2043"/>
                  </a:cubicBezTo>
                  <a:cubicBezTo>
                    <a:pt x="1503" y="1721"/>
                    <a:pt x="1241" y="1388"/>
                    <a:pt x="1003" y="1043"/>
                  </a:cubicBezTo>
                  <a:cubicBezTo>
                    <a:pt x="777" y="709"/>
                    <a:pt x="586" y="352"/>
                    <a:pt x="300" y="55"/>
                  </a:cubicBezTo>
                  <a:cubicBezTo>
                    <a:pt x="266" y="17"/>
                    <a:pt x="226" y="1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7"/>
            <p:cNvSpPr/>
            <p:nvPr/>
          </p:nvSpPr>
          <p:spPr>
            <a:xfrm>
              <a:off x="6801513" y="1477975"/>
              <a:ext cx="178500" cy="313900"/>
            </a:xfrm>
            <a:custGeom>
              <a:avLst/>
              <a:gdLst/>
              <a:ahLst/>
              <a:cxnLst/>
              <a:rect l="l" t="t" r="r" b="b"/>
              <a:pathLst>
                <a:path w="7140" h="12556" extrusionOk="0">
                  <a:moveTo>
                    <a:pt x="6962" y="0"/>
                  </a:moveTo>
                  <a:cubicBezTo>
                    <a:pt x="6915" y="0"/>
                    <a:pt x="6867" y="19"/>
                    <a:pt x="6838" y="60"/>
                  </a:cubicBezTo>
                  <a:cubicBezTo>
                    <a:pt x="5779" y="1500"/>
                    <a:pt x="5005" y="3144"/>
                    <a:pt x="4147" y="4703"/>
                  </a:cubicBezTo>
                  <a:cubicBezTo>
                    <a:pt x="3278" y="6299"/>
                    <a:pt x="2421" y="7882"/>
                    <a:pt x="1552" y="9466"/>
                  </a:cubicBezTo>
                  <a:cubicBezTo>
                    <a:pt x="1314" y="9906"/>
                    <a:pt x="1076" y="10347"/>
                    <a:pt x="826" y="10787"/>
                  </a:cubicBezTo>
                  <a:cubicBezTo>
                    <a:pt x="588" y="11240"/>
                    <a:pt x="302" y="11692"/>
                    <a:pt x="99" y="12157"/>
                  </a:cubicBezTo>
                  <a:cubicBezTo>
                    <a:pt x="1" y="12370"/>
                    <a:pt x="163" y="12556"/>
                    <a:pt x="336" y="12556"/>
                  </a:cubicBezTo>
                  <a:cubicBezTo>
                    <a:pt x="414" y="12556"/>
                    <a:pt x="493" y="12519"/>
                    <a:pt x="552" y="12430"/>
                  </a:cubicBezTo>
                  <a:cubicBezTo>
                    <a:pt x="802" y="12061"/>
                    <a:pt x="992" y="11645"/>
                    <a:pt x="1207" y="11252"/>
                  </a:cubicBezTo>
                  <a:cubicBezTo>
                    <a:pt x="1433" y="10847"/>
                    <a:pt x="1647" y="10442"/>
                    <a:pt x="1873" y="10025"/>
                  </a:cubicBezTo>
                  <a:cubicBezTo>
                    <a:pt x="2302" y="9239"/>
                    <a:pt x="2731" y="8454"/>
                    <a:pt x="3159" y="7680"/>
                  </a:cubicBezTo>
                  <a:cubicBezTo>
                    <a:pt x="4028" y="6084"/>
                    <a:pt x="4886" y="4501"/>
                    <a:pt x="5755" y="2917"/>
                  </a:cubicBezTo>
                  <a:cubicBezTo>
                    <a:pt x="6243" y="2012"/>
                    <a:pt x="6731" y="1119"/>
                    <a:pt x="7100" y="167"/>
                  </a:cubicBezTo>
                  <a:cubicBezTo>
                    <a:pt x="7139" y="66"/>
                    <a:pt x="7051" y="0"/>
                    <a:pt x="6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6642663" y="356925"/>
              <a:ext cx="498600" cy="921350"/>
            </a:xfrm>
            <a:custGeom>
              <a:avLst/>
              <a:gdLst/>
              <a:ahLst/>
              <a:cxnLst/>
              <a:rect l="l" t="t" r="r" b="b"/>
              <a:pathLst>
                <a:path w="19944" h="36854" extrusionOk="0">
                  <a:moveTo>
                    <a:pt x="18457" y="0"/>
                  </a:moveTo>
                  <a:cubicBezTo>
                    <a:pt x="17314" y="0"/>
                    <a:pt x="16135" y="520"/>
                    <a:pt x="15264" y="1301"/>
                  </a:cubicBezTo>
                  <a:cubicBezTo>
                    <a:pt x="14014" y="2432"/>
                    <a:pt x="13264" y="4016"/>
                    <a:pt x="12585" y="5564"/>
                  </a:cubicBezTo>
                  <a:cubicBezTo>
                    <a:pt x="11906" y="7123"/>
                    <a:pt x="11240" y="8731"/>
                    <a:pt x="10085" y="9957"/>
                  </a:cubicBezTo>
                  <a:cubicBezTo>
                    <a:pt x="9001" y="11100"/>
                    <a:pt x="7525" y="11898"/>
                    <a:pt x="6334" y="12898"/>
                  </a:cubicBezTo>
                  <a:cubicBezTo>
                    <a:pt x="5656" y="13469"/>
                    <a:pt x="5072" y="14100"/>
                    <a:pt x="4703" y="14898"/>
                  </a:cubicBezTo>
                  <a:cubicBezTo>
                    <a:pt x="3310" y="17851"/>
                    <a:pt x="5477" y="21339"/>
                    <a:pt x="4870" y="24554"/>
                  </a:cubicBezTo>
                  <a:cubicBezTo>
                    <a:pt x="4572" y="26114"/>
                    <a:pt x="3643" y="27483"/>
                    <a:pt x="2703" y="28757"/>
                  </a:cubicBezTo>
                  <a:cubicBezTo>
                    <a:pt x="1750" y="30043"/>
                    <a:pt x="762" y="31341"/>
                    <a:pt x="310" y="32865"/>
                  </a:cubicBezTo>
                  <a:cubicBezTo>
                    <a:pt x="12" y="33865"/>
                    <a:pt x="0" y="34996"/>
                    <a:pt x="357" y="35948"/>
                  </a:cubicBezTo>
                  <a:cubicBezTo>
                    <a:pt x="1012" y="36258"/>
                    <a:pt x="1679" y="36556"/>
                    <a:pt x="2381" y="36853"/>
                  </a:cubicBezTo>
                  <a:cubicBezTo>
                    <a:pt x="2846" y="36246"/>
                    <a:pt x="3501" y="35734"/>
                    <a:pt x="4167" y="35353"/>
                  </a:cubicBezTo>
                  <a:cubicBezTo>
                    <a:pt x="5429" y="34639"/>
                    <a:pt x="6870" y="34139"/>
                    <a:pt x="7894" y="33103"/>
                  </a:cubicBezTo>
                  <a:cubicBezTo>
                    <a:pt x="10382" y="30567"/>
                    <a:pt x="9347" y="26066"/>
                    <a:pt x="11418" y="23185"/>
                  </a:cubicBezTo>
                  <a:cubicBezTo>
                    <a:pt x="12835" y="21232"/>
                    <a:pt x="15395" y="20411"/>
                    <a:pt x="16907" y="18530"/>
                  </a:cubicBezTo>
                  <a:cubicBezTo>
                    <a:pt x="17348" y="17970"/>
                    <a:pt x="17681" y="17327"/>
                    <a:pt x="17919" y="16660"/>
                  </a:cubicBezTo>
                  <a:cubicBezTo>
                    <a:pt x="18383" y="15351"/>
                    <a:pt x="18491" y="13898"/>
                    <a:pt x="18419" y="12493"/>
                  </a:cubicBezTo>
                  <a:cubicBezTo>
                    <a:pt x="18324" y="10386"/>
                    <a:pt x="17860" y="8278"/>
                    <a:pt x="17860" y="6159"/>
                  </a:cubicBezTo>
                  <a:cubicBezTo>
                    <a:pt x="17860" y="4040"/>
                    <a:pt x="18395" y="1789"/>
                    <a:pt x="19943" y="337"/>
                  </a:cubicBezTo>
                  <a:cubicBezTo>
                    <a:pt x="19475" y="105"/>
                    <a:pt x="18970" y="0"/>
                    <a:pt x="18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6702188" y="773125"/>
              <a:ext cx="516750" cy="540275"/>
            </a:xfrm>
            <a:custGeom>
              <a:avLst/>
              <a:gdLst/>
              <a:ahLst/>
              <a:cxnLst/>
              <a:rect l="l" t="t" r="r" b="b"/>
              <a:pathLst>
                <a:path w="20670" h="21611" extrusionOk="0">
                  <a:moveTo>
                    <a:pt x="15538" y="0"/>
                  </a:moveTo>
                  <a:cubicBezTo>
                    <a:pt x="15300" y="679"/>
                    <a:pt x="14967" y="1322"/>
                    <a:pt x="14526" y="1882"/>
                  </a:cubicBezTo>
                  <a:cubicBezTo>
                    <a:pt x="13026" y="3763"/>
                    <a:pt x="10454" y="4584"/>
                    <a:pt x="9037" y="6537"/>
                  </a:cubicBezTo>
                  <a:cubicBezTo>
                    <a:pt x="6954" y="9418"/>
                    <a:pt x="8001" y="13919"/>
                    <a:pt x="5513" y="16455"/>
                  </a:cubicBezTo>
                  <a:cubicBezTo>
                    <a:pt x="4489" y="17491"/>
                    <a:pt x="3048" y="17979"/>
                    <a:pt x="1786" y="18705"/>
                  </a:cubicBezTo>
                  <a:cubicBezTo>
                    <a:pt x="1120" y="19086"/>
                    <a:pt x="465" y="19586"/>
                    <a:pt x="0" y="20205"/>
                  </a:cubicBezTo>
                  <a:lnTo>
                    <a:pt x="203" y="20289"/>
                  </a:lnTo>
                  <a:cubicBezTo>
                    <a:pt x="1298" y="20765"/>
                    <a:pt x="2358" y="21205"/>
                    <a:pt x="3394" y="21610"/>
                  </a:cubicBezTo>
                  <a:cubicBezTo>
                    <a:pt x="3810" y="20705"/>
                    <a:pt x="4763" y="20003"/>
                    <a:pt x="5715" y="19610"/>
                  </a:cubicBezTo>
                  <a:cubicBezTo>
                    <a:pt x="7073" y="19038"/>
                    <a:pt x="8585" y="18788"/>
                    <a:pt x="9704" y="17848"/>
                  </a:cubicBezTo>
                  <a:cubicBezTo>
                    <a:pt x="10859" y="16871"/>
                    <a:pt x="11371" y="15324"/>
                    <a:pt x="11597" y="13835"/>
                  </a:cubicBezTo>
                  <a:cubicBezTo>
                    <a:pt x="11776" y="12764"/>
                    <a:pt x="11835" y="11680"/>
                    <a:pt x="12014" y="10621"/>
                  </a:cubicBezTo>
                  <a:cubicBezTo>
                    <a:pt x="12085" y="10192"/>
                    <a:pt x="12181" y="9775"/>
                    <a:pt x="12311" y="9359"/>
                  </a:cubicBezTo>
                  <a:lnTo>
                    <a:pt x="12311" y="9347"/>
                  </a:lnTo>
                  <a:cubicBezTo>
                    <a:pt x="13309" y="6074"/>
                    <a:pt x="16627" y="3699"/>
                    <a:pt x="20031" y="3699"/>
                  </a:cubicBezTo>
                  <a:cubicBezTo>
                    <a:pt x="20244" y="3699"/>
                    <a:pt x="20457" y="3708"/>
                    <a:pt x="20670" y="3727"/>
                  </a:cubicBezTo>
                  <a:cubicBezTo>
                    <a:pt x="19777" y="1703"/>
                    <a:pt x="17729" y="262"/>
                    <a:pt x="15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6787013" y="1033125"/>
              <a:ext cx="470325" cy="292775"/>
            </a:xfrm>
            <a:custGeom>
              <a:avLst/>
              <a:gdLst/>
              <a:ahLst/>
              <a:cxnLst/>
              <a:rect l="l" t="t" r="r" b="b"/>
              <a:pathLst>
                <a:path w="18813" h="11711" extrusionOk="0">
                  <a:moveTo>
                    <a:pt x="10518" y="1"/>
                  </a:moveTo>
                  <a:cubicBezTo>
                    <a:pt x="9879" y="1"/>
                    <a:pt x="9241" y="73"/>
                    <a:pt x="8621" y="221"/>
                  </a:cubicBezTo>
                  <a:cubicBezTo>
                    <a:pt x="8430" y="1280"/>
                    <a:pt x="8383" y="2364"/>
                    <a:pt x="8204" y="3435"/>
                  </a:cubicBezTo>
                  <a:cubicBezTo>
                    <a:pt x="7978" y="4924"/>
                    <a:pt x="7466" y="6471"/>
                    <a:pt x="6311" y="7448"/>
                  </a:cubicBezTo>
                  <a:cubicBezTo>
                    <a:pt x="5192" y="8388"/>
                    <a:pt x="3680" y="8638"/>
                    <a:pt x="2322" y="9210"/>
                  </a:cubicBezTo>
                  <a:cubicBezTo>
                    <a:pt x="1370" y="9603"/>
                    <a:pt x="417" y="10305"/>
                    <a:pt x="1" y="11210"/>
                  </a:cubicBezTo>
                  <a:cubicBezTo>
                    <a:pt x="453" y="11389"/>
                    <a:pt x="906" y="11555"/>
                    <a:pt x="1334" y="11710"/>
                  </a:cubicBezTo>
                  <a:cubicBezTo>
                    <a:pt x="1799" y="10817"/>
                    <a:pt x="2953" y="10270"/>
                    <a:pt x="4013" y="10139"/>
                  </a:cubicBezTo>
                  <a:cubicBezTo>
                    <a:pt x="5323" y="9972"/>
                    <a:pt x="6692" y="10186"/>
                    <a:pt x="7942" y="9758"/>
                  </a:cubicBezTo>
                  <a:cubicBezTo>
                    <a:pt x="10073" y="9043"/>
                    <a:pt x="11300" y="6721"/>
                    <a:pt x="13371" y="5876"/>
                  </a:cubicBezTo>
                  <a:cubicBezTo>
                    <a:pt x="13871" y="5673"/>
                    <a:pt x="14405" y="5576"/>
                    <a:pt x="14941" y="5576"/>
                  </a:cubicBezTo>
                  <a:cubicBezTo>
                    <a:pt x="16473" y="5576"/>
                    <a:pt x="18019" y="6366"/>
                    <a:pt x="18813" y="7698"/>
                  </a:cubicBezTo>
                  <a:cubicBezTo>
                    <a:pt x="18634" y="5126"/>
                    <a:pt x="17181" y="2673"/>
                    <a:pt x="15014" y="1292"/>
                  </a:cubicBezTo>
                  <a:cubicBezTo>
                    <a:pt x="13683" y="444"/>
                    <a:pt x="12098" y="1"/>
                    <a:pt x="105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6547413" y="511775"/>
              <a:ext cx="253625" cy="743875"/>
            </a:xfrm>
            <a:custGeom>
              <a:avLst/>
              <a:gdLst/>
              <a:ahLst/>
              <a:cxnLst/>
              <a:rect l="l" t="t" r="r" b="b"/>
              <a:pathLst>
                <a:path w="10145" h="29755" extrusionOk="0">
                  <a:moveTo>
                    <a:pt x="1373" y="0"/>
                  </a:moveTo>
                  <a:cubicBezTo>
                    <a:pt x="913" y="0"/>
                    <a:pt x="454" y="36"/>
                    <a:pt x="0" y="108"/>
                  </a:cubicBezTo>
                  <a:cubicBezTo>
                    <a:pt x="2227" y="2013"/>
                    <a:pt x="3274" y="5216"/>
                    <a:pt x="2524" y="8049"/>
                  </a:cubicBezTo>
                  <a:cubicBezTo>
                    <a:pt x="2084" y="9740"/>
                    <a:pt x="1357" y="11062"/>
                    <a:pt x="1667" y="12240"/>
                  </a:cubicBezTo>
                  <a:cubicBezTo>
                    <a:pt x="1738" y="12526"/>
                    <a:pt x="1798" y="12800"/>
                    <a:pt x="1905" y="13074"/>
                  </a:cubicBezTo>
                  <a:cubicBezTo>
                    <a:pt x="2381" y="14240"/>
                    <a:pt x="3346" y="15241"/>
                    <a:pt x="3691" y="16467"/>
                  </a:cubicBezTo>
                  <a:cubicBezTo>
                    <a:pt x="4096" y="17836"/>
                    <a:pt x="3703" y="19301"/>
                    <a:pt x="3143" y="20610"/>
                  </a:cubicBezTo>
                  <a:cubicBezTo>
                    <a:pt x="2596" y="21920"/>
                    <a:pt x="1881" y="23182"/>
                    <a:pt x="1596" y="24575"/>
                  </a:cubicBezTo>
                  <a:cubicBezTo>
                    <a:pt x="1310" y="25992"/>
                    <a:pt x="1524" y="27492"/>
                    <a:pt x="2143" y="28802"/>
                  </a:cubicBezTo>
                  <a:cubicBezTo>
                    <a:pt x="2798" y="29111"/>
                    <a:pt x="3465" y="29433"/>
                    <a:pt x="4167" y="29754"/>
                  </a:cubicBezTo>
                  <a:cubicBezTo>
                    <a:pt x="3810" y="28802"/>
                    <a:pt x="3822" y="27671"/>
                    <a:pt x="4120" y="26671"/>
                  </a:cubicBezTo>
                  <a:cubicBezTo>
                    <a:pt x="4572" y="25147"/>
                    <a:pt x="5572" y="23849"/>
                    <a:pt x="6513" y="22563"/>
                  </a:cubicBezTo>
                  <a:cubicBezTo>
                    <a:pt x="7453" y="21289"/>
                    <a:pt x="8382" y="19920"/>
                    <a:pt x="8680" y="18360"/>
                  </a:cubicBezTo>
                  <a:cubicBezTo>
                    <a:pt x="9287" y="15145"/>
                    <a:pt x="7120" y="11657"/>
                    <a:pt x="8513" y="8704"/>
                  </a:cubicBezTo>
                  <a:cubicBezTo>
                    <a:pt x="8882" y="7906"/>
                    <a:pt x="9466" y="7275"/>
                    <a:pt x="10144" y="6704"/>
                  </a:cubicBezTo>
                  <a:cubicBezTo>
                    <a:pt x="9680" y="5001"/>
                    <a:pt x="8727" y="3430"/>
                    <a:pt x="7406" y="2263"/>
                  </a:cubicBezTo>
                  <a:cubicBezTo>
                    <a:pt x="5762" y="806"/>
                    <a:pt x="3565" y="0"/>
                    <a:pt x="13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6672713" y="416025"/>
              <a:ext cx="388750" cy="838500"/>
            </a:xfrm>
            <a:custGeom>
              <a:avLst/>
              <a:gdLst/>
              <a:ahLst/>
              <a:cxnLst/>
              <a:rect l="l" t="t" r="r" b="b"/>
              <a:pathLst>
                <a:path w="15550" h="33540" extrusionOk="0">
                  <a:moveTo>
                    <a:pt x="15284" y="1"/>
                  </a:moveTo>
                  <a:cubicBezTo>
                    <a:pt x="15245" y="1"/>
                    <a:pt x="15205" y="14"/>
                    <a:pt x="15169" y="44"/>
                  </a:cubicBezTo>
                  <a:lnTo>
                    <a:pt x="15169" y="56"/>
                  </a:lnTo>
                  <a:cubicBezTo>
                    <a:pt x="13300" y="1723"/>
                    <a:pt x="12205" y="4033"/>
                    <a:pt x="12062" y="6533"/>
                  </a:cubicBezTo>
                  <a:cubicBezTo>
                    <a:pt x="11931" y="9057"/>
                    <a:pt x="12669" y="11855"/>
                    <a:pt x="10978" y="14022"/>
                  </a:cubicBezTo>
                  <a:cubicBezTo>
                    <a:pt x="9621" y="15749"/>
                    <a:pt x="7514" y="16761"/>
                    <a:pt x="6359" y="18678"/>
                  </a:cubicBezTo>
                  <a:cubicBezTo>
                    <a:pt x="5001" y="20928"/>
                    <a:pt x="5287" y="23726"/>
                    <a:pt x="4466" y="26155"/>
                  </a:cubicBezTo>
                  <a:cubicBezTo>
                    <a:pt x="4001" y="27548"/>
                    <a:pt x="3227" y="28881"/>
                    <a:pt x="2299" y="30001"/>
                  </a:cubicBezTo>
                  <a:cubicBezTo>
                    <a:pt x="1429" y="31036"/>
                    <a:pt x="441" y="32013"/>
                    <a:pt x="36" y="33334"/>
                  </a:cubicBezTo>
                  <a:cubicBezTo>
                    <a:pt x="1" y="33456"/>
                    <a:pt x="103" y="33539"/>
                    <a:pt x="203" y="33539"/>
                  </a:cubicBezTo>
                  <a:cubicBezTo>
                    <a:pt x="269" y="33539"/>
                    <a:pt x="334" y="33503"/>
                    <a:pt x="358" y="33418"/>
                  </a:cubicBezTo>
                  <a:cubicBezTo>
                    <a:pt x="739" y="32203"/>
                    <a:pt x="1668" y="31310"/>
                    <a:pt x="2489" y="30370"/>
                  </a:cubicBezTo>
                  <a:cubicBezTo>
                    <a:pt x="3323" y="29417"/>
                    <a:pt x="4025" y="28393"/>
                    <a:pt x="4549" y="27238"/>
                  </a:cubicBezTo>
                  <a:cubicBezTo>
                    <a:pt x="5097" y="26048"/>
                    <a:pt x="5442" y="24798"/>
                    <a:pt x="5656" y="23512"/>
                  </a:cubicBezTo>
                  <a:cubicBezTo>
                    <a:pt x="5870" y="22273"/>
                    <a:pt x="6025" y="20976"/>
                    <a:pt x="6513" y="19809"/>
                  </a:cubicBezTo>
                  <a:cubicBezTo>
                    <a:pt x="7383" y="17689"/>
                    <a:pt x="9466" y="16570"/>
                    <a:pt x="10943" y="14939"/>
                  </a:cubicBezTo>
                  <a:cubicBezTo>
                    <a:pt x="11740" y="14070"/>
                    <a:pt x="12300" y="13058"/>
                    <a:pt x="12526" y="11891"/>
                  </a:cubicBezTo>
                  <a:cubicBezTo>
                    <a:pt x="12764" y="10617"/>
                    <a:pt x="12657" y="9319"/>
                    <a:pt x="12609" y="8034"/>
                  </a:cubicBezTo>
                  <a:cubicBezTo>
                    <a:pt x="12562" y="6581"/>
                    <a:pt x="12657" y="5164"/>
                    <a:pt x="13157" y="3795"/>
                  </a:cubicBezTo>
                  <a:cubicBezTo>
                    <a:pt x="13633" y="2485"/>
                    <a:pt x="14419" y="1259"/>
                    <a:pt x="15419" y="295"/>
                  </a:cubicBezTo>
                  <a:cubicBezTo>
                    <a:pt x="15550" y="173"/>
                    <a:pt x="15424" y="1"/>
                    <a:pt x="15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6593538" y="547650"/>
              <a:ext cx="121775" cy="691225"/>
            </a:xfrm>
            <a:custGeom>
              <a:avLst/>
              <a:gdLst/>
              <a:ahLst/>
              <a:cxnLst/>
              <a:rect l="l" t="t" r="r" b="b"/>
              <a:pathLst>
                <a:path w="4871" h="27649" extrusionOk="0">
                  <a:moveTo>
                    <a:pt x="1817" y="0"/>
                  </a:moveTo>
                  <a:cubicBezTo>
                    <a:pt x="1606" y="0"/>
                    <a:pt x="1458" y="313"/>
                    <a:pt x="1691" y="435"/>
                  </a:cubicBezTo>
                  <a:cubicBezTo>
                    <a:pt x="3180" y="1197"/>
                    <a:pt x="3418" y="3090"/>
                    <a:pt x="3239" y="4578"/>
                  </a:cubicBezTo>
                  <a:cubicBezTo>
                    <a:pt x="3120" y="5638"/>
                    <a:pt x="2834" y="6674"/>
                    <a:pt x="2763" y="7745"/>
                  </a:cubicBezTo>
                  <a:cubicBezTo>
                    <a:pt x="2680" y="8722"/>
                    <a:pt x="2822" y="9674"/>
                    <a:pt x="3049" y="10627"/>
                  </a:cubicBezTo>
                  <a:cubicBezTo>
                    <a:pt x="3501" y="12460"/>
                    <a:pt x="4323" y="14341"/>
                    <a:pt x="3894" y="16258"/>
                  </a:cubicBezTo>
                  <a:cubicBezTo>
                    <a:pt x="3668" y="17258"/>
                    <a:pt x="3203" y="18187"/>
                    <a:pt x="2727" y="19092"/>
                  </a:cubicBezTo>
                  <a:cubicBezTo>
                    <a:pt x="2287" y="19961"/>
                    <a:pt x="1822" y="20818"/>
                    <a:pt x="1441" y="21699"/>
                  </a:cubicBezTo>
                  <a:cubicBezTo>
                    <a:pt x="679" y="23462"/>
                    <a:pt x="1" y="25938"/>
                    <a:pt x="1346" y="27593"/>
                  </a:cubicBezTo>
                  <a:cubicBezTo>
                    <a:pt x="1379" y="27632"/>
                    <a:pt x="1420" y="27648"/>
                    <a:pt x="1462" y="27648"/>
                  </a:cubicBezTo>
                  <a:cubicBezTo>
                    <a:pt x="1585" y="27648"/>
                    <a:pt x="1709" y="27503"/>
                    <a:pt x="1620" y="27379"/>
                  </a:cubicBezTo>
                  <a:lnTo>
                    <a:pt x="1632" y="27379"/>
                  </a:lnTo>
                  <a:cubicBezTo>
                    <a:pt x="1072" y="26581"/>
                    <a:pt x="1036" y="25521"/>
                    <a:pt x="1144" y="24593"/>
                  </a:cubicBezTo>
                  <a:cubicBezTo>
                    <a:pt x="1263" y="23628"/>
                    <a:pt x="1584" y="22688"/>
                    <a:pt x="1977" y="21807"/>
                  </a:cubicBezTo>
                  <a:cubicBezTo>
                    <a:pt x="2382" y="20926"/>
                    <a:pt x="2846" y="20068"/>
                    <a:pt x="3287" y="19211"/>
                  </a:cubicBezTo>
                  <a:cubicBezTo>
                    <a:pt x="3751" y="18306"/>
                    <a:pt x="4215" y="17389"/>
                    <a:pt x="4442" y="16401"/>
                  </a:cubicBezTo>
                  <a:cubicBezTo>
                    <a:pt x="4870" y="14460"/>
                    <a:pt x="4156" y="12591"/>
                    <a:pt x="3668" y="10734"/>
                  </a:cubicBezTo>
                  <a:cubicBezTo>
                    <a:pt x="3418" y="9769"/>
                    <a:pt x="3251" y="8805"/>
                    <a:pt x="3322" y="7793"/>
                  </a:cubicBezTo>
                  <a:cubicBezTo>
                    <a:pt x="3394" y="6745"/>
                    <a:pt x="3632" y="5721"/>
                    <a:pt x="3751" y="4685"/>
                  </a:cubicBezTo>
                  <a:cubicBezTo>
                    <a:pt x="3918" y="2995"/>
                    <a:pt x="3596" y="887"/>
                    <a:pt x="1929" y="30"/>
                  </a:cubicBezTo>
                  <a:cubicBezTo>
                    <a:pt x="1891" y="9"/>
                    <a:pt x="1853" y="0"/>
                    <a:pt x="18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6750163" y="831975"/>
              <a:ext cx="423100" cy="467850"/>
            </a:xfrm>
            <a:custGeom>
              <a:avLst/>
              <a:gdLst/>
              <a:ahLst/>
              <a:cxnLst/>
              <a:rect l="l" t="t" r="r" b="b"/>
              <a:pathLst>
                <a:path w="16924" h="18714" extrusionOk="0">
                  <a:moveTo>
                    <a:pt x="15266" y="1"/>
                  </a:moveTo>
                  <a:cubicBezTo>
                    <a:pt x="12310" y="1"/>
                    <a:pt x="9858" y="3174"/>
                    <a:pt x="8630" y="5588"/>
                  </a:cubicBezTo>
                  <a:cubicBezTo>
                    <a:pt x="8226" y="6385"/>
                    <a:pt x="7892" y="7231"/>
                    <a:pt x="7630" y="8088"/>
                  </a:cubicBezTo>
                  <a:cubicBezTo>
                    <a:pt x="7344" y="9029"/>
                    <a:pt x="7130" y="9993"/>
                    <a:pt x="6844" y="10934"/>
                  </a:cubicBezTo>
                  <a:cubicBezTo>
                    <a:pt x="6368" y="12589"/>
                    <a:pt x="5606" y="14232"/>
                    <a:pt x="4070" y="15137"/>
                  </a:cubicBezTo>
                  <a:cubicBezTo>
                    <a:pt x="3225" y="15637"/>
                    <a:pt x="2272" y="15934"/>
                    <a:pt x="1463" y="16482"/>
                  </a:cubicBezTo>
                  <a:cubicBezTo>
                    <a:pt x="1106" y="16720"/>
                    <a:pt x="772" y="17006"/>
                    <a:pt x="510" y="17363"/>
                  </a:cubicBezTo>
                  <a:cubicBezTo>
                    <a:pt x="236" y="17708"/>
                    <a:pt x="105" y="18077"/>
                    <a:pt x="22" y="18506"/>
                  </a:cubicBezTo>
                  <a:cubicBezTo>
                    <a:pt x="0" y="18630"/>
                    <a:pt x="103" y="18714"/>
                    <a:pt x="197" y="18714"/>
                  </a:cubicBezTo>
                  <a:cubicBezTo>
                    <a:pt x="257" y="18714"/>
                    <a:pt x="313" y="18680"/>
                    <a:pt x="332" y="18601"/>
                  </a:cubicBezTo>
                  <a:cubicBezTo>
                    <a:pt x="510" y="17863"/>
                    <a:pt x="1177" y="17268"/>
                    <a:pt x="1784" y="16875"/>
                  </a:cubicBezTo>
                  <a:cubicBezTo>
                    <a:pt x="2487" y="16422"/>
                    <a:pt x="3273" y="16149"/>
                    <a:pt x="4011" y="15768"/>
                  </a:cubicBezTo>
                  <a:cubicBezTo>
                    <a:pt x="4749" y="15398"/>
                    <a:pt x="5404" y="14898"/>
                    <a:pt x="5916" y="14244"/>
                  </a:cubicBezTo>
                  <a:cubicBezTo>
                    <a:pt x="6404" y="13624"/>
                    <a:pt x="6773" y="12922"/>
                    <a:pt x="7071" y="12184"/>
                  </a:cubicBezTo>
                  <a:cubicBezTo>
                    <a:pt x="7761" y="10481"/>
                    <a:pt x="8011" y="8624"/>
                    <a:pt x="8714" y="6921"/>
                  </a:cubicBezTo>
                  <a:cubicBezTo>
                    <a:pt x="9369" y="5350"/>
                    <a:pt x="10297" y="3861"/>
                    <a:pt x="11452" y="2623"/>
                  </a:cubicBezTo>
                  <a:cubicBezTo>
                    <a:pt x="12478" y="1510"/>
                    <a:pt x="13899" y="521"/>
                    <a:pt x="15427" y="521"/>
                  </a:cubicBezTo>
                  <a:cubicBezTo>
                    <a:pt x="15796" y="521"/>
                    <a:pt x="16171" y="579"/>
                    <a:pt x="16548" y="706"/>
                  </a:cubicBezTo>
                  <a:cubicBezTo>
                    <a:pt x="16577" y="717"/>
                    <a:pt x="16605" y="722"/>
                    <a:pt x="16630" y="722"/>
                  </a:cubicBezTo>
                  <a:cubicBezTo>
                    <a:pt x="16854" y="722"/>
                    <a:pt x="16924" y="338"/>
                    <a:pt x="16667" y="242"/>
                  </a:cubicBezTo>
                  <a:cubicBezTo>
                    <a:pt x="16190" y="76"/>
                    <a:pt x="15722" y="1"/>
                    <a:pt x="15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6809563" y="1116350"/>
              <a:ext cx="412825" cy="196775"/>
            </a:xfrm>
            <a:custGeom>
              <a:avLst/>
              <a:gdLst/>
              <a:ahLst/>
              <a:cxnLst/>
              <a:rect l="l" t="t" r="r" b="b"/>
              <a:pathLst>
                <a:path w="16513" h="7871" extrusionOk="0">
                  <a:moveTo>
                    <a:pt x="12436" y="0"/>
                  </a:moveTo>
                  <a:cubicBezTo>
                    <a:pt x="11923" y="0"/>
                    <a:pt x="11413" y="100"/>
                    <a:pt x="10945" y="321"/>
                  </a:cubicBezTo>
                  <a:cubicBezTo>
                    <a:pt x="10410" y="571"/>
                    <a:pt x="9957" y="987"/>
                    <a:pt x="9588" y="1452"/>
                  </a:cubicBezTo>
                  <a:cubicBezTo>
                    <a:pt x="8850" y="2380"/>
                    <a:pt x="8386" y="3500"/>
                    <a:pt x="7588" y="4393"/>
                  </a:cubicBezTo>
                  <a:cubicBezTo>
                    <a:pt x="7147" y="4881"/>
                    <a:pt x="6623" y="5226"/>
                    <a:pt x="5992" y="5405"/>
                  </a:cubicBezTo>
                  <a:cubicBezTo>
                    <a:pt x="5254" y="5619"/>
                    <a:pt x="4468" y="5631"/>
                    <a:pt x="3706" y="5702"/>
                  </a:cubicBezTo>
                  <a:cubicBezTo>
                    <a:pt x="2385" y="5809"/>
                    <a:pt x="670" y="6155"/>
                    <a:pt x="75" y="7536"/>
                  </a:cubicBezTo>
                  <a:cubicBezTo>
                    <a:pt x="1" y="7709"/>
                    <a:pt x="144" y="7871"/>
                    <a:pt x="286" y="7871"/>
                  </a:cubicBezTo>
                  <a:cubicBezTo>
                    <a:pt x="349" y="7871"/>
                    <a:pt x="412" y="7839"/>
                    <a:pt x="456" y="7762"/>
                  </a:cubicBezTo>
                  <a:cubicBezTo>
                    <a:pt x="1087" y="6631"/>
                    <a:pt x="2432" y="6345"/>
                    <a:pt x="3623" y="6250"/>
                  </a:cubicBezTo>
                  <a:cubicBezTo>
                    <a:pt x="4957" y="6155"/>
                    <a:pt x="6350" y="6131"/>
                    <a:pt x="7445" y="5262"/>
                  </a:cubicBezTo>
                  <a:cubicBezTo>
                    <a:pt x="9159" y="3893"/>
                    <a:pt x="9612" y="773"/>
                    <a:pt x="12136" y="547"/>
                  </a:cubicBezTo>
                  <a:cubicBezTo>
                    <a:pt x="12237" y="538"/>
                    <a:pt x="12338" y="534"/>
                    <a:pt x="12438" y="534"/>
                  </a:cubicBezTo>
                  <a:cubicBezTo>
                    <a:pt x="13944" y="534"/>
                    <a:pt x="15265" y="1518"/>
                    <a:pt x="16125" y="2690"/>
                  </a:cubicBezTo>
                  <a:cubicBezTo>
                    <a:pt x="16165" y="2746"/>
                    <a:pt x="16222" y="2769"/>
                    <a:pt x="16277" y="2769"/>
                  </a:cubicBezTo>
                  <a:cubicBezTo>
                    <a:pt x="16399" y="2769"/>
                    <a:pt x="16513" y="2655"/>
                    <a:pt x="16422" y="2523"/>
                  </a:cubicBezTo>
                  <a:cubicBezTo>
                    <a:pt x="15636" y="1309"/>
                    <a:pt x="14529" y="273"/>
                    <a:pt x="13053" y="47"/>
                  </a:cubicBezTo>
                  <a:cubicBezTo>
                    <a:pt x="12848" y="16"/>
                    <a:pt x="12642" y="0"/>
                    <a:pt x="12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37"/>
          <p:cNvGrpSpPr/>
          <p:nvPr/>
        </p:nvGrpSpPr>
        <p:grpSpPr>
          <a:xfrm>
            <a:off x="6928225" y="3369563"/>
            <a:ext cx="481075" cy="537975"/>
            <a:chOff x="4678525" y="4254125"/>
            <a:chExt cx="481075" cy="537975"/>
          </a:xfrm>
        </p:grpSpPr>
        <p:sp>
          <p:nvSpPr>
            <p:cNvPr id="1790" name="Google Shape;1790;p37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4" name="Google Shape;1794;p37"/>
          <p:cNvGrpSpPr/>
          <p:nvPr/>
        </p:nvGrpSpPr>
        <p:grpSpPr>
          <a:xfrm flipH="1">
            <a:off x="1480925" y="1440313"/>
            <a:ext cx="481075" cy="537975"/>
            <a:chOff x="4678525" y="4254125"/>
            <a:chExt cx="481075" cy="537975"/>
          </a:xfrm>
        </p:grpSpPr>
        <p:sp>
          <p:nvSpPr>
            <p:cNvPr id="1795" name="Google Shape;1795;p37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7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7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74;p15">
            <a:extLst>
              <a:ext uri="{FF2B5EF4-FFF2-40B4-BE49-F238E27FC236}">
                <a16:creationId xmlns:a16="http://schemas.microsoft.com/office/drawing/2014/main" id="{431428E9-A904-485A-8B0D-7F6BE4371588}"/>
              </a:ext>
            </a:extLst>
          </p:cNvPr>
          <p:cNvSpPr txBox="1"/>
          <p:nvPr/>
        </p:nvSpPr>
        <p:spPr>
          <a:xfrm>
            <a:off x="7136462" y="-16039"/>
            <a:ext cx="173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F9FAF4"/>
                </a:solidFill>
              </a:rPr>
              <a:t>Размер выборки 209 человек</a:t>
            </a:r>
            <a:endParaRPr dirty="0"/>
          </a:p>
        </p:txBody>
      </p:sp>
      <p:pic>
        <p:nvPicPr>
          <p:cNvPr id="37" name="Google Shape;82;p16">
            <a:extLst>
              <a:ext uri="{FF2B5EF4-FFF2-40B4-BE49-F238E27FC236}">
                <a16:creationId xmlns:a16="http://schemas.microsoft.com/office/drawing/2014/main" id="{602D083F-5417-46C1-A847-9AA1B721365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275" y="1468491"/>
            <a:ext cx="5432676" cy="3679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538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37"/>
          <p:cNvSpPr txBox="1">
            <a:spLocks noGrp="1"/>
          </p:cNvSpPr>
          <p:nvPr>
            <p:ph type="title"/>
          </p:nvPr>
        </p:nvSpPr>
        <p:spPr>
          <a:xfrm>
            <a:off x="800117" y="7100"/>
            <a:ext cx="6018299" cy="21260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dirty="0"/>
              <a:t>Место проживания (Где ты живешь? )</a:t>
            </a:r>
            <a:r>
              <a:rPr lang="ru-RU" dirty="0" err="1"/>
              <a:t>您住在哪里</a:t>
            </a:r>
            <a:r>
              <a:rPr lang="ru-RU" dirty="0"/>
              <a:t>?</a:t>
            </a:r>
            <a:endParaRPr lang="ru-RU" dirty="0">
              <a:effectLst/>
            </a:endParaRPr>
          </a:p>
        </p:txBody>
      </p:sp>
      <p:grpSp>
        <p:nvGrpSpPr>
          <p:cNvPr id="1767" name="Google Shape;1767;p37"/>
          <p:cNvGrpSpPr/>
          <p:nvPr/>
        </p:nvGrpSpPr>
        <p:grpSpPr>
          <a:xfrm rot="-781558">
            <a:off x="796177" y="2608140"/>
            <a:ext cx="997258" cy="1451173"/>
            <a:chOff x="6260113" y="356925"/>
            <a:chExt cx="997225" cy="1451125"/>
          </a:xfrm>
        </p:grpSpPr>
        <p:sp>
          <p:nvSpPr>
            <p:cNvPr id="1768" name="Google Shape;1768;p37"/>
            <p:cNvSpPr/>
            <p:nvPr/>
          </p:nvSpPr>
          <p:spPr>
            <a:xfrm>
              <a:off x="6380113" y="1088075"/>
              <a:ext cx="686425" cy="299525"/>
            </a:xfrm>
            <a:custGeom>
              <a:avLst/>
              <a:gdLst/>
              <a:ahLst/>
              <a:cxnLst/>
              <a:rect l="l" t="t" r="r" b="b"/>
              <a:pathLst>
                <a:path w="27457" h="11981" extrusionOk="0">
                  <a:moveTo>
                    <a:pt x="1129" y="0"/>
                  </a:moveTo>
                  <a:cubicBezTo>
                    <a:pt x="724" y="0"/>
                    <a:pt x="474" y="77"/>
                    <a:pt x="406" y="237"/>
                  </a:cubicBezTo>
                  <a:cubicBezTo>
                    <a:pt x="1" y="1166"/>
                    <a:pt x="5644" y="4488"/>
                    <a:pt x="13014" y="7667"/>
                  </a:cubicBezTo>
                  <a:cubicBezTo>
                    <a:pt x="19076" y="10276"/>
                    <a:pt x="24411" y="11980"/>
                    <a:pt x="26329" y="11980"/>
                  </a:cubicBezTo>
                  <a:cubicBezTo>
                    <a:pt x="26739" y="11980"/>
                    <a:pt x="26992" y="11902"/>
                    <a:pt x="27064" y="11739"/>
                  </a:cubicBezTo>
                  <a:cubicBezTo>
                    <a:pt x="27457" y="10810"/>
                    <a:pt x="21813" y="7500"/>
                    <a:pt x="14455" y="4321"/>
                  </a:cubicBezTo>
                  <a:cubicBezTo>
                    <a:pt x="8376" y="1699"/>
                    <a:pt x="3034" y="0"/>
                    <a:pt x="11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6361063" y="1091600"/>
              <a:ext cx="696850" cy="388775"/>
            </a:xfrm>
            <a:custGeom>
              <a:avLst/>
              <a:gdLst/>
              <a:ahLst/>
              <a:cxnLst/>
              <a:rect l="l" t="t" r="r" b="b"/>
              <a:pathLst>
                <a:path w="27874" h="15551" extrusionOk="0">
                  <a:moveTo>
                    <a:pt x="1406" y="1"/>
                  </a:moveTo>
                  <a:cubicBezTo>
                    <a:pt x="1406" y="1"/>
                    <a:pt x="108" y="1287"/>
                    <a:pt x="1" y="4704"/>
                  </a:cubicBezTo>
                  <a:cubicBezTo>
                    <a:pt x="1" y="4704"/>
                    <a:pt x="156" y="4859"/>
                    <a:pt x="489" y="5121"/>
                  </a:cubicBezTo>
                  <a:cubicBezTo>
                    <a:pt x="1715" y="6073"/>
                    <a:pt x="5287" y="8633"/>
                    <a:pt x="12110" y="11574"/>
                  </a:cubicBezTo>
                  <a:cubicBezTo>
                    <a:pt x="19872" y="14919"/>
                    <a:pt x="23861" y="15455"/>
                    <a:pt x="24635" y="15539"/>
                  </a:cubicBezTo>
                  <a:cubicBezTo>
                    <a:pt x="24718" y="15539"/>
                    <a:pt x="24766" y="15551"/>
                    <a:pt x="24766" y="15551"/>
                  </a:cubicBezTo>
                  <a:cubicBezTo>
                    <a:pt x="24766" y="15551"/>
                    <a:pt x="26564" y="15003"/>
                    <a:pt x="27873" y="11419"/>
                  </a:cubicBezTo>
                  <a:lnTo>
                    <a:pt x="27873" y="11419"/>
                  </a:lnTo>
                  <a:cubicBezTo>
                    <a:pt x="27787" y="11619"/>
                    <a:pt x="27479" y="11714"/>
                    <a:pt x="26985" y="11714"/>
                  </a:cubicBezTo>
                  <a:cubicBezTo>
                    <a:pt x="25773" y="11714"/>
                    <a:pt x="23445" y="11143"/>
                    <a:pt x="20527" y="10145"/>
                  </a:cubicBezTo>
                  <a:cubicBezTo>
                    <a:pt x="19837" y="9919"/>
                    <a:pt x="19122" y="9657"/>
                    <a:pt x="18372" y="9383"/>
                  </a:cubicBezTo>
                  <a:cubicBezTo>
                    <a:pt x="17944" y="9216"/>
                    <a:pt x="17491" y="9050"/>
                    <a:pt x="17039" y="8871"/>
                  </a:cubicBezTo>
                  <a:cubicBezTo>
                    <a:pt x="16003" y="8466"/>
                    <a:pt x="14943" y="8026"/>
                    <a:pt x="13848" y="7550"/>
                  </a:cubicBezTo>
                  <a:lnTo>
                    <a:pt x="13645" y="7466"/>
                  </a:lnTo>
                  <a:cubicBezTo>
                    <a:pt x="12943" y="7169"/>
                    <a:pt x="12276" y="6871"/>
                    <a:pt x="11621" y="6561"/>
                  </a:cubicBezTo>
                  <a:cubicBezTo>
                    <a:pt x="10919" y="6240"/>
                    <a:pt x="10252" y="5918"/>
                    <a:pt x="9597" y="5609"/>
                  </a:cubicBezTo>
                  <a:cubicBezTo>
                    <a:pt x="9395" y="5502"/>
                    <a:pt x="9192" y="5406"/>
                    <a:pt x="9002" y="5311"/>
                  </a:cubicBezTo>
                  <a:cubicBezTo>
                    <a:pt x="8157" y="4883"/>
                    <a:pt x="7359" y="4478"/>
                    <a:pt x="6621" y="4073"/>
                  </a:cubicBezTo>
                  <a:cubicBezTo>
                    <a:pt x="6014" y="3740"/>
                    <a:pt x="5466" y="3418"/>
                    <a:pt x="4942" y="3109"/>
                  </a:cubicBezTo>
                  <a:cubicBezTo>
                    <a:pt x="2549" y="1680"/>
                    <a:pt x="1180" y="525"/>
                    <a:pt x="1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6264338" y="1219600"/>
              <a:ext cx="712600" cy="580600"/>
            </a:xfrm>
            <a:custGeom>
              <a:avLst/>
              <a:gdLst/>
              <a:ahLst/>
              <a:cxnLst/>
              <a:rect l="l" t="t" r="r" b="b"/>
              <a:pathLst>
                <a:path w="28504" h="23224" extrusionOk="0">
                  <a:moveTo>
                    <a:pt x="4358" y="1"/>
                  </a:moveTo>
                  <a:lnTo>
                    <a:pt x="238" y="13252"/>
                  </a:lnTo>
                  <a:cubicBezTo>
                    <a:pt x="238" y="13252"/>
                    <a:pt x="0" y="16586"/>
                    <a:pt x="9716" y="20777"/>
                  </a:cubicBezTo>
                  <a:cubicBezTo>
                    <a:pt x="14186" y="22703"/>
                    <a:pt x="17077" y="23223"/>
                    <a:pt x="18896" y="23223"/>
                  </a:cubicBezTo>
                  <a:cubicBezTo>
                    <a:pt x="21036" y="23223"/>
                    <a:pt x="21694" y="22503"/>
                    <a:pt x="21694" y="22503"/>
                  </a:cubicBezTo>
                  <a:lnTo>
                    <a:pt x="28504" y="10407"/>
                  </a:lnTo>
                  <a:cubicBezTo>
                    <a:pt x="27730" y="10335"/>
                    <a:pt x="23741" y="9799"/>
                    <a:pt x="15979" y="6454"/>
                  </a:cubicBezTo>
                  <a:cubicBezTo>
                    <a:pt x="9156" y="3513"/>
                    <a:pt x="5584" y="953"/>
                    <a:pt x="4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6354238" y="1084525"/>
              <a:ext cx="52325" cy="129800"/>
            </a:xfrm>
            <a:custGeom>
              <a:avLst/>
              <a:gdLst/>
              <a:ahLst/>
              <a:cxnLst/>
              <a:rect l="l" t="t" r="r" b="b"/>
              <a:pathLst>
                <a:path w="2093" h="5192" extrusionOk="0">
                  <a:moveTo>
                    <a:pt x="1723" y="1"/>
                  </a:moveTo>
                  <a:cubicBezTo>
                    <a:pt x="1665" y="1"/>
                    <a:pt x="1604" y="21"/>
                    <a:pt x="1548" y="70"/>
                  </a:cubicBezTo>
                  <a:cubicBezTo>
                    <a:pt x="869" y="653"/>
                    <a:pt x="405" y="1534"/>
                    <a:pt x="179" y="2403"/>
                  </a:cubicBezTo>
                  <a:cubicBezTo>
                    <a:pt x="60" y="2832"/>
                    <a:pt x="0" y="3284"/>
                    <a:pt x="12" y="3737"/>
                  </a:cubicBezTo>
                  <a:cubicBezTo>
                    <a:pt x="12" y="4165"/>
                    <a:pt x="48" y="4701"/>
                    <a:pt x="262" y="5082"/>
                  </a:cubicBezTo>
                  <a:cubicBezTo>
                    <a:pt x="304" y="5157"/>
                    <a:pt x="381" y="5191"/>
                    <a:pt x="458" y="5191"/>
                  </a:cubicBezTo>
                  <a:cubicBezTo>
                    <a:pt x="577" y="5191"/>
                    <a:pt x="698" y="5108"/>
                    <a:pt x="691" y="4963"/>
                  </a:cubicBezTo>
                  <a:cubicBezTo>
                    <a:pt x="679" y="4570"/>
                    <a:pt x="560" y="4177"/>
                    <a:pt x="560" y="3773"/>
                  </a:cubicBezTo>
                  <a:cubicBezTo>
                    <a:pt x="560" y="3356"/>
                    <a:pt x="607" y="2951"/>
                    <a:pt x="714" y="2546"/>
                  </a:cubicBezTo>
                  <a:cubicBezTo>
                    <a:pt x="929" y="1725"/>
                    <a:pt x="1345" y="1058"/>
                    <a:pt x="1917" y="439"/>
                  </a:cubicBezTo>
                  <a:cubicBezTo>
                    <a:pt x="2092" y="245"/>
                    <a:pt x="1924" y="1"/>
                    <a:pt x="1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6974263" y="1368175"/>
              <a:ext cx="88725" cy="118175"/>
            </a:xfrm>
            <a:custGeom>
              <a:avLst/>
              <a:gdLst/>
              <a:ahLst/>
              <a:cxnLst/>
              <a:rect l="l" t="t" r="r" b="b"/>
              <a:pathLst>
                <a:path w="3549" h="4727" extrusionOk="0">
                  <a:moveTo>
                    <a:pt x="3379" y="1"/>
                  </a:moveTo>
                  <a:cubicBezTo>
                    <a:pt x="3308" y="1"/>
                    <a:pt x="3236" y="37"/>
                    <a:pt x="3214" y="118"/>
                  </a:cubicBezTo>
                  <a:cubicBezTo>
                    <a:pt x="3107" y="535"/>
                    <a:pt x="2929" y="951"/>
                    <a:pt x="2762" y="1356"/>
                  </a:cubicBezTo>
                  <a:cubicBezTo>
                    <a:pt x="2583" y="1761"/>
                    <a:pt x="2357" y="2130"/>
                    <a:pt x="2107" y="2499"/>
                  </a:cubicBezTo>
                  <a:cubicBezTo>
                    <a:pt x="1869" y="2844"/>
                    <a:pt x="1583" y="3178"/>
                    <a:pt x="1274" y="3464"/>
                  </a:cubicBezTo>
                  <a:cubicBezTo>
                    <a:pt x="940" y="3785"/>
                    <a:pt x="571" y="4023"/>
                    <a:pt x="214" y="4297"/>
                  </a:cubicBezTo>
                  <a:cubicBezTo>
                    <a:pt x="0" y="4460"/>
                    <a:pt x="204" y="4727"/>
                    <a:pt x="416" y="4727"/>
                  </a:cubicBezTo>
                  <a:cubicBezTo>
                    <a:pt x="453" y="4727"/>
                    <a:pt x="489" y="4719"/>
                    <a:pt x="524" y="4702"/>
                  </a:cubicBezTo>
                  <a:cubicBezTo>
                    <a:pt x="940" y="4499"/>
                    <a:pt x="1333" y="4166"/>
                    <a:pt x="1655" y="3856"/>
                  </a:cubicBezTo>
                  <a:cubicBezTo>
                    <a:pt x="2000" y="3523"/>
                    <a:pt x="2298" y="3154"/>
                    <a:pt x="2571" y="2761"/>
                  </a:cubicBezTo>
                  <a:cubicBezTo>
                    <a:pt x="2833" y="2392"/>
                    <a:pt x="3048" y="1975"/>
                    <a:pt x="3214" y="1547"/>
                  </a:cubicBezTo>
                  <a:cubicBezTo>
                    <a:pt x="3405" y="1082"/>
                    <a:pt x="3476" y="642"/>
                    <a:pt x="3536" y="154"/>
                  </a:cubicBezTo>
                  <a:cubicBezTo>
                    <a:pt x="3549" y="56"/>
                    <a:pt x="3465" y="1"/>
                    <a:pt x="3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6288563" y="1534050"/>
              <a:ext cx="123875" cy="101500"/>
            </a:xfrm>
            <a:custGeom>
              <a:avLst/>
              <a:gdLst/>
              <a:ahLst/>
              <a:cxnLst/>
              <a:rect l="l" t="t" r="r" b="b"/>
              <a:pathLst>
                <a:path w="4955" h="4060" extrusionOk="0">
                  <a:moveTo>
                    <a:pt x="242" y="1"/>
                  </a:moveTo>
                  <a:cubicBezTo>
                    <a:pt x="115" y="1"/>
                    <a:pt x="0" y="121"/>
                    <a:pt x="91" y="269"/>
                  </a:cubicBezTo>
                  <a:cubicBezTo>
                    <a:pt x="1091" y="1936"/>
                    <a:pt x="2651" y="3234"/>
                    <a:pt x="4425" y="4032"/>
                  </a:cubicBezTo>
                  <a:cubicBezTo>
                    <a:pt x="4465" y="4051"/>
                    <a:pt x="4504" y="4059"/>
                    <a:pt x="4542" y="4059"/>
                  </a:cubicBezTo>
                  <a:cubicBezTo>
                    <a:pt x="4785" y="4059"/>
                    <a:pt x="4955" y="3705"/>
                    <a:pt x="4687" y="3591"/>
                  </a:cubicBezTo>
                  <a:cubicBezTo>
                    <a:pt x="2972" y="2805"/>
                    <a:pt x="1532" y="1579"/>
                    <a:pt x="401" y="79"/>
                  </a:cubicBezTo>
                  <a:cubicBezTo>
                    <a:pt x="357" y="24"/>
                    <a:pt x="298" y="1"/>
                    <a:pt x="2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6357513" y="1576850"/>
              <a:ext cx="68025" cy="43175"/>
            </a:xfrm>
            <a:custGeom>
              <a:avLst/>
              <a:gdLst/>
              <a:ahLst/>
              <a:cxnLst/>
              <a:rect l="l" t="t" r="r" b="b"/>
              <a:pathLst>
                <a:path w="2721" h="1727" extrusionOk="0">
                  <a:moveTo>
                    <a:pt x="211" y="1"/>
                  </a:moveTo>
                  <a:cubicBezTo>
                    <a:pt x="82" y="1"/>
                    <a:pt x="0" y="193"/>
                    <a:pt x="131" y="284"/>
                  </a:cubicBezTo>
                  <a:cubicBezTo>
                    <a:pt x="488" y="522"/>
                    <a:pt x="833" y="772"/>
                    <a:pt x="1179" y="1010"/>
                  </a:cubicBezTo>
                  <a:cubicBezTo>
                    <a:pt x="1536" y="1236"/>
                    <a:pt x="1893" y="1463"/>
                    <a:pt x="2250" y="1689"/>
                  </a:cubicBezTo>
                  <a:cubicBezTo>
                    <a:pt x="2292" y="1715"/>
                    <a:pt x="2333" y="1727"/>
                    <a:pt x="2372" y="1727"/>
                  </a:cubicBezTo>
                  <a:cubicBezTo>
                    <a:pt x="2579" y="1727"/>
                    <a:pt x="2721" y="1402"/>
                    <a:pt x="2500" y="1272"/>
                  </a:cubicBezTo>
                  <a:cubicBezTo>
                    <a:pt x="2131" y="1058"/>
                    <a:pt x="1774" y="843"/>
                    <a:pt x="1405" y="629"/>
                  </a:cubicBezTo>
                  <a:cubicBezTo>
                    <a:pt x="1036" y="415"/>
                    <a:pt x="655" y="224"/>
                    <a:pt x="286" y="22"/>
                  </a:cubicBezTo>
                  <a:cubicBezTo>
                    <a:pt x="260" y="7"/>
                    <a:pt x="235" y="1"/>
                    <a:pt x="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6385488" y="1572250"/>
              <a:ext cx="45250" cy="27950"/>
            </a:xfrm>
            <a:custGeom>
              <a:avLst/>
              <a:gdLst/>
              <a:ahLst/>
              <a:cxnLst/>
              <a:rect l="l" t="t" r="r" b="b"/>
              <a:pathLst>
                <a:path w="1810" h="1118" extrusionOk="0">
                  <a:moveTo>
                    <a:pt x="201" y="0"/>
                  </a:moveTo>
                  <a:cubicBezTo>
                    <a:pt x="141" y="0"/>
                    <a:pt x="85" y="27"/>
                    <a:pt x="48" y="87"/>
                  </a:cubicBezTo>
                  <a:cubicBezTo>
                    <a:pt x="0" y="182"/>
                    <a:pt x="24" y="301"/>
                    <a:pt x="119" y="349"/>
                  </a:cubicBezTo>
                  <a:cubicBezTo>
                    <a:pt x="334" y="468"/>
                    <a:pt x="536" y="599"/>
                    <a:pt x="750" y="718"/>
                  </a:cubicBezTo>
                  <a:cubicBezTo>
                    <a:pt x="965" y="849"/>
                    <a:pt x="1179" y="968"/>
                    <a:pt x="1393" y="1087"/>
                  </a:cubicBezTo>
                  <a:cubicBezTo>
                    <a:pt x="1434" y="1107"/>
                    <a:pt x="1480" y="1118"/>
                    <a:pt x="1525" y="1118"/>
                  </a:cubicBezTo>
                  <a:cubicBezTo>
                    <a:pt x="1613" y="1118"/>
                    <a:pt x="1699" y="1078"/>
                    <a:pt x="1738" y="992"/>
                  </a:cubicBezTo>
                  <a:cubicBezTo>
                    <a:pt x="1810" y="873"/>
                    <a:pt x="1786" y="706"/>
                    <a:pt x="1655" y="646"/>
                  </a:cubicBezTo>
                  <a:cubicBezTo>
                    <a:pt x="1429" y="539"/>
                    <a:pt x="1203" y="420"/>
                    <a:pt x="988" y="325"/>
                  </a:cubicBezTo>
                  <a:cubicBezTo>
                    <a:pt x="762" y="230"/>
                    <a:pt x="536" y="123"/>
                    <a:pt x="310" y="27"/>
                  </a:cubicBezTo>
                  <a:cubicBezTo>
                    <a:pt x="274" y="10"/>
                    <a:pt x="237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6444713" y="825100"/>
              <a:ext cx="205100" cy="406725"/>
            </a:xfrm>
            <a:custGeom>
              <a:avLst/>
              <a:gdLst/>
              <a:ahLst/>
              <a:cxnLst/>
              <a:rect l="l" t="t" r="r" b="b"/>
              <a:pathLst>
                <a:path w="8204" h="16269" extrusionOk="0">
                  <a:moveTo>
                    <a:pt x="3412" y="0"/>
                  </a:moveTo>
                  <a:cubicBezTo>
                    <a:pt x="2208" y="0"/>
                    <a:pt x="1006" y="330"/>
                    <a:pt x="1" y="993"/>
                  </a:cubicBezTo>
                  <a:cubicBezTo>
                    <a:pt x="2310" y="1731"/>
                    <a:pt x="3977" y="4101"/>
                    <a:pt x="3882" y="6518"/>
                  </a:cubicBezTo>
                  <a:cubicBezTo>
                    <a:pt x="3834" y="8018"/>
                    <a:pt x="3179" y="9423"/>
                    <a:pt x="2941" y="10911"/>
                  </a:cubicBezTo>
                  <a:cubicBezTo>
                    <a:pt x="2739" y="12173"/>
                    <a:pt x="2858" y="13507"/>
                    <a:pt x="3275" y="14733"/>
                  </a:cubicBezTo>
                  <a:cubicBezTo>
                    <a:pt x="4013" y="15138"/>
                    <a:pt x="4811" y="15543"/>
                    <a:pt x="5656" y="15971"/>
                  </a:cubicBezTo>
                  <a:cubicBezTo>
                    <a:pt x="5846" y="16066"/>
                    <a:pt x="6049" y="16162"/>
                    <a:pt x="6251" y="16269"/>
                  </a:cubicBezTo>
                  <a:cubicBezTo>
                    <a:pt x="5632" y="14959"/>
                    <a:pt x="5418" y="13459"/>
                    <a:pt x="5704" y="12042"/>
                  </a:cubicBezTo>
                  <a:cubicBezTo>
                    <a:pt x="5989" y="10649"/>
                    <a:pt x="6704" y="9399"/>
                    <a:pt x="7251" y="8077"/>
                  </a:cubicBezTo>
                  <a:cubicBezTo>
                    <a:pt x="7811" y="6768"/>
                    <a:pt x="8204" y="5303"/>
                    <a:pt x="7799" y="3934"/>
                  </a:cubicBezTo>
                  <a:cubicBezTo>
                    <a:pt x="7454" y="2708"/>
                    <a:pt x="6489" y="1707"/>
                    <a:pt x="6013" y="541"/>
                  </a:cubicBezTo>
                  <a:cubicBezTo>
                    <a:pt x="5197" y="181"/>
                    <a:pt x="4304" y="0"/>
                    <a:pt x="3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6515738" y="860350"/>
              <a:ext cx="87350" cy="352175"/>
            </a:xfrm>
            <a:custGeom>
              <a:avLst/>
              <a:gdLst/>
              <a:ahLst/>
              <a:cxnLst/>
              <a:rect l="l" t="t" r="r" b="b"/>
              <a:pathLst>
                <a:path w="3494" h="14087" extrusionOk="0">
                  <a:moveTo>
                    <a:pt x="181" y="0"/>
                  </a:moveTo>
                  <a:cubicBezTo>
                    <a:pt x="74" y="0"/>
                    <a:pt x="0" y="152"/>
                    <a:pt x="124" y="214"/>
                  </a:cubicBezTo>
                  <a:cubicBezTo>
                    <a:pt x="910" y="607"/>
                    <a:pt x="1732" y="1071"/>
                    <a:pt x="2315" y="1738"/>
                  </a:cubicBezTo>
                  <a:cubicBezTo>
                    <a:pt x="3005" y="2524"/>
                    <a:pt x="3041" y="3560"/>
                    <a:pt x="2922" y="4548"/>
                  </a:cubicBezTo>
                  <a:cubicBezTo>
                    <a:pt x="2660" y="6691"/>
                    <a:pt x="1851" y="8715"/>
                    <a:pt x="1577" y="10846"/>
                  </a:cubicBezTo>
                  <a:cubicBezTo>
                    <a:pt x="1434" y="11894"/>
                    <a:pt x="1351" y="13073"/>
                    <a:pt x="1982" y="13978"/>
                  </a:cubicBezTo>
                  <a:cubicBezTo>
                    <a:pt x="2033" y="14054"/>
                    <a:pt x="2106" y="14086"/>
                    <a:pt x="2178" y="14086"/>
                  </a:cubicBezTo>
                  <a:cubicBezTo>
                    <a:pt x="2342" y="14086"/>
                    <a:pt x="2502" y="13921"/>
                    <a:pt x="2386" y="13740"/>
                  </a:cubicBezTo>
                  <a:cubicBezTo>
                    <a:pt x="1803" y="12882"/>
                    <a:pt x="1934" y="11739"/>
                    <a:pt x="2065" y="10763"/>
                  </a:cubicBezTo>
                  <a:cubicBezTo>
                    <a:pt x="2220" y="9668"/>
                    <a:pt x="2517" y="8596"/>
                    <a:pt x="2791" y="7513"/>
                  </a:cubicBezTo>
                  <a:cubicBezTo>
                    <a:pt x="3041" y="6477"/>
                    <a:pt x="3303" y="5429"/>
                    <a:pt x="3398" y="4369"/>
                  </a:cubicBezTo>
                  <a:cubicBezTo>
                    <a:pt x="3494" y="3417"/>
                    <a:pt x="3351" y="2453"/>
                    <a:pt x="2755" y="1679"/>
                  </a:cubicBezTo>
                  <a:cubicBezTo>
                    <a:pt x="2113" y="857"/>
                    <a:pt x="1160" y="428"/>
                    <a:pt x="231" y="12"/>
                  </a:cubicBezTo>
                  <a:cubicBezTo>
                    <a:pt x="214" y="4"/>
                    <a:pt x="197" y="0"/>
                    <a:pt x="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6360113" y="1208000"/>
              <a:ext cx="635100" cy="279925"/>
            </a:xfrm>
            <a:custGeom>
              <a:avLst/>
              <a:gdLst/>
              <a:ahLst/>
              <a:cxnLst/>
              <a:rect l="l" t="t" r="r" b="b"/>
              <a:pathLst>
                <a:path w="25404" h="11197" extrusionOk="0">
                  <a:moveTo>
                    <a:pt x="207" y="0"/>
                  </a:moveTo>
                  <a:cubicBezTo>
                    <a:pt x="96" y="0"/>
                    <a:pt x="0" y="160"/>
                    <a:pt x="98" y="238"/>
                  </a:cubicBezTo>
                  <a:cubicBezTo>
                    <a:pt x="456" y="512"/>
                    <a:pt x="765" y="834"/>
                    <a:pt x="1122" y="1108"/>
                  </a:cubicBezTo>
                  <a:cubicBezTo>
                    <a:pt x="1468" y="1381"/>
                    <a:pt x="1825" y="1643"/>
                    <a:pt x="2194" y="1893"/>
                  </a:cubicBezTo>
                  <a:cubicBezTo>
                    <a:pt x="2920" y="2405"/>
                    <a:pt x="3646" y="2894"/>
                    <a:pt x="4408" y="3358"/>
                  </a:cubicBezTo>
                  <a:cubicBezTo>
                    <a:pt x="5909" y="4298"/>
                    <a:pt x="7456" y="5168"/>
                    <a:pt x="9040" y="5953"/>
                  </a:cubicBezTo>
                  <a:cubicBezTo>
                    <a:pt x="12231" y="7561"/>
                    <a:pt x="15577" y="8859"/>
                    <a:pt x="19017" y="9835"/>
                  </a:cubicBezTo>
                  <a:cubicBezTo>
                    <a:pt x="20946" y="10394"/>
                    <a:pt x="22899" y="10847"/>
                    <a:pt x="24875" y="11192"/>
                  </a:cubicBezTo>
                  <a:cubicBezTo>
                    <a:pt x="24894" y="11195"/>
                    <a:pt x="24912" y="11196"/>
                    <a:pt x="24929" y="11196"/>
                  </a:cubicBezTo>
                  <a:cubicBezTo>
                    <a:pt x="25271" y="11196"/>
                    <a:pt x="25404" y="10665"/>
                    <a:pt x="25030" y="10597"/>
                  </a:cubicBezTo>
                  <a:cubicBezTo>
                    <a:pt x="21553" y="9990"/>
                    <a:pt x="18136" y="9061"/>
                    <a:pt x="14838" y="7823"/>
                  </a:cubicBezTo>
                  <a:cubicBezTo>
                    <a:pt x="11528" y="6584"/>
                    <a:pt x="8326" y="5037"/>
                    <a:pt x="5290" y="3227"/>
                  </a:cubicBezTo>
                  <a:cubicBezTo>
                    <a:pt x="4432" y="2715"/>
                    <a:pt x="3599" y="2191"/>
                    <a:pt x="2765" y="1643"/>
                  </a:cubicBezTo>
                  <a:cubicBezTo>
                    <a:pt x="2361" y="1381"/>
                    <a:pt x="1968" y="1108"/>
                    <a:pt x="1563" y="846"/>
                  </a:cubicBezTo>
                  <a:cubicBezTo>
                    <a:pt x="1134" y="560"/>
                    <a:pt x="682" y="310"/>
                    <a:pt x="277" y="24"/>
                  </a:cubicBezTo>
                  <a:cubicBezTo>
                    <a:pt x="254" y="7"/>
                    <a:pt x="230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7"/>
            <p:cNvSpPr/>
            <p:nvPr/>
          </p:nvSpPr>
          <p:spPr>
            <a:xfrm>
              <a:off x="6260113" y="1545675"/>
              <a:ext cx="555025" cy="262375"/>
            </a:xfrm>
            <a:custGeom>
              <a:avLst/>
              <a:gdLst/>
              <a:ahLst/>
              <a:cxnLst/>
              <a:rect l="l" t="t" r="r" b="b"/>
              <a:pathLst>
                <a:path w="22201" h="10495" extrusionOk="0">
                  <a:moveTo>
                    <a:pt x="187" y="1"/>
                  </a:moveTo>
                  <a:cubicBezTo>
                    <a:pt x="90" y="1"/>
                    <a:pt x="1" y="99"/>
                    <a:pt x="26" y="209"/>
                  </a:cubicBezTo>
                  <a:cubicBezTo>
                    <a:pt x="181" y="924"/>
                    <a:pt x="717" y="1590"/>
                    <a:pt x="1158" y="2162"/>
                  </a:cubicBezTo>
                  <a:cubicBezTo>
                    <a:pt x="1622" y="2757"/>
                    <a:pt x="2146" y="3317"/>
                    <a:pt x="2705" y="3829"/>
                  </a:cubicBezTo>
                  <a:cubicBezTo>
                    <a:pt x="3908" y="4936"/>
                    <a:pt x="5265" y="5841"/>
                    <a:pt x="6682" y="6627"/>
                  </a:cubicBezTo>
                  <a:cubicBezTo>
                    <a:pt x="8158" y="7448"/>
                    <a:pt x="9694" y="8175"/>
                    <a:pt x="11254" y="8829"/>
                  </a:cubicBezTo>
                  <a:cubicBezTo>
                    <a:pt x="12849" y="9496"/>
                    <a:pt x="14493" y="10032"/>
                    <a:pt x="16183" y="10306"/>
                  </a:cubicBezTo>
                  <a:cubicBezTo>
                    <a:pt x="16950" y="10426"/>
                    <a:pt x="17731" y="10494"/>
                    <a:pt x="18510" y="10494"/>
                  </a:cubicBezTo>
                  <a:cubicBezTo>
                    <a:pt x="19655" y="10494"/>
                    <a:pt x="20796" y="10348"/>
                    <a:pt x="21886" y="10008"/>
                  </a:cubicBezTo>
                  <a:cubicBezTo>
                    <a:pt x="22201" y="9900"/>
                    <a:pt x="22110" y="9446"/>
                    <a:pt x="21832" y="9446"/>
                  </a:cubicBezTo>
                  <a:cubicBezTo>
                    <a:pt x="21804" y="9446"/>
                    <a:pt x="21775" y="9451"/>
                    <a:pt x="21743" y="9460"/>
                  </a:cubicBezTo>
                  <a:cubicBezTo>
                    <a:pt x="20669" y="9769"/>
                    <a:pt x="19586" y="9905"/>
                    <a:pt x="18506" y="9905"/>
                  </a:cubicBezTo>
                  <a:cubicBezTo>
                    <a:pt x="16294" y="9905"/>
                    <a:pt x="14096" y="9336"/>
                    <a:pt x="12016" y="8520"/>
                  </a:cubicBezTo>
                  <a:cubicBezTo>
                    <a:pt x="10468" y="7913"/>
                    <a:pt x="8956" y="7198"/>
                    <a:pt x="7492" y="6412"/>
                  </a:cubicBezTo>
                  <a:cubicBezTo>
                    <a:pt x="6099" y="5674"/>
                    <a:pt x="4741" y="4841"/>
                    <a:pt x="3539" y="3817"/>
                  </a:cubicBezTo>
                  <a:cubicBezTo>
                    <a:pt x="2908" y="3269"/>
                    <a:pt x="2312" y="2686"/>
                    <a:pt x="1777" y="2043"/>
                  </a:cubicBezTo>
                  <a:cubicBezTo>
                    <a:pt x="1503" y="1721"/>
                    <a:pt x="1241" y="1388"/>
                    <a:pt x="1003" y="1043"/>
                  </a:cubicBezTo>
                  <a:cubicBezTo>
                    <a:pt x="777" y="709"/>
                    <a:pt x="586" y="352"/>
                    <a:pt x="300" y="55"/>
                  </a:cubicBezTo>
                  <a:cubicBezTo>
                    <a:pt x="266" y="17"/>
                    <a:pt x="226" y="1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7"/>
            <p:cNvSpPr/>
            <p:nvPr/>
          </p:nvSpPr>
          <p:spPr>
            <a:xfrm>
              <a:off x="6801513" y="1477975"/>
              <a:ext cx="178500" cy="313900"/>
            </a:xfrm>
            <a:custGeom>
              <a:avLst/>
              <a:gdLst/>
              <a:ahLst/>
              <a:cxnLst/>
              <a:rect l="l" t="t" r="r" b="b"/>
              <a:pathLst>
                <a:path w="7140" h="12556" extrusionOk="0">
                  <a:moveTo>
                    <a:pt x="6962" y="0"/>
                  </a:moveTo>
                  <a:cubicBezTo>
                    <a:pt x="6915" y="0"/>
                    <a:pt x="6867" y="19"/>
                    <a:pt x="6838" y="60"/>
                  </a:cubicBezTo>
                  <a:cubicBezTo>
                    <a:pt x="5779" y="1500"/>
                    <a:pt x="5005" y="3144"/>
                    <a:pt x="4147" y="4703"/>
                  </a:cubicBezTo>
                  <a:cubicBezTo>
                    <a:pt x="3278" y="6299"/>
                    <a:pt x="2421" y="7882"/>
                    <a:pt x="1552" y="9466"/>
                  </a:cubicBezTo>
                  <a:cubicBezTo>
                    <a:pt x="1314" y="9906"/>
                    <a:pt x="1076" y="10347"/>
                    <a:pt x="826" y="10787"/>
                  </a:cubicBezTo>
                  <a:cubicBezTo>
                    <a:pt x="588" y="11240"/>
                    <a:pt x="302" y="11692"/>
                    <a:pt x="99" y="12157"/>
                  </a:cubicBezTo>
                  <a:cubicBezTo>
                    <a:pt x="1" y="12370"/>
                    <a:pt x="163" y="12556"/>
                    <a:pt x="336" y="12556"/>
                  </a:cubicBezTo>
                  <a:cubicBezTo>
                    <a:pt x="414" y="12556"/>
                    <a:pt x="493" y="12519"/>
                    <a:pt x="552" y="12430"/>
                  </a:cubicBezTo>
                  <a:cubicBezTo>
                    <a:pt x="802" y="12061"/>
                    <a:pt x="992" y="11645"/>
                    <a:pt x="1207" y="11252"/>
                  </a:cubicBezTo>
                  <a:cubicBezTo>
                    <a:pt x="1433" y="10847"/>
                    <a:pt x="1647" y="10442"/>
                    <a:pt x="1873" y="10025"/>
                  </a:cubicBezTo>
                  <a:cubicBezTo>
                    <a:pt x="2302" y="9239"/>
                    <a:pt x="2731" y="8454"/>
                    <a:pt x="3159" y="7680"/>
                  </a:cubicBezTo>
                  <a:cubicBezTo>
                    <a:pt x="4028" y="6084"/>
                    <a:pt x="4886" y="4501"/>
                    <a:pt x="5755" y="2917"/>
                  </a:cubicBezTo>
                  <a:cubicBezTo>
                    <a:pt x="6243" y="2012"/>
                    <a:pt x="6731" y="1119"/>
                    <a:pt x="7100" y="167"/>
                  </a:cubicBezTo>
                  <a:cubicBezTo>
                    <a:pt x="7139" y="66"/>
                    <a:pt x="7051" y="0"/>
                    <a:pt x="6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6642663" y="356925"/>
              <a:ext cx="498600" cy="921350"/>
            </a:xfrm>
            <a:custGeom>
              <a:avLst/>
              <a:gdLst/>
              <a:ahLst/>
              <a:cxnLst/>
              <a:rect l="l" t="t" r="r" b="b"/>
              <a:pathLst>
                <a:path w="19944" h="36854" extrusionOk="0">
                  <a:moveTo>
                    <a:pt x="18457" y="0"/>
                  </a:moveTo>
                  <a:cubicBezTo>
                    <a:pt x="17314" y="0"/>
                    <a:pt x="16135" y="520"/>
                    <a:pt x="15264" y="1301"/>
                  </a:cubicBezTo>
                  <a:cubicBezTo>
                    <a:pt x="14014" y="2432"/>
                    <a:pt x="13264" y="4016"/>
                    <a:pt x="12585" y="5564"/>
                  </a:cubicBezTo>
                  <a:cubicBezTo>
                    <a:pt x="11906" y="7123"/>
                    <a:pt x="11240" y="8731"/>
                    <a:pt x="10085" y="9957"/>
                  </a:cubicBezTo>
                  <a:cubicBezTo>
                    <a:pt x="9001" y="11100"/>
                    <a:pt x="7525" y="11898"/>
                    <a:pt x="6334" y="12898"/>
                  </a:cubicBezTo>
                  <a:cubicBezTo>
                    <a:pt x="5656" y="13469"/>
                    <a:pt x="5072" y="14100"/>
                    <a:pt x="4703" y="14898"/>
                  </a:cubicBezTo>
                  <a:cubicBezTo>
                    <a:pt x="3310" y="17851"/>
                    <a:pt x="5477" y="21339"/>
                    <a:pt x="4870" y="24554"/>
                  </a:cubicBezTo>
                  <a:cubicBezTo>
                    <a:pt x="4572" y="26114"/>
                    <a:pt x="3643" y="27483"/>
                    <a:pt x="2703" y="28757"/>
                  </a:cubicBezTo>
                  <a:cubicBezTo>
                    <a:pt x="1750" y="30043"/>
                    <a:pt x="762" y="31341"/>
                    <a:pt x="310" y="32865"/>
                  </a:cubicBezTo>
                  <a:cubicBezTo>
                    <a:pt x="12" y="33865"/>
                    <a:pt x="0" y="34996"/>
                    <a:pt x="357" y="35948"/>
                  </a:cubicBezTo>
                  <a:cubicBezTo>
                    <a:pt x="1012" y="36258"/>
                    <a:pt x="1679" y="36556"/>
                    <a:pt x="2381" y="36853"/>
                  </a:cubicBezTo>
                  <a:cubicBezTo>
                    <a:pt x="2846" y="36246"/>
                    <a:pt x="3501" y="35734"/>
                    <a:pt x="4167" y="35353"/>
                  </a:cubicBezTo>
                  <a:cubicBezTo>
                    <a:pt x="5429" y="34639"/>
                    <a:pt x="6870" y="34139"/>
                    <a:pt x="7894" y="33103"/>
                  </a:cubicBezTo>
                  <a:cubicBezTo>
                    <a:pt x="10382" y="30567"/>
                    <a:pt x="9347" y="26066"/>
                    <a:pt x="11418" y="23185"/>
                  </a:cubicBezTo>
                  <a:cubicBezTo>
                    <a:pt x="12835" y="21232"/>
                    <a:pt x="15395" y="20411"/>
                    <a:pt x="16907" y="18530"/>
                  </a:cubicBezTo>
                  <a:cubicBezTo>
                    <a:pt x="17348" y="17970"/>
                    <a:pt x="17681" y="17327"/>
                    <a:pt x="17919" y="16660"/>
                  </a:cubicBezTo>
                  <a:cubicBezTo>
                    <a:pt x="18383" y="15351"/>
                    <a:pt x="18491" y="13898"/>
                    <a:pt x="18419" y="12493"/>
                  </a:cubicBezTo>
                  <a:cubicBezTo>
                    <a:pt x="18324" y="10386"/>
                    <a:pt x="17860" y="8278"/>
                    <a:pt x="17860" y="6159"/>
                  </a:cubicBezTo>
                  <a:cubicBezTo>
                    <a:pt x="17860" y="4040"/>
                    <a:pt x="18395" y="1789"/>
                    <a:pt x="19943" y="337"/>
                  </a:cubicBezTo>
                  <a:cubicBezTo>
                    <a:pt x="19475" y="105"/>
                    <a:pt x="18970" y="0"/>
                    <a:pt x="18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6702188" y="773125"/>
              <a:ext cx="516750" cy="540275"/>
            </a:xfrm>
            <a:custGeom>
              <a:avLst/>
              <a:gdLst/>
              <a:ahLst/>
              <a:cxnLst/>
              <a:rect l="l" t="t" r="r" b="b"/>
              <a:pathLst>
                <a:path w="20670" h="21611" extrusionOk="0">
                  <a:moveTo>
                    <a:pt x="15538" y="0"/>
                  </a:moveTo>
                  <a:cubicBezTo>
                    <a:pt x="15300" y="679"/>
                    <a:pt x="14967" y="1322"/>
                    <a:pt x="14526" y="1882"/>
                  </a:cubicBezTo>
                  <a:cubicBezTo>
                    <a:pt x="13026" y="3763"/>
                    <a:pt x="10454" y="4584"/>
                    <a:pt x="9037" y="6537"/>
                  </a:cubicBezTo>
                  <a:cubicBezTo>
                    <a:pt x="6954" y="9418"/>
                    <a:pt x="8001" y="13919"/>
                    <a:pt x="5513" y="16455"/>
                  </a:cubicBezTo>
                  <a:cubicBezTo>
                    <a:pt x="4489" y="17491"/>
                    <a:pt x="3048" y="17979"/>
                    <a:pt x="1786" y="18705"/>
                  </a:cubicBezTo>
                  <a:cubicBezTo>
                    <a:pt x="1120" y="19086"/>
                    <a:pt x="465" y="19586"/>
                    <a:pt x="0" y="20205"/>
                  </a:cubicBezTo>
                  <a:lnTo>
                    <a:pt x="203" y="20289"/>
                  </a:lnTo>
                  <a:cubicBezTo>
                    <a:pt x="1298" y="20765"/>
                    <a:pt x="2358" y="21205"/>
                    <a:pt x="3394" y="21610"/>
                  </a:cubicBezTo>
                  <a:cubicBezTo>
                    <a:pt x="3810" y="20705"/>
                    <a:pt x="4763" y="20003"/>
                    <a:pt x="5715" y="19610"/>
                  </a:cubicBezTo>
                  <a:cubicBezTo>
                    <a:pt x="7073" y="19038"/>
                    <a:pt x="8585" y="18788"/>
                    <a:pt x="9704" y="17848"/>
                  </a:cubicBezTo>
                  <a:cubicBezTo>
                    <a:pt x="10859" y="16871"/>
                    <a:pt x="11371" y="15324"/>
                    <a:pt x="11597" y="13835"/>
                  </a:cubicBezTo>
                  <a:cubicBezTo>
                    <a:pt x="11776" y="12764"/>
                    <a:pt x="11835" y="11680"/>
                    <a:pt x="12014" y="10621"/>
                  </a:cubicBezTo>
                  <a:cubicBezTo>
                    <a:pt x="12085" y="10192"/>
                    <a:pt x="12181" y="9775"/>
                    <a:pt x="12311" y="9359"/>
                  </a:cubicBezTo>
                  <a:lnTo>
                    <a:pt x="12311" y="9347"/>
                  </a:lnTo>
                  <a:cubicBezTo>
                    <a:pt x="13309" y="6074"/>
                    <a:pt x="16627" y="3699"/>
                    <a:pt x="20031" y="3699"/>
                  </a:cubicBezTo>
                  <a:cubicBezTo>
                    <a:pt x="20244" y="3699"/>
                    <a:pt x="20457" y="3708"/>
                    <a:pt x="20670" y="3727"/>
                  </a:cubicBezTo>
                  <a:cubicBezTo>
                    <a:pt x="19777" y="1703"/>
                    <a:pt x="17729" y="262"/>
                    <a:pt x="15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6787013" y="1033125"/>
              <a:ext cx="470325" cy="292775"/>
            </a:xfrm>
            <a:custGeom>
              <a:avLst/>
              <a:gdLst/>
              <a:ahLst/>
              <a:cxnLst/>
              <a:rect l="l" t="t" r="r" b="b"/>
              <a:pathLst>
                <a:path w="18813" h="11711" extrusionOk="0">
                  <a:moveTo>
                    <a:pt x="10518" y="1"/>
                  </a:moveTo>
                  <a:cubicBezTo>
                    <a:pt x="9879" y="1"/>
                    <a:pt x="9241" y="73"/>
                    <a:pt x="8621" y="221"/>
                  </a:cubicBezTo>
                  <a:cubicBezTo>
                    <a:pt x="8430" y="1280"/>
                    <a:pt x="8383" y="2364"/>
                    <a:pt x="8204" y="3435"/>
                  </a:cubicBezTo>
                  <a:cubicBezTo>
                    <a:pt x="7978" y="4924"/>
                    <a:pt x="7466" y="6471"/>
                    <a:pt x="6311" y="7448"/>
                  </a:cubicBezTo>
                  <a:cubicBezTo>
                    <a:pt x="5192" y="8388"/>
                    <a:pt x="3680" y="8638"/>
                    <a:pt x="2322" y="9210"/>
                  </a:cubicBezTo>
                  <a:cubicBezTo>
                    <a:pt x="1370" y="9603"/>
                    <a:pt x="417" y="10305"/>
                    <a:pt x="1" y="11210"/>
                  </a:cubicBezTo>
                  <a:cubicBezTo>
                    <a:pt x="453" y="11389"/>
                    <a:pt x="906" y="11555"/>
                    <a:pt x="1334" y="11710"/>
                  </a:cubicBezTo>
                  <a:cubicBezTo>
                    <a:pt x="1799" y="10817"/>
                    <a:pt x="2953" y="10270"/>
                    <a:pt x="4013" y="10139"/>
                  </a:cubicBezTo>
                  <a:cubicBezTo>
                    <a:pt x="5323" y="9972"/>
                    <a:pt x="6692" y="10186"/>
                    <a:pt x="7942" y="9758"/>
                  </a:cubicBezTo>
                  <a:cubicBezTo>
                    <a:pt x="10073" y="9043"/>
                    <a:pt x="11300" y="6721"/>
                    <a:pt x="13371" y="5876"/>
                  </a:cubicBezTo>
                  <a:cubicBezTo>
                    <a:pt x="13871" y="5673"/>
                    <a:pt x="14405" y="5576"/>
                    <a:pt x="14941" y="5576"/>
                  </a:cubicBezTo>
                  <a:cubicBezTo>
                    <a:pt x="16473" y="5576"/>
                    <a:pt x="18019" y="6366"/>
                    <a:pt x="18813" y="7698"/>
                  </a:cubicBezTo>
                  <a:cubicBezTo>
                    <a:pt x="18634" y="5126"/>
                    <a:pt x="17181" y="2673"/>
                    <a:pt x="15014" y="1292"/>
                  </a:cubicBezTo>
                  <a:cubicBezTo>
                    <a:pt x="13683" y="444"/>
                    <a:pt x="12098" y="1"/>
                    <a:pt x="105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6547413" y="511775"/>
              <a:ext cx="253625" cy="743875"/>
            </a:xfrm>
            <a:custGeom>
              <a:avLst/>
              <a:gdLst/>
              <a:ahLst/>
              <a:cxnLst/>
              <a:rect l="l" t="t" r="r" b="b"/>
              <a:pathLst>
                <a:path w="10145" h="29755" extrusionOk="0">
                  <a:moveTo>
                    <a:pt x="1373" y="0"/>
                  </a:moveTo>
                  <a:cubicBezTo>
                    <a:pt x="913" y="0"/>
                    <a:pt x="454" y="36"/>
                    <a:pt x="0" y="108"/>
                  </a:cubicBezTo>
                  <a:cubicBezTo>
                    <a:pt x="2227" y="2013"/>
                    <a:pt x="3274" y="5216"/>
                    <a:pt x="2524" y="8049"/>
                  </a:cubicBezTo>
                  <a:cubicBezTo>
                    <a:pt x="2084" y="9740"/>
                    <a:pt x="1357" y="11062"/>
                    <a:pt x="1667" y="12240"/>
                  </a:cubicBezTo>
                  <a:cubicBezTo>
                    <a:pt x="1738" y="12526"/>
                    <a:pt x="1798" y="12800"/>
                    <a:pt x="1905" y="13074"/>
                  </a:cubicBezTo>
                  <a:cubicBezTo>
                    <a:pt x="2381" y="14240"/>
                    <a:pt x="3346" y="15241"/>
                    <a:pt x="3691" y="16467"/>
                  </a:cubicBezTo>
                  <a:cubicBezTo>
                    <a:pt x="4096" y="17836"/>
                    <a:pt x="3703" y="19301"/>
                    <a:pt x="3143" y="20610"/>
                  </a:cubicBezTo>
                  <a:cubicBezTo>
                    <a:pt x="2596" y="21920"/>
                    <a:pt x="1881" y="23182"/>
                    <a:pt x="1596" y="24575"/>
                  </a:cubicBezTo>
                  <a:cubicBezTo>
                    <a:pt x="1310" y="25992"/>
                    <a:pt x="1524" y="27492"/>
                    <a:pt x="2143" y="28802"/>
                  </a:cubicBezTo>
                  <a:cubicBezTo>
                    <a:pt x="2798" y="29111"/>
                    <a:pt x="3465" y="29433"/>
                    <a:pt x="4167" y="29754"/>
                  </a:cubicBezTo>
                  <a:cubicBezTo>
                    <a:pt x="3810" y="28802"/>
                    <a:pt x="3822" y="27671"/>
                    <a:pt x="4120" y="26671"/>
                  </a:cubicBezTo>
                  <a:cubicBezTo>
                    <a:pt x="4572" y="25147"/>
                    <a:pt x="5572" y="23849"/>
                    <a:pt x="6513" y="22563"/>
                  </a:cubicBezTo>
                  <a:cubicBezTo>
                    <a:pt x="7453" y="21289"/>
                    <a:pt x="8382" y="19920"/>
                    <a:pt x="8680" y="18360"/>
                  </a:cubicBezTo>
                  <a:cubicBezTo>
                    <a:pt x="9287" y="15145"/>
                    <a:pt x="7120" y="11657"/>
                    <a:pt x="8513" y="8704"/>
                  </a:cubicBezTo>
                  <a:cubicBezTo>
                    <a:pt x="8882" y="7906"/>
                    <a:pt x="9466" y="7275"/>
                    <a:pt x="10144" y="6704"/>
                  </a:cubicBezTo>
                  <a:cubicBezTo>
                    <a:pt x="9680" y="5001"/>
                    <a:pt x="8727" y="3430"/>
                    <a:pt x="7406" y="2263"/>
                  </a:cubicBezTo>
                  <a:cubicBezTo>
                    <a:pt x="5762" y="806"/>
                    <a:pt x="3565" y="0"/>
                    <a:pt x="13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6672713" y="416025"/>
              <a:ext cx="388750" cy="838500"/>
            </a:xfrm>
            <a:custGeom>
              <a:avLst/>
              <a:gdLst/>
              <a:ahLst/>
              <a:cxnLst/>
              <a:rect l="l" t="t" r="r" b="b"/>
              <a:pathLst>
                <a:path w="15550" h="33540" extrusionOk="0">
                  <a:moveTo>
                    <a:pt x="15284" y="1"/>
                  </a:moveTo>
                  <a:cubicBezTo>
                    <a:pt x="15245" y="1"/>
                    <a:pt x="15205" y="14"/>
                    <a:pt x="15169" y="44"/>
                  </a:cubicBezTo>
                  <a:lnTo>
                    <a:pt x="15169" y="56"/>
                  </a:lnTo>
                  <a:cubicBezTo>
                    <a:pt x="13300" y="1723"/>
                    <a:pt x="12205" y="4033"/>
                    <a:pt x="12062" y="6533"/>
                  </a:cubicBezTo>
                  <a:cubicBezTo>
                    <a:pt x="11931" y="9057"/>
                    <a:pt x="12669" y="11855"/>
                    <a:pt x="10978" y="14022"/>
                  </a:cubicBezTo>
                  <a:cubicBezTo>
                    <a:pt x="9621" y="15749"/>
                    <a:pt x="7514" y="16761"/>
                    <a:pt x="6359" y="18678"/>
                  </a:cubicBezTo>
                  <a:cubicBezTo>
                    <a:pt x="5001" y="20928"/>
                    <a:pt x="5287" y="23726"/>
                    <a:pt x="4466" y="26155"/>
                  </a:cubicBezTo>
                  <a:cubicBezTo>
                    <a:pt x="4001" y="27548"/>
                    <a:pt x="3227" y="28881"/>
                    <a:pt x="2299" y="30001"/>
                  </a:cubicBezTo>
                  <a:cubicBezTo>
                    <a:pt x="1429" y="31036"/>
                    <a:pt x="441" y="32013"/>
                    <a:pt x="36" y="33334"/>
                  </a:cubicBezTo>
                  <a:cubicBezTo>
                    <a:pt x="1" y="33456"/>
                    <a:pt x="103" y="33539"/>
                    <a:pt x="203" y="33539"/>
                  </a:cubicBezTo>
                  <a:cubicBezTo>
                    <a:pt x="269" y="33539"/>
                    <a:pt x="334" y="33503"/>
                    <a:pt x="358" y="33418"/>
                  </a:cubicBezTo>
                  <a:cubicBezTo>
                    <a:pt x="739" y="32203"/>
                    <a:pt x="1668" y="31310"/>
                    <a:pt x="2489" y="30370"/>
                  </a:cubicBezTo>
                  <a:cubicBezTo>
                    <a:pt x="3323" y="29417"/>
                    <a:pt x="4025" y="28393"/>
                    <a:pt x="4549" y="27238"/>
                  </a:cubicBezTo>
                  <a:cubicBezTo>
                    <a:pt x="5097" y="26048"/>
                    <a:pt x="5442" y="24798"/>
                    <a:pt x="5656" y="23512"/>
                  </a:cubicBezTo>
                  <a:cubicBezTo>
                    <a:pt x="5870" y="22273"/>
                    <a:pt x="6025" y="20976"/>
                    <a:pt x="6513" y="19809"/>
                  </a:cubicBezTo>
                  <a:cubicBezTo>
                    <a:pt x="7383" y="17689"/>
                    <a:pt x="9466" y="16570"/>
                    <a:pt x="10943" y="14939"/>
                  </a:cubicBezTo>
                  <a:cubicBezTo>
                    <a:pt x="11740" y="14070"/>
                    <a:pt x="12300" y="13058"/>
                    <a:pt x="12526" y="11891"/>
                  </a:cubicBezTo>
                  <a:cubicBezTo>
                    <a:pt x="12764" y="10617"/>
                    <a:pt x="12657" y="9319"/>
                    <a:pt x="12609" y="8034"/>
                  </a:cubicBezTo>
                  <a:cubicBezTo>
                    <a:pt x="12562" y="6581"/>
                    <a:pt x="12657" y="5164"/>
                    <a:pt x="13157" y="3795"/>
                  </a:cubicBezTo>
                  <a:cubicBezTo>
                    <a:pt x="13633" y="2485"/>
                    <a:pt x="14419" y="1259"/>
                    <a:pt x="15419" y="295"/>
                  </a:cubicBezTo>
                  <a:cubicBezTo>
                    <a:pt x="15550" y="173"/>
                    <a:pt x="15424" y="1"/>
                    <a:pt x="15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6593538" y="547650"/>
              <a:ext cx="121775" cy="691225"/>
            </a:xfrm>
            <a:custGeom>
              <a:avLst/>
              <a:gdLst/>
              <a:ahLst/>
              <a:cxnLst/>
              <a:rect l="l" t="t" r="r" b="b"/>
              <a:pathLst>
                <a:path w="4871" h="27649" extrusionOk="0">
                  <a:moveTo>
                    <a:pt x="1817" y="0"/>
                  </a:moveTo>
                  <a:cubicBezTo>
                    <a:pt x="1606" y="0"/>
                    <a:pt x="1458" y="313"/>
                    <a:pt x="1691" y="435"/>
                  </a:cubicBezTo>
                  <a:cubicBezTo>
                    <a:pt x="3180" y="1197"/>
                    <a:pt x="3418" y="3090"/>
                    <a:pt x="3239" y="4578"/>
                  </a:cubicBezTo>
                  <a:cubicBezTo>
                    <a:pt x="3120" y="5638"/>
                    <a:pt x="2834" y="6674"/>
                    <a:pt x="2763" y="7745"/>
                  </a:cubicBezTo>
                  <a:cubicBezTo>
                    <a:pt x="2680" y="8722"/>
                    <a:pt x="2822" y="9674"/>
                    <a:pt x="3049" y="10627"/>
                  </a:cubicBezTo>
                  <a:cubicBezTo>
                    <a:pt x="3501" y="12460"/>
                    <a:pt x="4323" y="14341"/>
                    <a:pt x="3894" y="16258"/>
                  </a:cubicBezTo>
                  <a:cubicBezTo>
                    <a:pt x="3668" y="17258"/>
                    <a:pt x="3203" y="18187"/>
                    <a:pt x="2727" y="19092"/>
                  </a:cubicBezTo>
                  <a:cubicBezTo>
                    <a:pt x="2287" y="19961"/>
                    <a:pt x="1822" y="20818"/>
                    <a:pt x="1441" y="21699"/>
                  </a:cubicBezTo>
                  <a:cubicBezTo>
                    <a:pt x="679" y="23462"/>
                    <a:pt x="1" y="25938"/>
                    <a:pt x="1346" y="27593"/>
                  </a:cubicBezTo>
                  <a:cubicBezTo>
                    <a:pt x="1379" y="27632"/>
                    <a:pt x="1420" y="27648"/>
                    <a:pt x="1462" y="27648"/>
                  </a:cubicBezTo>
                  <a:cubicBezTo>
                    <a:pt x="1585" y="27648"/>
                    <a:pt x="1709" y="27503"/>
                    <a:pt x="1620" y="27379"/>
                  </a:cubicBezTo>
                  <a:lnTo>
                    <a:pt x="1632" y="27379"/>
                  </a:lnTo>
                  <a:cubicBezTo>
                    <a:pt x="1072" y="26581"/>
                    <a:pt x="1036" y="25521"/>
                    <a:pt x="1144" y="24593"/>
                  </a:cubicBezTo>
                  <a:cubicBezTo>
                    <a:pt x="1263" y="23628"/>
                    <a:pt x="1584" y="22688"/>
                    <a:pt x="1977" y="21807"/>
                  </a:cubicBezTo>
                  <a:cubicBezTo>
                    <a:pt x="2382" y="20926"/>
                    <a:pt x="2846" y="20068"/>
                    <a:pt x="3287" y="19211"/>
                  </a:cubicBezTo>
                  <a:cubicBezTo>
                    <a:pt x="3751" y="18306"/>
                    <a:pt x="4215" y="17389"/>
                    <a:pt x="4442" y="16401"/>
                  </a:cubicBezTo>
                  <a:cubicBezTo>
                    <a:pt x="4870" y="14460"/>
                    <a:pt x="4156" y="12591"/>
                    <a:pt x="3668" y="10734"/>
                  </a:cubicBezTo>
                  <a:cubicBezTo>
                    <a:pt x="3418" y="9769"/>
                    <a:pt x="3251" y="8805"/>
                    <a:pt x="3322" y="7793"/>
                  </a:cubicBezTo>
                  <a:cubicBezTo>
                    <a:pt x="3394" y="6745"/>
                    <a:pt x="3632" y="5721"/>
                    <a:pt x="3751" y="4685"/>
                  </a:cubicBezTo>
                  <a:cubicBezTo>
                    <a:pt x="3918" y="2995"/>
                    <a:pt x="3596" y="887"/>
                    <a:pt x="1929" y="30"/>
                  </a:cubicBezTo>
                  <a:cubicBezTo>
                    <a:pt x="1891" y="9"/>
                    <a:pt x="1853" y="0"/>
                    <a:pt x="18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6750163" y="831975"/>
              <a:ext cx="423100" cy="467850"/>
            </a:xfrm>
            <a:custGeom>
              <a:avLst/>
              <a:gdLst/>
              <a:ahLst/>
              <a:cxnLst/>
              <a:rect l="l" t="t" r="r" b="b"/>
              <a:pathLst>
                <a:path w="16924" h="18714" extrusionOk="0">
                  <a:moveTo>
                    <a:pt x="15266" y="1"/>
                  </a:moveTo>
                  <a:cubicBezTo>
                    <a:pt x="12310" y="1"/>
                    <a:pt x="9858" y="3174"/>
                    <a:pt x="8630" y="5588"/>
                  </a:cubicBezTo>
                  <a:cubicBezTo>
                    <a:pt x="8226" y="6385"/>
                    <a:pt x="7892" y="7231"/>
                    <a:pt x="7630" y="8088"/>
                  </a:cubicBezTo>
                  <a:cubicBezTo>
                    <a:pt x="7344" y="9029"/>
                    <a:pt x="7130" y="9993"/>
                    <a:pt x="6844" y="10934"/>
                  </a:cubicBezTo>
                  <a:cubicBezTo>
                    <a:pt x="6368" y="12589"/>
                    <a:pt x="5606" y="14232"/>
                    <a:pt x="4070" y="15137"/>
                  </a:cubicBezTo>
                  <a:cubicBezTo>
                    <a:pt x="3225" y="15637"/>
                    <a:pt x="2272" y="15934"/>
                    <a:pt x="1463" y="16482"/>
                  </a:cubicBezTo>
                  <a:cubicBezTo>
                    <a:pt x="1106" y="16720"/>
                    <a:pt x="772" y="17006"/>
                    <a:pt x="510" y="17363"/>
                  </a:cubicBezTo>
                  <a:cubicBezTo>
                    <a:pt x="236" y="17708"/>
                    <a:pt x="105" y="18077"/>
                    <a:pt x="22" y="18506"/>
                  </a:cubicBezTo>
                  <a:cubicBezTo>
                    <a:pt x="0" y="18630"/>
                    <a:pt x="103" y="18714"/>
                    <a:pt x="197" y="18714"/>
                  </a:cubicBezTo>
                  <a:cubicBezTo>
                    <a:pt x="257" y="18714"/>
                    <a:pt x="313" y="18680"/>
                    <a:pt x="332" y="18601"/>
                  </a:cubicBezTo>
                  <a:cubicBezTo>
                    <a:pt x="510" y="17863"/>
                    <a:pt x="1177" y="17268"/>
                    <a:pt x="1784" y="16875"/>
                  </a:cubicBezTo>
                  <a:cubicBezTo>
                    <a:pt x="2487" y="16422"/>
                    <a:pt x="3273" y="16149"/>
                    <a:pt x="4011" y="15768"/>
                  </a:cubicBezTo>
                  <a:cubicBezTo>
                    <a:pt x="4749" y="15398"/>
                    <a:pt x="5404" y="14898"/>
                    <a:pt x="5916" y="14244"/>
                  </a:cubicBezTo>
                  <a:cubicBezTo>
                    <a:pt x="6404" y="13624"/>
                    <a:pt x="6773" y="12922"/>
                    <a:pt x="7071" y="12184"/>
                  </a:cubicBezTo>
                  <a:cubicBezTo>
                    <a:pt x="7761" y="10481"/>
                    <a:pt x="8011" y="8624"/>
                    <a:pt x="8714" y="6921"/>
                  </a:cubicBezTo>
                  <a:cubicBezTo>
                    <a:pt x="9369" y="5350"/>
                    <a:pt x="10297" y="3861"/>
                    <a:pt x="11452" y="2623"/>
                  </a:cubicBezTo>
                  <a:cubicBezTo>
                    <a:pt x="12478" y="1510"/>
                    <a:pt x="13899" y="521"/>
                    <a:pt x="15427" y="521"/>
                  </a:cubicBezTo>
                  <a:cubicBezTo>
                    <a:pt x="15796" y="521"/>
                    <a:pt x="16171" y="579"/>
                    <a:pt x="16548" y="706"/>
                  </a:cubicBezTo>
                  <a:cubicBezTo>
                    <a:pt x="16577" y="717"/>
                    <a:pt x="16605" y="722"/>
                    <a:pt x="16630" y="722"/>
                  </a:cubicBezTo>
                  <a:cubicBezTo>
                    <a:pt x="16854" y="722"/>
                    <a:pt x="16924" y="338"/>
                    <a:pt x="16667" y="242"/>
                  </a:cubicBezTo>
                  <a:cubicBezTo>
                    <a:pt x="16190" y="76"/>
                    <a:pt x="15722" y="1"/>
                    <a:pt x="15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6809563" y="1116350"/>
              <a:ext cx="412825" cy="196775"/>
            </a:xfrm>
            <a:custGeom>
              <a:avLst/>
              <a:gdLst/>
              <a:ahLst/>
              <a:cxnLst/>
              <a:rect l="l" t="t" r="r" b="b"/>
              <a:pathLst>
                <a:path w="16513" h="7871" extrusionOk="0">
                  <a:moveTo>
                    <a:pt x="12436" y="0"/>
                  </a:moveTo>
                  <a:cubicBezTo>
                    <a:pt x="11923" y="0"/>
                    <a:pt x="11413" y="100"/>
                    <a:pt x="10945" y="321"/>
                  </a:cubicBezTo>
                  <a:cubicBezTo>
                    <a:pt x="10410" y="571"/>
                    <a:pt x="9957" y="987"/>
                    <a:pt x="9588" y="1452"/>
                  </a:cubicBezTo>
                  <a:cubicBezTo>
                    <a:pt x="8850" y="2380"/>
                    <a:pt x="8386" y="3500"/>
                    <a:pt x="7588" y="4393"/>
                  </a:cubicBezTo>
                  <a:cubicBezTo>
                    <a:pt x="7147" y="4881"/>
                    <a:pt x="6623" y="5226"/>
                    <a:pt x="5992" y="5405"/>
                  </a:cubicBezTo>
                  <a:cubicBezTo>
                    <a:pt x="5254" y="5619"/>
                    <a:pt x="4468" y="5631"/>
                    <a:pt x="3706" y="5702"/>
                  </a:cubicBezTo>
                  <a:cubicBezTo>
                    <a:pt x="2385" y="5809"/>
                    <a:pt x="670" y="6155"/>
                    <a:pt x="75" y="7536"/>
                  </a:cubicBezTo>
                  <a:cubicBezTo>
                    <a:pt x="1" y="7709"/>
                    <a:pt x="144" y="7871"/>
                    <a:pt x="286" y="7871"/>
                  </a:cubicBezTo>
                  <a:cubicBezTo>
                    <a:pt x="349" y="7871"/>
                    <a:pt x="412" y="7839"/>
                    <a:pt x="456" y="7762"/>
                  </a:cubicBezTo>
                  <a:cubicBezTo>
                    <a:pt x="1087" y="6631"/>
                    <a:pt x="2432" y="6345"/>
                    <a:pt x="3623" y="6250"/>
                  </a:cubicBezTo>
                  <a:cubicBezTo>
                    <a:pt x="4957" y="6155"/>
                    <a:pt x="6350" y="6131"/>
                    <a:pt x="7445" y="5262"/>
                  </a:cubicBezTo>
                  <a:cubicBezTo>
                    <a:pt x="9159" y="3893"/>
                    <a:pt x="9612" y="773"/>
                    <a:pt x="12136" y="547"/>
                  </a:cubicBezTo>
                  <a:cubicBezTo>
                    <a:pt x="12237" y="538"/>
                    <a:pt x="12338" y="534"/>
                    <a:pt x="12438" y="534"/>
                  </a:cubicBezTo>
                  <a:cubicBezTo>
                    <a:pt x="13944" y="534"/>
                    <a:pt x="15265" y="1518"/>
                    <a:pt x="16125" y="2690"/>
                  </a:cubicBezTo>
                  <a:cubicBezTo>
                    <a:pt x="16165" y="2746"/>
                    <a:pt x="16222" y="2769"/>
                    <a:pt x="16277" y="2769"/>
                  </a:cubicBezTo>
                  <a:cubicBezTo>
                    <a:pt x="16399" y="2769"/>
                    <a:pt x="16513" y="2655"/>
                    <a:pt x="16422" y="2523"/>
                  </a:cubicBezTo>
                  <a:cubicBezTo>
                    <a:pt x="15636" y="1309"/>
                    <a:pt x="14529" y="273"/>
                    <a:pt x="13053" y="47"/>
                  </a:cubicBezTo>
                  <a:cubicBezTo>
                    <a:pt x="12848" y="16"/>
                    <a:pt x="12642" y="0"/>
                    <a:pt x="12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37"/>
          <p:cNvGrpSpPr/>
          <p:nvPr/>
        </p:nvGrpSpPr>
        <p:grpSpPr>
          <a:xfrm>
            <a:off x="6928225" y="3369563"/>
            <a:ext cx="481075" cy="537975"/>
            <a:chOff x="4678525" y="4254125"/>
            <a:chExt cx="481075" cy="537975"/>
          </a:xfrm>
        </p:grpSpPr>
        <p:sp>
          <p:nvSpPr>
            <p:cNvPr id="1790" name="Google Shape;1790;p37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4" name="Google Shape;1794;p37"/>
          <p:cNvGrpSpPr/>
          <p:nvPr/>
        </p:nvGrpSpPr>
        <p:grpSpPr>
          <a:xfrm flipH="1">
            <a:off x="1480925" y="1440313"/>
            <a:ext cx="481075" cy="537975"/>
            <a:chOff x="4678525" y="4254125"/>
            <a:chExt cx="481075" cy="537975"/>
          </a:xfrm>
        </p:grpSpPr>
        <p:sp>
          <p:nvSpPr>
            <p:cNvPr id="1795" name="Google Shape;1795;p37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7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7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74;p15">
            <a:extLst>
              <a:ext uri="{FF2B5EF4-FFF2-40B4-BE49-F238E27FC236}">
                <a16:creationId xmlns:a16="http://schemas.microsoft.com/office/drawing/2014/main" id="{431428E9-A904-485A-8B0D-7F6BE4371588}"/>
              </a:ext>
            </a:extLst>
          </p:cNvPr>
          <p:cNvSpPr txBox="1"/>
          <p:nvPr/>
        </p:nvSpPr>
        <p:spPr>
          <a:xfrm>
            <a:off x="7136462" y="-16039"/>
            <a:ext cx="173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F9FAF4"/>
                </a:solidFill>
              </a:rPr>
              <a:t>Размер выборки 209 человек</a:t>
            </a:r>
            <a:endParaRPr dirty="0"/>
          </a:p>
        </p:txBody>
      </p:sp>
      <p:pic>
        <p:nvPicPr>
          <p:cNvPr id="38" name="Google Shape;94;p17">
            <a:extLst>
              <a:ext uri="{FF2B5EF4-FFF2-40B4-BE49-F238E27FC236}">
                <a16:creationId xmlns:a16="http://schemas.microsoft.com/office/drawing/2014/main" id="{F80D64D8-254C-4112-B923-3B96F788982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031" y="1623400"/>
            <a:ext cx="5670975" cy="37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95;p17">
            <a:extLst>
              <a:ext uri="{FF2B5EF4-FFF2-40B4-BE49-F238E27FC236}">
                <a16:creationId xmlns:a16="http://schemas.microsoft.com/office/drawing/2014/main" id="{E9732930-EEA0-4E9E-B89F-B705D97813F5}"/>
              </a:ext>
            </a:extLst>
          </p:cNvPr>
          <p:cNvSpPr txBox="1"/>
          <p:nvPr/>
        </p:nvSpPr>
        <p:spPr>
          <a:xfrm>
            <a:off x="845412" y="2094357"/>
            <a:ext cx="17637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bg2">
                    <a:lumMod val="50000"/>
                  </a:schemeClr>
                </a:solidFill>
              </a:rPr>
              <a:t>Городская зона</a:t>
            </a:r>
            <a:endParaRPr sz="15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Google Shape;96;p17">
            <a:extLst>
              <a:ext uri="{FF2B5EF4-FFF2-40B4-BE49-F238E27FC236}">
                <a16:creationId xmlns:a16="http://schemas.microsoft.com/office/drawing/2014/main" id="{C6007014-E6CC-47A6-8FAA-5DCEF6438E80}"/>
              </a:ext>
            </a:extLst>
          </p:cNvPr>
          <p:cNvSpPr txBox="1"/>
          <p:nvPr/>
        </p:nvSpPr>
        <p:spPr>
          <a:xfrm>
            <a:off x="1502948" y="3202990"/>
            <a:ext cx="17637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bg2">
                    <a:lumMod val="50000"/>
                  </a:schemeClr>
                </a:solidFill>
              </a:rPr>
              <a:t>Пригород</a:t>
            </a:r>
            <a:endParaRPr sz="15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Google Shape;97;p17">
            <a:extLst>
              <a:ext uri="{FF2B5EF4-FFF2-40B4-BE49-F238E27FC236}">
                <a16:creationId xmlns:a16="http://schemas.microsoft.com/office/drawing/2014/main" id="{1BBA8673-A0F5-4C89-92A6-46FBB322779E}"/>
              </a:ext>
            </a:extLst>
          </p:cNvPr>
          <p:cNvSpPr txBox="1"/>
          <p:nvPr/>
        </p:nvSpPr>
        <p:spPr>
          <a:xfrm>
            <a:off x="938823" y="4226791"/>
            <a:ext cx="17637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bg2">
                    <a:lumMod val="50000"/>
                  </a:schemeClr>
                </a:solidFill>
              </a:rPr>
              <a:t>Сельская местность</a:t>
            </a:r>
            <a:endParaRPr sz="15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14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42"/>
          <p:cNvSpPr txBox="1">
            <a:spLocks noGrp="1"/>
          </p:cNvSpPr>
          <p:nvPr>
            <p:ph type="body" idx="1"/>
          </p:nvPr>
        </p:nvSpPr>
        <p:spPr>
          <a:xfrm>
            <a:off x="800977" y="920311"/>
            <a:ext cx="4583665" cy="414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sz="2000" dirty="0"/>
              <a:t>Современные пользователи, стремящиеся к устойчивому образу жизни, сталкиваются с тремя ключевыми барьерами:</a:t>
            </a:r>
          </a:p>
          <a:p>
            <a:pPr marL="0" lvl="0" indent="0">
              <a:buNone/>
            </a:pPr>
            <a:endParaRPr lang="ru-RU" sz="2000" dirty="0"/>
          </a:p>
          <a:p>
            <a:pPr marL="0" lvl="0" indent="0">
              <a:buNone/>
            </a:pPr>
            <a:r>
              <a:rPr lang="ru-RU" sz="2000" dirty="0"/>
              <a:t>Шаблонные советы — приложения предлагают общие рекомендации («экономьте воду»), которые не учитывают их привычки, бюджет или географию.</a:t>
            </a:r>
          </a:p>
        </p:txBody>
      </p:sp>
      <p:sp>
        <p:nvSpPr>
          <p:cNvPr id="2077" name="Google Shape;207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Проблема</a:t>
            </a:r>
            <a:endParaRPr dirty="0"/>
          </a:p>
        </p:txBody>
      </p:sp>
      <p:grpSp>
        <p:nvGrpSpPr>
          <p:cNvPr id="2078" name="Google Shape;2078;p42"/>
          <p:cNvGrpSpPr/>
          <p:nvPr/>
        </p:nvGrpSpPr>
        <p:grpSpPr>
          <a:xfrm>
            <a:off x="5287206" y="1782246"/>
            <a:ext cx="2621254" cy="2161873"/>
            <a:chOff x="2584450" y="831500"/>
            <a:chExt cx="3757531" cy="3099015"/>
          </a:xfrm>
        </p:grpSpPr>
        <p:sp>
          <p:nvSpPr>
            <p:cNvPr id="2079" name="Google Shape;2079;p42"/>
            <p:cNvSpPr/>
            <p:nvPr/>
          </p:nvSpPr>
          <p:spPr>
            <a:xfrm>
              <a:off x="6008919" y="2692611"/>
              <a:ext cx="136991" cy="458554"/>
            </a:xfrm>
            <a:custGeom>
              <a:avLst/>
              <a:gdLst/>
              <a:ahLst/>
              <a:cxnLst/>
              <a:rect l="l" t="t" r="r" b="b"/>
              <a:pathLst>
                <a:path w="1978" h="6621" extrusionOk="0">
                  <a:moveTo>
                    <a:pt x="929" y="1"/>
                  </a:moveTo>
                  <a:cubicBezTo>
                    <a:pt x="918" y="406"/>
                    <a:pt x="787" y="799"/>
                    <a:pt x="656" y="1192"/>
                  </a:cubicBezTo>
                  <a:cubicBezTo>
                    <a:pt x="203" y="2680"/>
                    <a:pt x="1" y="4311"/>
                    <a:pt x="525" y="5763"/>
                  </a:cubicBezTo>
                  <a:cubicBezTo>
                    <a:pt x="620" y="6037"/>
                    <a:pt x="739" y="6299"/>
                    <a:pt x="751" y="6585"/>
                  </a:cubicBezTo>
                  <a:lnTo>
                    <a:pt x="846" y="6621"/>
                  </a:lnTo>
                  <a:cubicBezTo>
                    <a:pt x="1084" y="6121"/>
                    <a:pt x="1310" y="5609"/>
                    <a:pt x="1513" y="5097"/>
                  </a:cubicBezTo>
                  <a:cubicBezTo>
                    <a:pt x="1632" y="4811"/>
                    <a:pt x="1739" y="4513"/>
                    <a:pt x="1811" y="4216"/>
                  </a:cubicBezTo>
                  <a:cubicBezTo>
                    <a:pt x="1977" y="3513"/>
                    <a:pt x="1906" y="2751"/>
                    <a:pt x="1715" y="2049"/>
                  </a:cubicBezTo>
                  <a:cubicBezTo>
                    <a:pt x="1537" y="1346"/>
                    <a:pt x="1227" y="668"/>
                    <a:pt x="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2"/>
            <p:cNvSpPr/>
            <p:nvPr/>
          </p:nvSpPr>
          <p:spPr>
            <a:xfrm>
              <a:off x="5770607" y="3111543"/>
              <a:ext cx="561678" cy="360555"/>
            </a:xfrm>
            <a:custGeom>
              <a:avLst/>
              <a:gdLst/>
              <a:ahLst/>
              <a:cxnLst/>
              <a:rect l="l" t="t" r="r" b="b"/>
              <a:pathLst>
                <a:path w="8110" h="5206" extrusionOk="0">
                  <a:moveTo>
                    <a:pt x="1" y="0"/>
                  </a:moveTo>
                  <a:cubicBezTo>
                    <a:pt x="215" y="977"/>
                    <a:pt x="49" y="2048"/>
                    <a:pt x="549" y="2905"/>
                  </a:cubicBezTo>
                  <a:cubicBezTo>
                    <a:pt x="1001" y="3703"/>
                    <a:pt x="1894" y="4108"/>
                    <a:pt x="2644" y="4608"/>
                  </a:cubicBezTo>
                  <a:cubicBezTo>
                    <a:pt x="2775" y="4703"/>
                    <a:pt x="2906" y="4798"/>
                    <a:pt x="2989" y="4929"/>
                  </a:cubicBezTo>
                  <a:cubicBezTo>
                    <a:pt x="3360" y="5119"/>
                    <a:pt x="3777" y="5206"/>
                    <a:pt x="4195" y="5206"/>
                  </a:cubicBezTo>
                  <a:cubicBezTo>
                    <a:pt x="4382" y="5206"/>
                    <a:pt x="4568" y="5189"/>
                    <a:pt x="4751" y="5156"/>
                  </a:cubicBezTo>
                  <a:cubicBezTo>
                    <a:pt x="5335" y="5048"/>
                    <a:pt x="5894" y="4763"/>
                    <a:pt x="6359" y="4394"/>
                  </a:cubicBezTo>
                  <a:cubicBezTo>
                    <a:pt x="6633" y="4167"/>
                    <a:pt x="6883" y="3917"/>
                    <a:pt x="7133" y="3655"/>
                  </a:cubicBezTo>
                  <a:cubicBezTo>
                    <a:pt x="7454" y="3322"/>
                    <a:pt x="7788" y="2989"/>
                    <a:pt x="8109" y="2655"/>
                  </a:cubicBezTo>
                  <a:lnTo>
                    <a:pt x="8109" y="2655"/>
                  </a:lnTo>
                  <a:cubicBezTo>
                    <a:pt x="7811" y="2679"/>
                    <a:pt x="7526" y="2703"/>
                    <a:pt x="7240" y="2727"/>
                  </a:cubicBezTo>
                  <a:cubicBezTo>
                    <a:pt x="6526" y="2774"/>
                    <a:pt x="5811" y="2834"/>
                    <a:pt x="5156" y="3120"/>
                  </a:cubicBezTo>
                  <a:cubicBezTo>
                    <a:pt x="4299" y="3489"/>
                    <a:pt x="3644" y="4203"/>
                    <a:pt x="3013" y="4906"/>
                  </a:cubicBezTo>
                  <a:cubicBezTo>
                    <a:pt x="3025" y="3870"/>
                    <a:pt x="2918" y="2786"/>
                    <a:pt x="2370" y="1917"/>
                  </a:cubicBezTo>
                  <a:cubicBezTo>
                    <a:pt x="1811" y="1060"/>
                    <a:pt x="894" y="51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2"/>
            <p:cNvSpPr/>
            <p:nvPr/>
          </p:nvSpPr>
          <p:spPr>
            <a:xfrm>
              <a:off x="5699688" y="3761099"/>
              <a:ext cx="372813" cy="104302"/>
            </a:xfrm>
            <a:custGeom>
              <a:avLst/>
              <a:gdLst/>
              <a:ahLst/>
              <a:cxnLst/>
              <a:rect l="l" t="t" r="r" b="b"/>
              <a:pathLst>
                <a:path w="5383" h="1506" extrusionOk="0">
                  <a:moveTo>
                    <a:pt x="2748" y="0"/>
                  </a:moveTo>
                  <a:cubicBezTo>
                    <a:pt x="1795" y="0"/>
                    <a:pt x="834" y="224"/>
                    <a:pt x="1" y="646"/>
                  </a:cubicBezTo>
                  <a:cubicBezTo>
                    <a:pt x="513" y="1003"/>
                    <a:pt x="1382" y="1134"/>
                    <a:pt x="2001" y="1289"/>
                  </a:cubicBezTo>
                  <a:cubicBezTo>
                    <a:pt x="2394" y="1384"/>
                    <a:pt x="2787" y="1468"/>
                    <a:pt x="3192" y="1504"/>
                  </a:cubicBezTo>
                  <a:cubicBezTo>
                    <a:pt x="3231" y="1505"/>
                    <a:pt x="3270" y="1505"/>
                    <a:pt x="3309" y="1505"/>
                  </a:cubicBezTo>
                  <a:cubicBezTo>
                    <a:pt x="3686" y="1505"/>
                    <a:pt x="4059" y="1450"/>
                    <a:pt x="4382" y="1277"/>
                  </a:cubicBezTo>
                  <a:cubicBezTo>
                    <a:pt x="4728" y="1087"/>
                    <a:pt x="5013" y="789"/>
                    <a:pt x="5383" y="658"/>
                  </a:cubicBezTo>
                  <a:cubicBezTo>
                    <a:pt x="4596" y="212"/>
                    <a:pt x="3676" y="0"/>
                    <a:pt x="2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2"/>
            <p:cNvSpPr/>
            <p:nvPr/>
          </p:nvSpPr>
          <p:spPr>
            <a:xfrm>
              <a:off x="5619766" y="3439680"/>
              <a:ext cx="145164" cy="365403"/>
            </a:xfrm>
            <a:custGeom>
              <a:avLst/>
              <a:gdLst/>
              <a:ahLst/>
              <a:cxnLst/>
              <a:rect l="l" t="t" r="r" b="b"/>
              <a:pathLst>
                <a:path w="2096" h="5276" extrusionOk="0">
                  <a:moveTo>
                    <a:pt x="0" y="1"/>
                  </a:moveTo>
                  <a:cubicBezTo>
                    <a:pt x="155" y="644"/>
                    <a:pt x="83" y="1323"/>
                    <a:pt x="48" y="1977"/>
                  </a:cubicBezTo>
                  <a:cubicBezTo>
                    <a:pt x="0" y="2644"/>
                    <a:pt x="0" y="3335"/>
                    <a:pt x="274" y="3942"/>
                  </a:cubicBezTo>
                  <a:cubicBezTo>
                    <a:pt x="500" y="4418"/>
                    <a:pt x="786" y="4906"/>
                    <a:pt x="1155" y="5275"/>
                  </a:cubicBezTo>
                  <a:cubicBezTo>
                    <a:pt x="1988" y="4228"/>
                    <a:pt x="2096" y="2656"/>
                    <a:pt x="1405" y="1513"/>
                  </a:cubicBezTo>
                  <a:cubicBezTo>
                    <a:pt x="1048" y="918"/>
                    <a:pt x="524" y="45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2"/>
            <p:cNvSpPr/>
            <p:nvPr/>
          </p:nvSpPr>
          <p:spPr>
            <a:xfrm>
              <a:off x="5832453" y="2910354"/>
              <a:ext cx="213659" cy="348019"/>
            </a:xfrm>
            <a:custGeom>
              <a:avLst/>
              <a:gdLst/>
              <a:ahLst/>
              <a:cxnLst/>
              <a:rect l="l" t="t" r="r" b="b"/>
              <a:pathLst>
                <a:path w="3085" h="5025" extrusionOk="0">
                  <a:moveTo>
                    <a:pt x="1" y="0"/>
                  </a:moveTo>
                  <a:cubicBezTo>
                    <a:pt x="263" y="429"/>
                    <a:pt x="239" y="965"/>
                    <a:pt x="287" y="1465"/>
                  </a:cubicBezTo>
                  <a:cubicBezTo>
                    <a:pt x="322" y="1917"/>
                    <a:pt x="418" y="2358"/>
                    <a:pt x="572" y="2774"/>
                  </a:cubicBezTo>
                  <a:cubicBezTo>
                    <a:pt x="680" y="3036"/>
                    <a:pt x="799" y="3298"/>
                    <a:pt x="953" y="3524"/>
                  </a:cubicBezTo>
                  <a:lnTo>
                    <a:pt x="953" y="3536"/>
                  </a:lnTo>
                  <a:cubicBezTo>
                    <a:pt x="1453" y="4263"/>
                    <a:pt x="2263" y="4727"/>
                    <a:pt x="3085" y="5025"/>
                  </a:cubicBezTo>
                  <a:cubicBezTo>
                    <a:pt x="2906" y="3870"/>
                    <a:pt x="2561" y="2512"/>
                    <a:pt x="1918" y="1536"/>
                  </a:cubicBezTo>
                  <a:cubicBezTo>
                    <a:pt x="1453" y="857"/>
                    <a:pt x="775" y="31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2"/>
            <p:cNvSpPr/>
            <p:nvPr/>
          </p:nvSpPr>
          <p:spPr>
            <a:xfrm>
              <a:off x="5861333" y="3547928"/>
              <a:ext cx="357923" cy="131035"/>
            </a:xfrm>
            <a:custGeom>
              <a:avLst/>
              <a:gdLst/>
              <a:ahLst/>
              <a:cxnLst/>
              <a:rect l="l" t="t" r="r" b="b"/>
              <a:pathLst>
                <a:path w="5168" h="1892" extrusionOk="0">
                  <a:moveTo>
                    <a:pt x="3495" y="1"/>
                  </a:moveTo>
                  <a:cubicBezTo>
                    <a:pt x="3318" y="1"/>
                    <a:pt x="3142" y="11"/>
                    <a:pt x="2965" y="33"/>
                  </a:cubicBezTo>
                  <a:cubicBezTo>
                    <a:pt x="1882" y="176"/>
                    <a:pt x="929" y="795"/>
                    <a:pt x="24" y="1403"/>
                  </a:cubicBezTo>
                  <a:cubicBezTo>
                    <a:pt x="12" y="1426"/>
                    <a:pt x="1" y="1450"/>
                    <a:pt x="1" y="1474"/>
                  </a:cubicBezTo>
                  <a:cubicBezTo>
                    <a:pt x="721" y="1683"/>
                    <a:pt x="1487" y="1892"/>
                    <a:pt x="2243" y="1892"/>
                  </a:cubicBezTo>
                  <a:cubicBezTo>
                    <a:pt x="2349" y="1892"/>
                    <a:pt x="2455" y="1888"/>
                    <a:pt x="2560" y="1879"/>
                  </a:cubicBezTo>
                  <a:cubicBezTo>
                    <a:pt x="2834" y="1855"/>
                    <a:pt x="3120" y="1807"/>
                    <a:pt x="3382" y="1700"/>
                  </a:cubicBezTo>
                  <a:cubicBezTo>
                    <a:pt x="3727" y="1557"/>
                    <a:pt x="4025" y="1307"/>
                    <a:pt x="4299" y="1057"/>
                  </a:cubicBezTo>
                  <a:cubicBezTo>
                    <a:pt x="4596" y="783"/>
                    <a:pt x="4882" y="498"/>
                    <a:pt x="5168" y="200"/>
                  </a:cubicBezTo>
                  <a:cubicBezTo>
                    <a:pt x="4615" y="100"/>
                    <a:pt x="4056" y="1"/>
                    <a:pt x="3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2"/>
            <p:cNvSpPr/>
            <p:nvPr/>
          </p:nvSpPr>
          <p:spPr>
            <a:xfrm>
              <a:off x="5698095" y="3285515"/>
              <a:ext cx="183117" cy="361247"/>
            </a:xfrm>
            <a:custGeom>
              <a:avLst/>
              <a:gdLst/>
              <a:ahLst/>
              <a:cxnLst/>
              <a:rect l="l" t="t" r="r" b="b"/>
              <a:pathLst>
                <a:path w="2644" h="5216" extrusionOk="0">
                  <a:moveTo>
                    <a:pt x="0" y="0"/>
                  </a:moveTo>
                  <a:cubicBezTo>
                    <a:pt x="48" y="524"/>
                    <a:pt x="83" y="1048"/>
                    <a:pt x="131" y="1560"/>
                  </a:cubicBezTo>
                  <a:cubicBezTo>
                    <a:pt x="155" y="1810"/>
                    <a:pt x="167" y="2060"/>
                    <a:pt x="226" y="2310"/>
                  </a:cubicBezTo>
                  <a:cubicBezTo>
                    <a:pt x="322" y="2703"/>
                    <a:pt x="500" y="3084"/>
                    <a:pt x="750" y="3406"/>
                  </a:cubicBezTo>
                  <a:cubicBezTo>
                    <a:pt x="1250" y="4037"/>
                    <a:pt x="2036" y="4465"/>
                    <a:pt x="2334" y="5215"/>
                  </a:cubicBezTo>
                  <a:cubicBezTo>
                    <a:pt x="2346" y="5203"/>
                    <a:pt x="2358" y="5192"/>
                    <a:pt x="2381" y="5180"/>
                  </a:cubicBezTo>
                  <a:cubicBezTo>
                    <a:pt x="2548" y="4620"/>
                    <a:pt x="2643" y="4037"/>
                    <a:pt x="2596" y="3453"/>
                  </a:cubicBezTo>
                  <a:cubicBezTo>
                    <a:pt x="2560" y="2846"/>
                    <a:pt x="2369" y="2239"/>
                    <a:pt x="2012" y="1739"/>
                  </a:cubicBezTo>
                  <a:cubicBezTo>
                    <a:pt x="1798" y="1453"/>
                    <a:pt x="1548" y="1215"/>
                    <a:pt x="1274" y="989"/>
                  </a:cubicBezTo>
                  <a:cubicBezTo>
                    <a:pt x="869" y="631"/>
                    <a:pt x="441" y="29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2"/>
            <p:cNvSpPr/>
            <p:nvPr/>
          </p:nvSpPr>
          <p:spPr>
            <a:xfrm>
              <a:off x="6046041" y="3010083"/>
              <a:ext cx="287003" cy="251612"/>
            </a:xfrm>
            <a:custGeom>
              <a:avLst/>
              <a:gdLst/>
              <a:ahLst/>
              <a:cxnLst/>
              <a:rect l="l" t="t" r="r" b="b"/>
              <a:pathLst>
                <a:path w="4144" h="3633" extrusionOk="0">
                  <a:moveTo>
                    <a:pt x="4144" y="1"/>
                  </a:moveTo>
                  <a:cubicBezTo>
                    <a:pt x="3346" y="263"/>
                    <a:pt x="2549" y="608"/>
                    <a:pt x="1941" y="1168"/>
                  </a:cubicBezTo>
                  <a:cubicBezTo>
                    <a:pt x="1727" y="1358"/>
                    <a:pt x="1536" y="1572"/>
                    <a:pt x="1358" y="1799"/>
                  </a:cubicBezTo>
                  <a:cubicBezTo>
                    <a:pt x="905" y="2346"/>
                    <a:pt x="489" y="2930"/>
                    <a:pt x="132" y="3537"/>
                  </a:cubicBezTo>
                  <a:cubicBezTo>
                    <a:pt x="120" y="3561"/>
                    <a:pt x="96" y="3585"/>
                    <a:pt x="72" y="3596"/>
                  </a:cubicBezTo>
                  <a:cubicBezTo>
                    <a:pt x="65" y="3600"/>
                    <a:pt x="58" y="3601"/>
                    <a:pt x="51" y="3601"/>
                  </a:cubicBezTo>
                  <a:cubicBezTo>
                    <a:pt x="34" y="3601"/>
                    <a:pt x="17" y="3593"/>
                    <a:pt x="1" y="3585"/>
                  </a:cubicBezTo>
                  <a:lnTo>
                    <a:pt x="1" y="3585"/>
                  </a:lnTo>
                  <a:cubicBezTo>
                    <a:pt x="1" y="3596"/>
                    <a:pt x="1" y="3608"/>
                    <a:pt x="12" y="3632"/>
                  </a:cubicBezTo>
                  <a:cubicBezTo>
                    <a:pt x="1120" y="3561"/>
                    <a:pt x="2203" y="2977"/>
                    <a:pt x="2870" y="2072"/>
                  </a:cubicBezTo>
                  <a:cubicBezTo>
                    <a:pt x="3013" y="1870"/>
                    <a:pt x="3144" y="1656"/>
                    <a:pt x="3275" y="1441"/>
                  </a:cubicBezTo>
                  <a:cubicBezTo>
                    <a:pt x="3561" y="953"/>
                    <a:pt x="3858" y="477"/>
                    <a:pt x="4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2"/>
            <p:cNvSpPr/>
            <p:nvPr/>
          </p:nvSpPr>
          <p:spPr>
            <a:xfrm>
              <a:off x="2899407" y="831500"/>
              <a:ext cx="3267153" cy="2858534"/>
            </a:xfrm>
            <a:custGeom>
              <a:avLst/>
              <a:gdLst/>
              <a:ahLst/>
              <a:cxnLst/>
              <a:rect l="l" t="t" r="r" b="b"/>
              <a:pathLst>
                <a:path w="47174" h="41274" extrusionOk="0">
                  <a:moveTo>
                    <a:pt x="38958" y="0"/>
                  </a:moveTo>
                  <a:cubicBezTo>
                    <a:pt x="36663" y="0"/>
                    <a:pt x="34510" y="1356"/>
                    <a:pt x="32600" y="2611"/>
                  </a:cubicBezTo>
                  <a:cubicBezTo>
                    <a:pt x="31362" y="3420"/>
                    <a:pt x="30123" y="4254"/>
                    <a:pt x="28742" y="4754"/>
                  </a:cubicBezTo>
                  <a:cubicBezTo>
                    <a:pt x="27584" y="5175"/>
                    <a:pt x="26357" y="5342"/>
                    <a:pt x="25129" y="5342"/>
                  </a:cubicBezTo>
                  <a:cubicBezTo>
                    <a:pt x="24829" y="5342"/>
                    <a:pt x="24529" y="5332"/>
                    <a:pt x="24230" y="5314"/>
                  </a:cubicBezTo>
                  <a:cubicBezTo>
                    <a:pt x="21170" y="5123"/>
                    <a:pt x="18205" y="4087"/>
                    <a:pt x="15193" y="3456"/>
                  </a:cubicBezTo>
                  <a:cubicBezTo>
                    <a:pt x="13802" y="3164"/>
                    <a:pt x="12367" y="2952"/>
                    <a:pt x="10950" y="2952"/>
                  </a:cubicBezTo>
                  <a:cubicBezTo>
                    <a:pt x="9420" y="2952"/>
                    <a:pt x="7911" y="3200"/>
                    <a:pt x="6501" y="3861"/>
                  </a:cubicBezTo>
                  <a:cubicBezTo>
                    <a:pt x="4394" y="4861"/>
                    <a:pt x="2715" y="6730"/>
                    <a:pt x="1620" y="8969"/>
                  </a:cubicBezTo>
                  <a:cubicBezTo>
                    <a:pt x="477" y="11350"/>
                    <a:pt x="1" y="14065"/>
                    <a:pt x="155" y="16815"/>
                  </a:cubicBezTo>
                  <a:cubicBezTo>
                    <a:pt x="334" y="20018"/>
                    <a:pt x="1334" y="23149"/>
                    <a:pt x="2763" y="25971"/>
                  </a:cubicBezTo>
                  <a:cubicBezTo>
                    <a:pt x="4132" y="28638"/>
                    <a:pt x="5882" y="31067"/>
                    <a:pt x="7894" y="33162"/>
                  </a:cubicBezTo>
                  <a:cubicBezTo>
                    <a:pt x="9871" y="35210"/>
                    <a:pt x="12085" y="36937"/>
                    <a:pt x="14479" y="38258"/>
                  </a:cubicBezTo>
                  <a:cubicBezTo>
                    <a:pt x="16991" y="39651"/>
                    <a:pt x="19693" y="40604"/>
                    <a:pt x="22444" y="41020"/>
                  </a:cubicBezTo>
                  <a:cubicBezTo>
                    <a:pt x="23525" y="41188"/>
                    <a:pt x="24614" y="41274"/>
                    <a:pt x="25699" y="41274"/>
                  </a:cubicBezTo>
                  <a:cubicBezTo>
                    <a:pt x="27386" y="41274"/>
                    <a:pt x="29065" y="41067"/>
                    <a:pt x="30695" y="40639"/>
                  </a:cubicBezTo>
                  <a:cubicBezTo>
                    <a:pt x="33362" y="39937"/>
                    <a:pt x="35898" y="38663"/>
                    <a:pt x="38101" y="36877"/>
                  </a:cubicBezTo>
                  <a:cubicBezTo>
                    <a:pt x="40196" y="35186"/>
                    <a:pt x="41946" y="33007"/>
                    <a:pt x="43304" y="30543"/>
                  </a:cubicBezTo>
                  <a:cubicBezTo>
                    <a:pt x="44637" y="28102"/>
                    <a:pt x="45590" y="25411"/>
                    <a:pt x="46173" y="22590"/>
                  </a:cubicBezTo>
                  <a:cubicBezTo>
                    <a:pt x="46304" y="21911"/>
                    <a:pt x="46423" y="21220"/>
                    <a:pt x="46518" y="20530"/>
                  </a:cubicBezTo>
                  <a:cubicBezTo>
                    <a:pt x="46875" y="18684"/>
                    <a:pt x="47078" y="16803"/>
                    <a:pt x="47114" y="14898"/>
                  </a:cubicBezTo>
                  <a:cubicBezTo>
                    <a:pt x="47173" y="11910"/>
                    <a:pt x="46911" y="8731"/>
                    <a:pt x="45852" y="5909"/>
                  </a:cubicBezTo>
                  <a:cubicBezTo>
                    <a:pt x="44887" y="3349"/>
                    <a:pt x="43042" y="992"/>
                    <a:pt x="40589" y="242"/>
                  </a:cubicBezTo>
                  <a:cubicBezTo>
                    <a:pt x="40038" y="75"/>
                    <a:pt x="39494" y="0"/>
                    <a:pt x="38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2"/>
            <p:cNvSpPr/>
            <p:nvPr/>
          </p:nvSpPr>
          <p:spPr>
            <a:xfrm>
              <a:off x="3122090" y="2747047"/>
              <a:ext cx="136091" cy="458554"/>
            </a:xfrm>
            <a:custGeom>
              <a:avLst/>
              <a:gdLst/>
              <a:ahLst/>
              <a:cxnLst/>
              <a:rect l="l" t="t" r="r" b="b"/>
              <a:pathLst>
                <a:path w="1965" h="6621" extrusionOk="0">
                  <a:moveTo>
                    <a:pt x="1072" y="1"/>
                  </a:moveTo>
                  <a:cubicBezTo>
                    <a:pt x="762" y="667"/>
                    <a:pt x="464" y="1334"/>
                    <a:pt x="262" y="2037"/>
                  </a:cubicBezTo>
                  <a:cubicBezTo>
                    <a:pt x="71" y="2751"/>
                    <a:pt x="0" y="3501"/>
                    <a:pt x="155" y="4216"/>
                  </a:cubicBezTo>
                  <a:cubicBezTo>
                    <a:pt x="226" y="4513"/>
                    <a:pt x="333" y="4799"/>
                    <a:pt x="441" y="5085"/>
                  </a:cubicBezTo>
                  <a:cubicBezTo>
                    <a:pt x="643" y="5609"/>
                    <a:pt x="869" y="6120"/>
                    <a:pt x="1095" y="6621"/>
                  </a:cubicBezTo>
                  <a:lnTo>
                    <a:pt x="1191" y="6585"/>
                  </a:lnTo>
                  <a:cubicBezTo>
                    <a:pt x="1203" y="6299"/>
                    <a:pt x="1322" y="6037"/>
                    <a:pt x="1417" y="5775"/>
                  </a:cubicBezTo>
                  <a:cubicBezTo>
                    <a:pt x="1965" y="4311"/>
                    <a:pt x="1774" y="2680"/>
                    <a:pt x="1334" y="1191"/>
                  </a:cubicBezTo>
                  <a:cubicBezTo>
                    <a:pt x="1214" y="810"/>
                    <a:pt x="1083" y="406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2"/>
            <p:cNvSpPr/>
            <p:nvPr/>
          </p:nvSpPr>
          <p:spPr>
            <a:xfrm>
              <a:off x="2931565" y="3168403"/>
              <a:ext cx="563271" cy="358131"/>
            </a:xfrm>
            <a:custGeom>
              <a:avLst/>
              <a:gdLst/>
              <a:ahLst/>
              <a:cxnLst/>
              <a:rect l="l" t="t" r="r" b="b"/>
              <a:pathLst>
                <a:path w="8133" h="5171" extrusionOk="0">
                  <a:moveTo>
                    <a:pt x="8133" y="1"/>
                  </a:moveTo>
                  <a:cubicBezTo>
                    <a:pt x="7240" y="513"/>
                    <a:pt x="6311" y="1049"/>
                    <a:pt x="5751" y="1906"/>
                  </a:cubicBezTo>
                  <a:cubicBezTo>
                    <a:pt x="5192" y="2763"/>
                    <a:pt x="5073" y="3846"/>
                    <a:pt x="5073" y="4882"/>
                  </a:cubicBezTo>
                  <a:cubicBezTo>
                    <a:pt x="4454" y="4168"/>
                    <a:pt x="3811" y="3442"/>
                    <a:pt x="2953" y="3073"/>
                  </a:cubicBezTo>
                  <a:cubicBezTo>
                    <a:pt x="2299" y="2787"/>
                    <a:pt x="1584" y="2727"/>
                    <a:pt x="870" y="2656"/>
                  </a:cubicBezTo>
                  <a:lnTo>
                    <a:pt x="1" y="2584"/>
                  </a:lnTo>
                  <a:lnTo>
                    <a:pt x="1" y="2584"/>
                  </a:lnTo>
                  <a:cubicBezTo>
                    <a:pt x="322" y="2918"/>
                    <a:pt x="644" y="3263"/>
                    <a:pt x="965" y="3596"/>
                  </a:cubicBezTo>
                  <a:cubicBezTo>
                    <a:pt x="1215" y="3846"/>
                    <a:pt x="1453" y="4108"/>
                    <a:pt x="1727" y="4335"/>
                  </a:cubicBezTo>
                  <a:cubicBezTo>
                    <a:pt x="2191" y="4716"/>
                    <a:pt x="2751" y="5001"/>
                    <a:pt x="3334" y="5120"/>
                  </a:cubicBezTo>
                  <a:cubicBezTo>
                    <a:pt x="3520" y="5154"/>
                    <a:pt x="3708" y="5171"/>
                    <a:pt x="3896" y="5171"/>
                  </a:cubicBezTo>
                  <a:cubicBezTo>
                    <a:pt x="4313" y="5171"/>
                    <a:pt x="4727" y="5087"/>
                    <a:pt x="5097" y="4906"/>
                  </a:cubicBezTo>
                  <a:cubicBezTo>
                    <a:pt x="5180" y="4775"/>
                    <a:pt x="5311" y="4680"/>
                    <a:pt x="5454" y="4585"/>
                  </a:cubicBezTo>
                  <a:cubicBezTo>
                    <a:pt x="6204" y="4085"/>
                    <a:pt x="7097" y="3692"/>
                    <a:pt x="7561" y="2906"/>
                  </a:cubicBezTo>
                  <a:cubicBezTo>
                    <a:pt x="8061" y="2049"/>
                    <a:pt x="7918" y="977"/>
                    <a:pt x="8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2"/>
            <p:cNvSpPr/>
            <p:nvPr/>
          </p:nvSpPr>
          <p:spPr>
            <a:xfrm>
              <a:off x="3186360" y="3817127"/>
              <a:ext cx="372813" cy="103748"/>
            </a:xfrm>
            <a:custGeom>
              <a:avLst/>
              <a:gdLst/>
              <a:ahLst/>
              <a:cxnLst/>
              <a:rect l="l" t="t" r="r" b="b"/>
              <a:pathLst>
                <a:path w="5383" h="1498" extrusionOk="0">
                  <a:moveTo>
                    <a:pt x="2586" y="0"/>
                  </a:moveTo>
                  <a:cubicBezTo>
                    <a:pt x="1678" y="0"/>
                    <a:pt x="777" y="204"/>
                    <a:pt x="1" y="635"/>
                  </a:cubicBezTo>
                  <a:cubicBezTo>
                    <a:pt x="370" y="766"/>
                    <a:pt x="656" y="1076"/>
                    <a:pt x="1001" y="1266"/>
                  </a:cubicBezTo>
                  <a:cubicBezTo>
                    <a:pt x="1309" y="1430"/>
                    <a:pt x="1661" y="1497"/>
                    <a:pt x="2012" y="1497"/>
                  </a:cubicBezTo>
                  <a:cubicBezTo>
                    <a:pt x="2068" y="1497"/>
                    <a:pt x="2124" y="1496"/>
                    <a:pt x="2180" y="1492"/>
                  </a:cubicBezTo>
                  <a:cubicBezTo>
                    <a:pt x="2584" y="1480"/>
                    <a:pt x="2977" y="1385"/>
                    <a:pt x="3382" y="1290"/>
                  </a:cubicBezTo>
                  <a:cubicBezTo>
                    <a:pt x="4001" y="1147"/>
                    <a:pt x="4858" y="1028"/>
                    <a:pt x="5382" y="671"/>
                  </a:cubicBezTo>
                  <a:cubicBezTo>
                    <a:pt x="4539" y="234"/>
                    <a:pt x="3559" y="0"/>
                    <a:pt x="2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2"/>
            <p:cNvSpPr/>
            <p:nvPr/>
          </p:nvSpPr>
          <p:spPr>
            <a:xfrm>
              <a:off x="3495592" y="3498271"/>
              <a:ext cx="146826" cy="365333"/>
            </a:xfrm>
            <a:custGeom>
              <a:avLst/>
              <a:gdLst/>
              <a:ahLst/>
              <a:cxnLst/>
              <a:rect l="l" t="t" r="r" b="b"/>
              <a:pathLst>
                <a:path w="2120" h="5275" extrusionOk="0">
                  <a:moveTo>
                    <a:pt x="2120" y="0"/>
                  </a:moveTo>
                  <a:lnTo>
                    <a:pt x="2120" y="0"/>
                  </a:lnTo>
                  <a:cubicBezTo>
                    <a:pt x="1596" y="453"/>
                    <a:pt x="1060" y="905"/>
                    <a:pt x="703" y="1500"/>
                  </a:cubicBezTo>
                  <a:cubicBezTo>
                    <a:pt x="1" y="2643"/>
                    <a:pt x="96" y="4215"/>
                    <a:pt x="917" y="5275"/>
                  </a:cubicBezTo>
                  <a:cubicBezTo>
                    <a:pt x="1298" y="4906"/>
                    <a:pt x="1584" y="4417"/>
                    <a:pt x="1810" y="3941"/>
                  </a:cubicBezTo>
                  <a:cubicBezTo>
                    <a:pt x="2096" y="3346"/>
                    <a:pt x="2096" y="2655"/>
                    <a:pt x="2060" y="1989"/>
                  </a:cubicBezTo>
                  <a:cubicBezTo>
                    <a:pt x="2025" y="1322"/>
                    <a:pt x="1965" y="643"/>
                    <a:pt x="2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2"/>
            <p:cNvSpPr/>
            <p:nvPr/>
          </p:nvSpPr>
          <p:spPr>
            <a:xfrm>
              <a:off x="3217734" y="2967213"/>
              <a:ext cx="216914" cy="345595"/>
            </a:xfrm>
            <a:custGeom>
              <a:avLst/>
              <a:gdLst/>
              <a:ahLst/>
              <a:cxnLst/>
              <a:rect l="l" t="t" r="r" b="b"/>
              <a:pathLst>
                <a:path w="3132" h="4990" extrusionOk="0">
                  <a:moveTo>
                    <a:pt x="3131" y="1"/>
                  </a:moveTo>
                  <a:cubicBezTo>
                    <a:pt x="2358" y="298"/>
                    <a:pt x="1679" y="834"/>
                    <a:pt x="1203" y="1525"/>
                  </a:cubicBezTo>
                  <a:cubicBezTo>
                    <a:pt x="548" y="2489"/>
                    <a:pt x="191" y="3834"/>
                    <a:pt x="0" y="4989"/>
                  </a:cubicBezTo>
                  <a:cubicBezTo>
                    <a:pt x="834" y="4704"/>
                    <a:pt x="1655" y="4251"/>
                    <a:pt x="2155" y="3525"/>
                  </a:cubicBezTo>
                  <a:lnTo>
                    <a:pt x="2155" y="3513"/>
                  </a:lnTo>
                  <a:cubicBezTo>
                    <a:pt x="2310" y="3287"/>
                    <a:pt x="2429" y="3025"/>
                    <a:pt x="2536" y="2763"/>
                  </a:cubicBezTo>
                  <a:cubicBezTo>
                    <a:pt x="2691" y="2346"/>
                    <a:pt x="2798" y="1906"/>
                    <a:pt x="2846" y="1453"/>
                  </a:cubicBezTo>
                  <a:cubicBezTo>
                    <a:pt x="2893" y="965"/>
                    <a:pt x="2870" y="429"/>
                    <a:pt x="3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2"/>
            <p:cNvSpPr/>
            <p:nvPr/>
          </p:nvSpPr>
          <p:spPr>
            <a:xfrm>
              <a:off x="3042099" y="3601740"/>
              <a:ext cx="357092" cy="131728"/>
            </a:xfrm>
            <a:custGeom>
              <a:avLst/>
              <a:gdLst/>
              <a:ahLst/>
              <a:cxnLst/>
              <a:rect l="l" t="t" r="r" b="b"/>
              <a:pathLst>
                <a:path w="5156" h="1902" extrusionOk="0">
                  <a:moveTo>
                    <a:pt x="1601" y="1"/>
                  </a:moveTo>
                  <a:cubicBezTo>
                    <a:pt x="1064" y="1"/>
                    <a:pt x="529" y="90"/>
                    <a:pt x="0" y="185"/>
                  </a:cubicBezTo>
                  <a:cubicBezTo>
                    <a:pt x="274" y="495"/>
                    <a:pt x="572" y="780"/>
                    <a:pt x="869" y="1054"/>
                  </a:cubicBezTo>
                  <a:cubicBezTo>
                    <a:pt x="1143" y="1304"/>
                    <a:pt x="1429" y="1554"/>
                    <a:pt x="1774" y="1709"/>
                  </a:cubicBezTo>
                  <a:cubicBezTo>
                    <a:pt x="2036" y="1816"/>
                    <a:pt x="2322" y="1852"/>
                    <a:pt x="2596" y="1888"/>
                  </a:cubicBezTo>
                  <a:cubicBezTo>
                    <a:pt x="2706" y="1897"/>
                    <a:pt x="2816" y="1901"/>
                    <a:pt x="2926" y="1901"/>
                  </a:cubicBezTo>
                  <a:cubicBezTo>
                    <a:pt x="3678" y="1901"/>
                    <a:pt x="4439" y="1704"/>
                    <a:pt x="5156" y="1507"/>
                  </a:cubicBezTo>
                  <a:cubicBezTo>
                    <a:pt x="5156" y="1483"/>
                    <a:pt x="5144" y="1459"/>
                    <a:pt x="5144" y="1435"/>
                  </a:cubicBezTo>
                  <a:cubicBezTo>
                    <a:pt x="4227" y="816"/>
                    <a:pt x="3286" y="197"/>
                    <a:pt x="2203" y="42"/>
                  </a:cubicBezTo>
                  <a:cubicBezTo>
                    <a:pt x="2002" y="13"/>
                    <a:pt x="1801" y="1"/>
                    <a:pt x="1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2"/>
            <p:cNvSpPr/>
            <p:nvPr/>
          </p:nvSpPr>
          <p:spPr>
            <a:xfrm>
              <a:off x="3380141" y="3343206"/>
              <a:ext cx="185610" cy="360416"/>
            </a:xfrm>
            <a:custGeom>
              <a:avLst/>
              <a:gdLst/>
              <a:ahLst/>
              <a:cxnLst/>
              <a:rect l="l" t="t" r="r" b="b"/>
              <a:pathLst>
                <a:path w="2680" h="5204" extrusionOk="0">
                  <a:moveTo>
                    <a:pt x="2680" y="1"/>
                  </a:moveTo>
                  <a:lnTo>
                    <a:pt x="2680" y="1"/>
                  </a:lnTo>
                  <a:cubicBezTo>
                    <a:pt x="2239" y="299"/>
                    <a:pt x="1810" y="632"/>
                    <a:pt x="1394" y="977"/>
                  </a:cubicBezTo>
                  <a:cubicBezTo>
                    <a:pt x="1132" y="1203"/>
                    <a:pt x="870" y="1442"/>
                    <a:pt x="656" y="1727"/>
                  </a:cubicBezTo>
                  <a:cubicBezTo>
                    <a:pt x="286" y="2215"/>
                    <a:pt x="96" y="2823"/>
                    <a:pt x="48" y="3430"/>
                  </a:cubicBezTo>
                  <a:cubicBezTo>
                    <a:pt x="1" y="4013"/>
                    <a:pt x="96" y="4609"/>
                    <a:pt x="251" y="5168"/>
                  </a:cubicBezTo>
                  <a:cubicBezTo>
                    <a:pt x="275" y="5180"/>
                    <a:pt x="286" y="5180"/>
                    <a:pt x="298" y="5192"/>
                  </a:cubicBezTo>
                  <a:lnTo>
                    <a:pt x="298" y="5204"/>
                  </a:lnTo>
                  <a:cubicBezTo>
                    <a:pt x="608" y="4454"/>
                    <a:pt x="1394" y="4037"/>
                    <a:pt x="1894" y="3406"/>
                  </a:cubicBezTo>
                  <a:cubicBezTo>
                    <a:pt x="2156" y="3085"/>
                    <a:pt x="2334" y="2716"/>
                    <a:pt x="2430" y="2311"/>
                  </a:cubicBezTo>
                  <a:cubicBezTo>
                    <a:pt x="2489" y="2073"/>
                    <a:pt x="2513" y="1823"/>
                    <a:pt x="2537" y="1573"/>
                  </a:cubicBezTo>
                  <a:cubicBezTo>
                    <a:pt x="2584" y="1049"/>
                    <a:pt x="2632" y="525"/>
                    <a:pt x="2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2"/>
            <p:cNvSpPr/>
            <p:nvPr/>
          </p:nvSpPr>
          <p:spPr>
            <a:xfrm>
              <a:off x="2934058" y="3062025"/>
              <a:ext cx="283748" cy="254037"/>
            </a:xfrm>
            <a:custGeom>
              <a:avLst/>
              <a:gdLst/>
              <a:ahLst/>
              <a:cxnLst/>
              <a:rect l="l" t="t" r="r" b="b"/>
              <a:pathLst>
                <a:path w="4097" h="3668" extrusionOk="0">
                  <a:moveTo>
                    <a:pt x="0" y="1"/>
                  </a:moveTo>
                  <a:cubicBezTo>
                    <a:pt x="286" y="477"/>
                    <a:pt x="560" y="965"/>
                    <a:pt x="846" y="1442"/>
                  </a:cubicBezTo>
                  <a:cubicBezTo>
                    <a:pt x="977" y="1668"/>
                    <a:pt x="1096" y="1882"/>
                    <a:pt x="1251" y="2084"/>
                  </a:cubicBezTo>
                  <a:cubicBezTo>
                    <a:pt x="1905" y="2989"/>
                    <a:pt x="2977" y="3585"/>
                    <a:pt x="4096" y="3668"/>
                  </a:cubicBezTo>
                  <a:cubicBezTo>
                    <a:pt x="4096" y="3656"/>
                    <a:pt x="4096" y="3644"/>
                    <a:pt x="4096" y="3632"/>
                  </a:cubicBezTo>
                  <a:cubicBezTo>
                    <a:pt x="4080" y="3632"/>
                    <a:pt x="4064" y="3638"/>
                    <a:pt x="4049" y="3638"/>
                  </a:cubicBezTo>
                  <a:cubicBezTo>
                    <a:pt x="4041" y="3638"/>
                    <a:pt x="4033" y="3636"/>
                    <a:pt x="4025" y="3632"/>
                  </a:cubicBezTo>
                  <a:cubicBezTo>
                    <a:pt x="4001" y="3620"/>
                    <a:pt x="3989" y="3597"/>
                    <a:pt x="3977" y="3573"/>
                  </a:cubicBezTo>
                  <a:cubicBezTo>
                    <a:pt x="3620" y="2966"/>
                    <a:pt x="3203" y="2370"/>
                    <a:pt x="2763" y="1823"/>
                  </a:cubicBezTo>
                  <a:cubicBezTo>
                    <a:pt x="2584" y="1596"/>
                    <a:pt x="2394" y="1382"/>
                    <a:pt x="2191" y="1191"/>
                  </a:cubicBezTo>
                  <a:cubicBezTo>
                    <a:pt x="1572" y="620"/>
                    <a:pt x="786" y="275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2"/>
            <p:cNvSpPr/>
            <p:nvPr/>
          </p:nvSpPr>
          <p:spPr>
            <a:xfrm>
              <a:off x="6054629" y="3102886"/>
              <a:ext cx="182771" cy="156799"/>
            </a:xfrm>
            <a:custGeom>
              <a:avLst/>
              <a:gdLst/>
              <a:ahLst/>
              <a:cxnLst/>
              <a:rect l="l" t="t" r="r" b="b"/>
              <a:pathLst>
                <a:path w="2639" h="2264" extrusionOk="0">
                  <a:moveTo>
                    <a:pt x="2565" y="1"/>
                  </a:moveTo>
                  <a:cubicBezTo>
                    <a:pt x="2551" y="1"/>
                    <a:pt x="2535" y="6"/>
                    <a:pt x="2520" y="18"/>
                  </a:cubicBezTo>
                  <a:lnTo>
                    <a:pt x="2532" y="18"/>
                  </a:lnTo>
                  <a:cubicBezTo>
                    <a:pt x="2127" y="363"/>
                    <a:pt x="1758" y="756"/>
                    <a:pt x="1353" y="1102"/>
                  </a:cubicBezTo>
                  <a:cubicBezTo>
                    <a:pt x="936" y="1459"/>
                    <a:pt x="520" y="1792"/>
                    <a:pt x="79" y="2102"/>
                  </a:cubicBezTo>
                  <a:cubicBezTo>
                    <a:pt x="1" y="2150"/>
                    <a:pt x="43" y="2263"/>
                    <a:pt x="113" y="2263"/>
                  </a:cubicBezTo>
                  <a:cubicBezTo>
                    <a:pt x="128" y="2263"/>
                    <a:pt x="145" y="2258"/>
                    <a:pt x="162" y="2245"/>
                  </a:cubicBezTo>
                  <a:cubicBezTo>
                    <a:pt x="603" y="1935"/>
                    <a:pt x="1031" y="1602"/>
                    <a:pt x="1436" y="1244"/>
                  </a:cubicBezTo>
                  <a:cubicBezTo>
                    <a:pt x="1853" y="887"/>
                    <a:pt x="2258" y="518"/>
                    <a:pt x="2603" y="90"/>
                  </a:cubicBezTo>
                  <a:cubicBezTo>
                    <a:pt x="2639" y="45"/>
                    <a:pt x="2608" y="1"/>
                    <a:pt x="2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2"/>
            <p:cNvSpPr/>
            <p:nvPr/>
          </p:nvSpPr>
          <p:spPr>
            <a:xfrm>
              <a:off x="3175626" y="2990899"/>
              <a:ext cx="496715" cy="939617"/>
            </a:xfrm>
            <a:custGeom>
              <a:avLst/>
              <a:gdLst/>
              <a:ahLst/>
              <a:cxnLst/>
              <a:rect l="l" t="t" r="r" b="b"/>
              <a:pathLst>
                <a:path w="7172" h="13567" extrusionOk="0">
                  <a:moveTo>
                    <a:pt x="72" y="1"/>
                  </a:moveTo>
                  <a:cubicBezTo>
                    <a:pt x="43" y="1"/>
                    <a:pt x="13" y="22"/>
                    <a:pt x="13" y="63"/>
                  </a:cubicBezTo>
                  <a:cubicBezTo>
                    <a:pt x="13" y="349"/>
                    <a:pt x="1" y="635"/>
                    <a:pt x="13" y="921"/>
                  </a:cubicBezTo>
                  <a:cubicBezTo>
                    <a:pt x="25" y="1206"/>
                    <a:pt x="49" y="1492"/>
                    <a:pt x="72" y="1778"/>
                  </a:cubicBezTo>
                  <a:cubicBezTo>
                    <a:pt x="120" y="2338"/>
                    <a:pt x="191" y="2885"/>
                    <a:pt x="287" y="3445"/>
                  </a:cubicBezTo>
                  <a:cubicBezTo>
                    <a:pt x="465" y="4564"/>
                    <a:pt x="739" y="5659"/>
                    <a:pt x="1120" y="6731"/>
                  </a:cubicBezTo>
                  <a:cubicBezTo>
                    <a:pt x="1799" y="8588"/>
                    <a:pt x="2835" y="10339"/>
                    <a:pt x="4263" y="11708"/>
                  </a:cubicBezTo>
                  <a:cubicBezTo>
                    <a:pt x="5037" y="12458"/>
                    <a:pt x="5918" y="13089"/>
                    <a:pt x="6895" y="13553"/>
                  </a:cubicBezTo>
                  <a:cubicBezTo>
                    <a:pt x="6915" y="13563"/>
                    <a:pt x="6936" y="13567"/>
                    <a:pt x="6955" y="13567"/>
                  </a:cubicBezTo>
                  <a:cubicBezTo>
                    <a:pt x="7082" y="13567"/>
                    <a:pt x="7172" y="13389"/>
                    <a:pt x="7038" y="13327"/>
                  </a:cubicBezTo>
                  <a:cubicBezTo>
                    <a:pt x="5323" y="12505"/>
                    <a:pt x="3906" y="11172"/>
                    <a:pt x="2858" y="9600"/>
                  </a:cubicBezTo>
                  <a:cubicBezTo>
                    <a:pt x="1704" y="7862"/>
                    <a:pt x="1001" y="5850"/>
                    <a:pt x="608" y="3814"/>
                  </a:cubicBezTo>
                  <a:cubicBezTo>
                    <a:pt x="489" y="3195"/>
                    <a:pt x="406" y="2576"/>
                    <a:pt x="334" y="1957"/>
                  </a:cubicBezTo>
                  <a:cubicBezTo>
                    <a:pt x="299" y="1647"/>
                    <a:pt x="263" y="1326"/>
                    <a:pt x="227" y="1004"/>
                  </a:cubicBezTo>
                  <a:cubicBezTo>
                    <a:pt x="203" y="695"/>
                    <a:pt x="156" y="373"/>
                    <a:pt x="132" y="63"/>
                  </a:cubicBezTo>
                  <a:cubicBezTo>
                    <a:pt x="132" y="22"/>
                    <a:pt x="102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2"/>
            <p:cNvSpPr/>
            <p:nvPr/>
          </p:nvSpPr>
          <p:spPr>
            <a:xfrm>
              <a:off x="3117935" y="2741922"/>
              <a:ext cx="135329" cy="474691"/>
            </a:xfrm>
            <a:custGeom>
              <a:avLst/>
              <a:gdLst/>
              <a:ahLst/>
              <a:cxnLst/>
              <a:rect l="l" t="t" r="r" b="b"/>
              <a:pathLst>
                <a:path w="1954" h="6854" extrusionOk="0">
                  <a:moveTo>
                    <a:pt x="1084" y="349"/>
                  </a:moveTo>
                  <a:cubicBezTo>
                    <a:pt x="1134" y="699"/>
                    <a:pt x="1251" y="1032"/>
                    <a:pt x="1346" y="1372"/>
                  </a:cubicBezTo>
                  <a:cubicBezTo>
                    <a:pt x="1465" y="1789"/>
                    <a:pt x="1560" y="2218"/>
                    <a:pt x="1620" y="2658"/>
                  </a:cubicBezTo>
                  <a:cubicBezTo>
                    <a:pt x="1739" y="3528"/>
                    <a:pt x="1727" y="4420"/>
                    <a:pt x="1513" y="5266"/>
                  </a:cubicBezTo>
                  <a:cubicBezTo>
                    <a:pt x="1453" y="5504"/>
                    <a:pt x="1370" y="5730"/>
                    <a:pt x="1274" y="5956"/>
                  </a:cubicBezTo>
                  <a:cubicBezTo>
                    <a:pt x="1219" y="6108"/>
                    <a:pt x="1168" y="6259"/>
                    <a:pt x="1138" y="6417"/>
                  </a:cubicBezTo>
                  <a:lnTo>
                    <a:pt x="1138" y="6417"/>
                  </a:lnTo>
                  <a:cubicBezTo>
                    <a:pt x="1008" y="6109"/>
                    <a:pt x="873" y="5807"/>
                    <a:pt x="751" y="5492"/>
                  </a:cubicBezTo>
                  <a:cubicBezTo>
                    <a:pt x="584" y="5075"/>
                    <a:pt x="405" y="4659"/>
                    <a:pt x="310" y="4206"/>
                  </a:cubicBezTo>
                  <a:cubicBezTo>
                    <a:pt x="120" y="3313"/>
                    <a:pt x="274" y="2396"/>
                    <a:pt x="584" y="1539"/>
                  </a:cubicBezTo>
                  <a:cubicBezTo>
                    <a:pt x="733" y="1142"/>
                    <a:pt x="906" y="746"/>
                    <a:pt x="1084" y="349"/>
                  </a:cubicBezTo>
                  <a:close/>
                  <a:moveTo>
                    <a:pt x="1125" y="0"/>
                  </a:moveTo>
                  <a:cubicBezTo>
                    <a:pt x="1102" y="0"/>
                    <a:pt x="1081" y="12"/>
                    <a:pt x="1072" y="39"/>
                  </a:cubicBezTo>
                  <a:cubicBezTo>
                    <a:pt x="679" y="884"/>
                    <a:pt x="298" y="1742"/>
                    <a:pt x="120" y="2658"/>
                  </a:cubicBezTo>
                  <a:cubicBezTo>
                    <a:pt x="36" y="3111"/>
                    <a:pt x="0" y="3563"/>
                    <a:pt x="60" y="4016"/>
                  </a:cubicBezTo>
                  <a:cubicBezTo>
                    <a:pt x="120" y="4480"/>
                    <a:pt x="286" y="4921"/>
                    <a:pt x="465" y="5361"/>
                  </a:cubicBezTo>
                  <a:cubicBezTo>
                    <a:pt x="655" y="5849"/>
                    <a:pt x="870" y="6349"/>
                    <a:pt x="1120" y="6814"/>
                  </a:cubicBezTo>
                  <a:cubicBezTo>
                    <a:pt x="1136" y="6842"/>
                    <a:pt x="1162" y="6854"/>
                    <a:pt x="1187" y="6854"/>
                  </a:cubicBezTo>
                  <a:cubicBezTo>
                    <a:pt x="1227" y="6854"/>
                    <a:pt x="1267" y="6825"/>
                    <a:pt x="1269" y="6785"/>
                  </a:cubicBezTo>
                  <a:lnTo>
                    <a:pt x="1269" y="6785"/>
                  </a:lnTo>
                  <a:cubicBezTo>
                    <a:pt x="1325" y="6773"/>
                    <a:pt x="1376" y="6730"/>
                    <a:pt x="1382" y="6659"/>
                  </a:cubicBezTo>
                  <a:cubicBezTo>
                    <a:pt x="1405" y="6445"/>
                    <a:pt x="1477" y="6242"/>
                    <a:pt x="1560" y="6040"/>
                  </a:cubicBezTo>
                  <a:cubicBezTo>
                    <a:pt x="1644" y="5837"/>
                    <a:pt x="1703" y="5635"/>
                    <a:pt x="1763" y="5421"/>
                  </a:cubicBezTo>
                  <a:cubicBezTo>
                    <a:pt x="1870" y="5004"/>
                    <a:pt x="1917" y="4575"/>
                    <a:pt x="1929" y="4147"/>
                  </a:cubicBezTo>
                  <a:cubicBezTo>
                    <a:pt x="1953" y="3289"/>
                    <a:pt x="1798" y="2420"/>
                    <a:pt x="1560" y="1587"/>
                  </a:cubicBezTo>
                  <a:cubicBezTo>
                    <a:pt x="1429" y="1087"/>
                    <a:pt x="1227" y="599"/>
                    <a:pt x="1203" y="75"/>
                  </a:cubicBezTo>
                  <a:cubicBezTo>
                    <a:pt x="1203" y="31"/>
                    <a:pt x="1162" y="0"/>
                    <a:pt x="1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2"/>
            <p:cNvSpPr/>
            <p:nvPr/>
          </p:nvSpPr>
          <p:spPr>
            <a:xfrm>
              <a:off x="2924570" y="2959110"/>
              <a:ext cx="519501" cy="364433"/>
            </a:xfrm>
            <a:custGeom>
              <a:avLst/>
              <a:gdLst/>
              <a:ahLst/>
              <a:cxnLst/>
              <a:rect l="l" t="t" r="r" b="b"/>
              <a:pathLst>
                <a:path w="7501" h="5262" extrusionOk="0">
                  <a:moveTo>
                    <a:pt x="7143" y="332"/>
                  </a:moveTo>
                  <a:lnTo>
                    <a:pt x="7143" y="332"/>
                  </a:lnTo>
                  <a:cubicBezTo>
                    <a:pt x="7054" y="586"/>
                    <a:pt x="7021" y="861"/>
                    <a:pt x="6995" y="1130"/>
                  </a:cubicBezTo>
                  <a:cubicBezTo>
                    <a:pt x="6960" y="1523"/>
                    <a:pt x="6924" y="1927"/>
                    <a:pt x="6817" y="2308"/>
                  </a:cubicBezTo>
                  <a:cubicBezTo>
                    <a:pt x="6626" y="3070"/>
                    <a:pt x="6257" y="3749"/>
                    <a:pt x="5638" y="4225"/>
                  </a:cubicBezTo>
                  <a:cubicBezTo>
                    <a:pt x="5352" y="4452"/>
                    <a:pt x="5043" y="4630"/>
                    <a:pt x="4709" y="4785"/>
                  </a:cubicBezTo>
                  <a:cubicBezTo>
                    <a:pt x="4638" y="4821"/>
                    <a:pt x="4567" y="4856"/>
                    <a:pt x="4483" y="4892"/>
                  </a:cubicBezTo>
                  <a:cubicBezTo>
                    <a:pt x="4447" y="4916"/>
                    <a:pt x="4400" y="4928"/>
                    <a:pt x="4352" y="4952"/>
                  </a:cubicBezTo>
                  <a:cubicBezTo>
                    <a:pt x="4352" y="4952"/>
                    <a:pt x="4351" y="4952"/>
                    <a:pt x="4350" y="4953"/>
                  </a:cubicBezTo>
                  <a:lnTo>
                    <a:pt x="4350" y="4953"/>
                  </a:lnTo>
                  <a:cubicBezTo>
                    <a:pt x="4665" y="3497"/>
                    <a:pt x="5077" y="1914"/>
                    <a:pt x="6257" y="915"/>
                  </a:cubicBezTo>
                  <a:cubicBezTo>
                    <a:pt x="6521" y="680"/>
                    <a:pt x="6822" y="482"/>
                    <a:pt x="7143" y="332"/>
                  </a:cubicBezTo>
                  <a:close/>
                  <a:moveTo>
                    <a:pt x="381" y="1675"/>
                  </a:moveTo>
                  <a:cubicBezTo>
                    <a:pt x="1045" y="1910"/>
                    <a:pt x="1687" y="2242"/>
                    <a:pt x="2209" y="2701"/>
                  </a:cubicBezTo>
                  <a:cubicBezTo>
                    <a:pt x="2531" y="2987"/>
                    <a:pt x="2792" y="3332"/>
                    <a:pt x="3054" y="3666"/>
                  </a:cubicBezTo>
                  <a:cubicBezTo>
                    <a:pt x="3316" y="4011"/>
                    <a:pt x="3554" y="4356"/>
                    <a:pt x="3781" y="4713"/>
                  </a:cubicBezTo>
                  <a:cubicBezTo>
                    <a:pt x="3828" y="4797"/>
                    <a:pt x="3888" y="4892"/>
                    <a:pt x="3935" y="4975"/>
                  </a:cubicBezTo>
                  <a:cubicBezTo>
                    <a:pt x="3940" y="4982"/>
                    <a:pt x="3944" y="4988"/>
                    <a:pt x="3948" y="4995"/>
                  </a:cubicBezTo>
                  <a:lnTo>
                    <a:pt x="3948" y="4995"/>
                  </a:lnTo>
                  <a:cubicBezTo>
                    <a:pt x="3374" y="4893"/>
                    <a:pt x="2832" y="4672"/>
                    <a:pt x="2352" y="4344"/>
                  </a:cubicBezTo>
                  <a:cubicBezTo>
                    <a:pt x="2078" y="4154"/>
                    <a:pt x="1840" y="3916"/>
                    <a:pt x="1626" y="3666"/>
                  </a:cubicBezTo>
                  <a:cubicBezTo>
                    <a:pt x="1376" y="3368"/>
                    <a:pt x="1185" y="3011"/>
                    <a:pt x="983" y="2677"/>
                  </a:cubicBezTo>
                  <a:cubicBezTo>
                    <a:pt x="782" y="2343"/>
                    <a:pt x="582" y="2009"/>
                    <a:pt x="381" y="1675"/>
                  </a:cubicBezTo>
                  <a:close/>
                  <a:moveTo>
                    <a:pt x="7381" y="0"/>
                  </a:moveTo>
                  <a:cubicBezTo>
                    <a:pt x="7368" y="0"/>
                    <a:pt x="7355" y="3"/>
                    <a:pt x="7341" y="11"/>
                  </a:cubicBezTo>
                  <a:cubicBezTo>
                    <a:pt x="6567" y="308"/>
                    <a:pt x="5912" y="796"/>
                    <a:pt x="5424" y="1463"/>
                  </a:cubicBezTo>
                  <a:cubicBezTo>
                    <a:pt x="4924" y="2142"/>
                    <a:pt x="4626" y="2951"/>
                    <a:pt x="4412" y="3749"/>
                  </a:cubicBezTo>
                  <a:cubicBezTo>
                    <a:pt x="4308" y="4156"/>
                    <a:pt x="4231" y="4562"/>
                    <a:pt x="4173" y="4968"/>
                  </a:cubicBezTo>
                  <a:lnTo>
                    <a:pt x="4173" y="4968"/>
                  </a:lnTo>
                  <a:cubicBezTo>
                    <a:pt x="4138" y="4921"/>
                    <a:pt x="4105" y="4832"/>
                    <a:pt x="4078" y="4797"/>
                  </a:cubicBezTo>
                  <a:cubicBezTo>
                    <a:pt x="4019" y="4702"/>
                    <a:pt x="3959" y="4606"/>
                    <a:pt x="3900" y="4511"/>
                  </a:cubicBezTo>
                  <a:cubicBezTo>
                    <a:pt x="3685" y="4166"/>
                    <a:pt x="3447" y="3832"/>
                    <a:pt x="3197" y="3511"/>
                  </a:cubicBezTo>
                  <a:cubicBezTo>
                    <a:pt x="2947" y="3189"/>
                    <a:pt x="2697" y="2868"/>
                    <a:pt x="2388" y="2582"/>
                  </a:cubicBezTo>
                  <a:cubicBezTo>
                    <a:pt x="1757" y="1999"/>
                    <a:pt x="971" y="1677"/>
                    <a:pt x="161" y="1380"/>
                  </a:cubicBezTo>
                  <a:cubicBezTo>
                    <a:pt x="151" y="1375"/>
                    <a:pt x="140" y="1373"/>
                    <a:pt x="130" y="1373"/>
                  </a:cubicBezTo>
                  <a:cubicBezTo>
                    <a:pt x="59" y="1373"/>
                    <a:pt x="0" y="1472"/>
                    <a:pt x="42" y="1534"/>
                  </a:cubicBezTo>
                  <a:cubicBezTo>
                    <a:pt x="268" y="1927"/>
                    <a:pt x="495" y="2332"/>
                    <a:pt x="721" y="2725"/>
                  </a:cubicBezTo>
                  <a:cubicBezTo>
                    <a:pt x="935" y="3082"/>
                    <a:pt x="1126" y="3451"/>
                    <a:pt x="1388" y="3773"/>
                  </a:cubicBezTo>
                  <a:cubicBezTo>
                    <a:pt x="1816" y="4321"/>
                    <a:pt x="2411" y="4749"/>
                    <a:pt x="3054" y="4999"/>
                  </a:cubicBezTo>
                  <a:cubicBezTo>
                    <a:pt x="3435" y="5154"/>
                    <a:pt x="3828" y="5237"/>
                    <a:pt x="4233" y="5261"/>
                  </a:cubicBezTo>
                  <a:cubicBezTo>
                    <a:pt x="4237" y="5261"/>
                    <a:pt x="4240" y="5262"/>
                    <a:pt x="4244" y="5262"/>
                  </a:cubicBezTo>
                  <a:cubicBezTo>
                    <a:pt x="4290" y="5262"/>
                    <a:pt x="4320" y="5235"/>
                    <a:pt x="4333" y="5201"/>
                  </a:cubicBezTo>
                  <a:lnTo>
                    <a:pt x="4333" y="5201"/>
                  </a:lnTo>
                  <a:cubicBezTo>
                    <a:pt x="4422" y="5172"/>
                    <a:pt x="4513" y="5124"/>
                    <a:pt x="4578" y="5094"/>
                  </a:cubicBezTo>
                  <a:cubicBezTo>
                    <a:pt x="4912" y="4963"/>
                    <a:pt x="5245" y="4809"/>
                    <a:pt x="5543" y="4606"/>
                  </a:cubicBezTo>
                  <a:cubicBezTo>
                    <a:pt x="5840" y="4404"/>
                    <a:pt x="6114" y="4166"/>
                    <a:pt x="6341" y="3892"/>
                  </a:cubicBezTo>
                  <a:cubicBezTo>
                    <a:pt x="6591" y="3582"/>
                    <a:pt x="6769" y="3225"/>
                    <a:pt x="6912" y="2844"/>
                  </a:cubicBezTo>
                  <a:cubicBezTo>
                    <a:pt x="7067" y="2404"/>
                    <a:pt x="7162" y="1939"/>
                    <a:pt x="7198" y="1475"/>
                  </a:cubicBezTo>
                  <a:cubicBezTo>
                    <a:pt x="7234" y="1034"/>
                    <a:pt x="7234" y="570"/>
                    <a:pt x="7460" y="165"/>
                  </a:cubicBezTo>
                  <a:cubicBezTo>
                    <a:pt x="7500" y="104"/>
                    <a:pt x="7454" y="0"/>
                    <a:pt x="7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2"/>
            <p:cNvSpPr/>
            <p:nvPr/>
          </p:nvSpPr>
          <p:spPr>
            <a:xfrm>
              <a:off x="2921869" y="3162031"/>
              <a:ext cx="580932" cy="372605"/>
            </a:xfrm>
            <a:custGeom>
              <a:avLst/>
              <a:gdLst/>
              <a:ahLst/>
              <a:cxnLst/>
              <a:rect l="l" t="t" r="r" b="b"/>
              <a:pathLst>
                <a:path w="8388" h="5380" extrusionOk="0">
                  <a:moveTo>
                    <a:pt x="8130" y="299"/>
                  </a:moveTo>
                  <a:cubicBezTo>
                    <a:pt x="7997" y="1040"/>
                    <a:pt x="8033" y="1811"/>
                    <a:pt x="7784" y="2534"/>
                  </a:cubicBezTo>
                  <a:cubicBezTo>
                    <a:pt x="7523" y="3296"/>
                    <a:pt x="6868" y="3748"/>
                    <a:pt x="6201" y="4153"/>
                  </a:cubicBezTo>
                  <a:cubicBezTo>
                    <a:pt x="6022" y="4272"/>
                    <a:pt x="5832" y="4379"/>
                    <a:pt x="5641" y="4498"/>
                  </a:cubicBezTo>
                  <a:cubicBezTo>
                    <a:pt x="5522" y="4573"/>
                    <a:pt x="5403" y="4652"/>
                    <a:pt x="5298" y="4747"/>
                  </a:cubicBezTo>
                  <a:lnTo>
                    <a:pt x="5298" y="4747"/>
                  </a:lnTo>
                  <a:cubicBezTo>
                    <a:pt x="5342" y="4016"/>
                    <a:pt x="5399" y="3280"/>
                    <a:pt x="5689" y="2593"/>
                  </a:cubicBezTo>
                  <a:cubicBezTo>
                    <a:pt x="5987" y="1867"/>
                    <a:pt x="6558" y="1307"/>
                    <a:pt x="7201" y="867"/>
                  </a:cubicBezTo>
                  <a:cubicBezTo>
                    <a:pt x="7497" y="660"/>
                    <a:pt x="7809" y="477"/>
                    <a:pt x="8130" y="299"/>
                  </a:cubicBezTo>
                  <a:close/>
                  <a:moveTo>
                    <a:pt x="423" y="2816"/>
                  </a:moveTo>
                  <a:cubicBezTo>
                    <a:pt x="1117" y="2863"/>
                    <a:pt x="1815" y="2902"/>
                    <a:pt x="2486" y="3069"/>
                  </a:cubicBezTo>
                  <a:cubicBezTo>
                    <a:pt x="3212" y="3260"/>
                    <a:pt x="3808" y="3665"/>
                    <a:pt x="4332" y="4189"/>
                  </a:cubicBezTo>
                  <a:cubicBezTo>
                    <a:pt x="4591" y="4437"/>
                    <a:pt x="4822" y="4695"/>
                    <a:pt x="5051" y="4961"/>
                  </a:cubicBezTo>
                  <a:lnTo>
                    <a:pt x="5051" y="4961"/>
                  </a:lnTo>
                  <a:cubicBezTo>
                    <a:pt x="4739" y="5094"/>
                    <a:pt x="4402" y="5156"/>
                    <a:pt x="4062" y="5156"/>
                  </a:cubicBezTo>
                  <a:cubicBezTo>
                    <a:pt x="3706" y="5156"/>
                    <a:pt x="3347" y="5088"/>
                    <a:pt x="3010" y="4962"/>
                  </a:cubicBezTo>
                  <a:cubicBezTo>
                    <a:pt x="2296" y="4700"/>
                    <a:pt x="1736" y="4189"/>
                    <a:pt x="1212" y="3641"/>
                  </a:cubicBezTo>
                  <a:cubicBezTo>
                    <a:pt x="956" y="3366"/>
                    <a:pt x="685" y="3091"/>
                    <a:pt x="423" y="2816"/>
                  </a:cubicBezTo>
                  <a:close/>
                  <a:moveTo>
                    <a:pt x="8270" y="0"/>
                  </a:moveTo>
                  <a:cubicBezTo>
                    <a:pt x="8255" y="0"/>
                    <a:pt x="8240" y="3"/>
                    <a:pt x="8225" y="9"/>
                  </a:cubicBezTo>
                  <a:cubicBezTo>
                    <a:pt x="7534" y="414"/>
                    <a:pt x="6820" y="807"/>
                    <a:pt x="6260" y="1391"/>
                  </a:cubicBezTo>
                  <a:cubicBezTo>
                    <a:pt x="5677" y="1986"/>
                    <a:pt x="5356" y="2748"/>
                    <a:pt x="5225" y="3557"/>
                  </a:cubicBezTo>
                  <a:cubicBezTo>
                    <a:pt x="5157" y="3943"/>
                    <a:pt x="5129" y="4320"/>
                    <a:pt x="5133" y="4702"/>
                  </a:cubicBezTo>
                  <a:lnTo>
                    <a:pt x="5133" y="4702"/>
                  </a:lnTo>
                  <a:cubicBezTo>
                    <a:pt x="4703" y="4218"/>
                    <a:pt x="4253" y="3755"/>
                    <a:pt x="3713" y="3391"/>
                  </a:cubicBezTo>
                  <a:cubicBezTo>
                    <a:pt x="3070" y="2950"/>
                    <a:pt x="2320" y="2784"/>
                    <a:pt x="1558" y="2700"/>
                  </a:cubicBezTo>
                  <a:cubicBezTo>
                    <a:pt x="1081" y="2641"/>
                    <a:pt x="617" y="2605"/>
                    <a:pt x="141" y="2569"/>
                  </a:cubicBezTo>
                  <a:cubicBezTo>
                    <a:pt x="137" y="2569"/>
                    <a:pt x="133" y="2569"/>
                    <a:pt x="129" y="2569"/>
                  </a:cubicBezTo>
                  <a:cubicBezTo>
                    <a:pt x="42" y="2569"/>
                    <a:pt x="0" y="2691"/>
                    <a:pt x="57" y="2760"/>
                  </a:cubicBezTo>
                  <a:cubicBezTo>
                    <a:pt x="379" y="3081"/>
                    <a:pt x="688" y="3403"/>
                    <a:pt x="998" y="3736"/>
                  </a:cubicBezTo>
                  <a:cubicBezTo>
                    <a:pt x="1284" y="4034"/>
                    <a:pt x="1569" y="4331"/>
                    <a:pt x="1903" y="4581"/>
                  </a:cubicBezTo>
                  <a:cubicBezTo>
                    <a:pt x="2510" y="5058"/>
                    <a:pt x="3248" y="5367"/>
                    <a:pt x="4022" y="5379"/>
                  </a:cubicBezTo>
                  <a:cubicBezTo>
                    <a:pt x="4463" y="5379"/>
                    <a:pt x="4903" y="5284"/>
                    <a:pt x="5296" y="5093"/>
                  </a:cubicBezTo>
                  <a:cubicBezTo>
                    <a:pt x="5325" y="5080"/>
                    <a:pt x="5342" y="5059"/>
                    <a:pt x="5349" y="5036"/>
                  </a:cubicBezTo>
                  <a:lnTo>
                    <a:pt x="5349" y="5036"/>
                  </a:lnTo>
                  <a:cubicBezTo>
                    <a:pt x="5480" y="4882"/>
                    <a:pt x="5672" y="4779"/>
                    <a:pt x="5832" y="4677"/>
                  </a:cubicBezTo>
                  <a:cubicBezTo>
                    <a:pt x="5999" y="4570"/>
                    <a:pt x="6165" y="4474"/>
                    <a:pt x="6332" y="4367"/>
                  </a:cubicBezTo>
                  <a:cubicBezTo>
                    <a:pt x="6665" y="4165"/>
                    <a:pt x="6987" y="3962"/>
                    <a:pt x="7273" y="3700"/>
                  </a:cubicBezTo>
                  <a:cubicBezTo>
                    <a:pt x="7558" y="3438"/>
                    <a:pt x="7796" y="3129"/>
                    <a:pt x="7939" y="2772"/>
                  </a:cubicBezTo>
                  <a:cubicBezTo>
                    <a:pt x="8106" y="2391"/>
                    <a:pt x="8165" y="1986"/>
                    <a:pt x="8201" y="1569"/>
                  </a:cubicBezTo>
                  <a:cubicBezTo>
                    <a:pt x="8249" y="1093"/>
                    <a:pt x="8273" y="605"/>
                    <a:pt x="8368" y="128"/>
                  </a:cubicBezTo>
                  <a:cubicBezTo>
                    <a:pt x="8387" y="60"/>
                    <a:pt x="8335" y="0"/>
                    <a:pt x="8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2"/>
            <p:cNvSpPr/>
            <p:nvPr/>
          </p:nvSpPr>
          <p:spPr>
            <a:xfrm>
              <a:off x="3033026" y="3337319"/>
              <a:ext cx="539308" cy="403771"/>
            </a:xfrm>
            <a:custGeom>
              <a:avLst/>
              <a:gdLst/>
              <a:ahLst/>
              <a:cxnLst/>
              <a:rect l="l" t="t" r="r" b="b"/>
              <a:pathLst>
                <a:path w="7787" h="5830" extrusionOk="0">
                  <a:moveTo>
                    <a:pt x="7588" y="271"/>
                  </a:moveTo>
                  <a:cubicBezTo>
                    <a:pt x="7548" y="653"/>
                    <a:pt x="7508" y="1040"/>
                    <a:pt x="7477" y="1419"/>
                  </a:cubicBezTo>
                  <a:cubicBezTo>
                    <a:pt x="7430" y="1848"/>
                    <a:pt x="7406" y="2289"/>
                    <a:pt x="7251" y="2705"/>
                  </a:cubicBezTo>
                  <a:cubicBezTo>
                    <a:pt x="7120" y="3062"/>
                    <a:pt x="6906" y="3372"/>
                    <a:pt x="6644" y="3646"/>
                  </a:cubicBezTo>
                  <a:cubicBezTo>
                    <a:pt x="6406" y="3896"/>
                    <a:pt x="6132" y="4110"/>
                    <a:pt x="5894" y="4348"/>
                  </a:cubicBezTo>
                  <a:cubicBezTo>
                    <a:pt x="5665" y="4557"/>
                    <a:pt x="5453" y="4791"/>
                    <a:pt x="5306" y="5063"/>
                  </a:cubicBezTo>
                  <a:lnTo>
                    <a:pt x="5306" y="5063"/>
                  </a:lnTo>
                  <a:cubicBezTo>
                    <a:pt x="5235" y="4729"/>
                    <a:pt x="5163" y="4394"/>
                    <a:pt x="5144" y="4051"/>
                  </a:cubicBezTo>
                  <a:cubicBezTo>
                    <a:pt x="5132" y="3646"/>
                    <a:pt x="5167" y="3241"/>
                    <a:pt x="5275" y="2860"/>
                  </a:cubicBezTo>
                  <a:cubicBezTo>
                    <a:pt x="5370" y="2491"/>
                    <a:pt x="5537" y="2146"/>
                    <a:pt x="5763" y="1836"/>
                  </a:cubicBezTo>
                  <a:cubicBezTo>
                    <a:pt x="6013" y="1527"/>
                    <a:pt x="6310" y="1265"/>
                    <a:pt x="6608" y="1015"/>
                  </a:cubicBezTo>
                  <a:cubicBezTo>
                    <a:pt x="6919" y="755"/>
                    <a:pt x="7249" y="505"/>
                    <a:pt x="7588" y="271"/>
                  </a:cubicBezTo>
                  <a:close/>
                  <a:moveTo>
                    <a:pt x="1732" y="3931"/>
                  </a:moveTo>
                  <a:cubicBezTo>
                    <a:pt x="2153" y="3931"/>
                    <a:pt x="2573" y="3984"/>
                    <a:pt x="2989" y="4122"/>
                  </a:cubicBezTo>
                  <a:cubicBezTo>
                    <a:pt x="3753" y="4366"/>
                    <a:pt x="4434" y="4815"/>
                    <a:pt x="5110" y="5260"/>
                  </a:cubicBezTo>
                  <a:lnTo>
                    <a:pt x="5110" y="5260"/>
                  </a:lnTo>
                  <a:cubicBezTo>
                    <a:pt x="4454" y="5442"/>
                    <a:pt x="3781" y="5601"/>
                    <a:pt x="3104" y="5601"/>
                  </a:cubicBezTo>
                  <a:cubicBezTo>
                    <a:pt x="2872" y="5601"/>
                    <a:pt x="2638" y="5582"/>
                    <a:pt x="2405" y="5539"/>
                  </a:cubicBezTo>
                  <a:cubicBezTo>
                    <a:pt x="1941" y="5456"/>
                    <a:pt x="1572" y="5241"/>
                    <a:pt x="1226" y="4932"/>
                  </a:cubicBezTo>
                  <a:cubicBezTo>
                    <a:pt x="921" y="4656"/>
                    <a:pt x="632" y="4364"/>
                    <a:pt x="354" y="4076"/>
                  </a:cubicBezTo>
                  <a:lnTo>
                    <a:pt x="354" y="4076"/>
                  </a:lnTo>
                  <a:cubicBezTo>
                    <a:pt x="812" y="3993"/>
                    <a:pt x="1273" y="3931"/>
                    <a:pt x="1732" y="3931"/>
                  </a:cubicBezTo>
                  <a:close/>
                  <a:moveTo>
                    <a:pt x="7695" y="0"/>
                  </a:moveTo>
                  <a:cubicBezTo>
                    <a:pt x="7678" y="0"/>
                    <a:pt x="7660" y="5"/>
                    <a:pt x="7644" y="14"/>
                  </a:cubicBezTo>
                  <a:cubicBezTo>
                    <a:pt x="7287" y="253"/>
                    <a:pt x="6941" y="503"/>
                    <a:pt x="6596" y="776"/>
                  </a:cubicBezTo>
                  <a:cubicBezTo>
                    <a:pt x="6275" y="1038"/>
                    <a:pt x="5941" y="1312"/>
                    <a:pt x="5679" y="1646"/>
                  </a:cubicBezTo>
                  <a:cubicBezTo>
                    <a:pt x="5167" y="2265"/>
                    <a:pt x="4941" y="3062"/>
                    <a:pt x="4953" y="3860"/>
                  </a:cubicBezTo>
                  <a:cubicBezTo>
                    <a:pt x="4953" y="4246"/>
                    <a:pt x="5003" y="4646"/>
                    <a:pt x="5113" y="5022"/>
                  </a:cubicBezTo>
                  <a:lnTo>
                    <a:pt x="5113" y="5022"/>
                  </a:lnTo>
                  <a:cubicBezTo>
                    <a:pt x="4616" y="4679"/>
                    <a:pt x="4100" y="4355"/>
                    <a:pt x="3548" y="4110"/>
                  </a:cubicBezTo>
                  <a:cubicBezTo>
                    <a:pt x="2953" y="3844"/>
                    <a:pt x="2329" y="3712"/>
                    <a:pt x="1677" y="3712"/>
                  </a:cubicBezTo>
                  <a:cubicBezTo>
                    <a:pt x="1599" y="3712"/>
                    <a:pt x="1520" y="3713"/>
                    <a:pt x="1441" y="3717"/>
                  </a:cubicBezTo>
                  <a:cubicBezTo>
                    <a:pt x="988" y="3741"/>
                    <a:pt x="548" y="3824"/>
                    <a:pt x="107" y="3896"/>
                  </a:cubicBezTo>
                  <a:cubicBezTo>
                    <a:pt x="12" y="3908"/>
                    <a:pt x="0" y="4027"/>
                    <a:pt x="48" y="4086"/>
                  </a:cubicBezTo>
                  <a:cubicBezTo>
                    <a:pt x="310" y="4372"/>
                    <a:pt x="595" y="4658"/>
                    <a:pt x="881" y="4920"/>
                  </a:cubicBezTo>
                  <a:cubicBezTo>
                    <a:pt x="1143" y="5158"/>
                    <a:pt x="1417" y="5408"/>
                    <a:pt x="1727" y="5563"/>
                  </a:cubicBezTo>
                  <a:cubicBezTo>
                    <a:pt x="2123" y="5761"/>
                    <a:pt x="2571" y="5830"/>
                    <a:pt x="3020" y="5830"/>
                  </a:cubicBezTo>
                  <a:cubicBezTo>
                    <a:pt x="3353" y="5830"/>
                    <a:pt x="3686" y="5792"/>
                    <a:pt x="4001" y="5741"/>
                  </a:cubicBezTo>
                  <a:cubicBezTo>
                    <a:pt x="4441" y="5670"/>
                    <a:pt x="4882" y="5551"/>
                    <a:pt x="5322" y="5432"/>
                  </a:cubicBezTo>
                  <a:cubicBezTo>
                    <a:pt x="5378" y="5417"/>
                    <a:pt x="5399" y="5369"/>
                    <a:pt x="5395" y="5322"/>
                  </a:cubicBezTo>
                  <a:lnTo>
                    <a:pt x="5395" y="5322"/>
                  </a:lnTo>
                  <a:cubicBezTo>
                    <a:pt x="5399" y="5315"/>
                    <a:pt x="5403" y="5308"/>
                    <a:pt x="5406" y="5301"/>
                  </a:cubicBezTo>
                  <a:cubicBezTo>
                    <a:pt x="5679" y="4670"/>
                    <a:pt x="6310" y="4265"/>
                    <a:pt x="6775" y="3789"/>
                  </a:cubicBezTo>
                  <a:cubicBezTo>
                    <a:pt x="7037" y="3515"/>
                    <a:pt x="7251" y="3205"/>
                    <a:pt x="7394" y="2860"/>
                  </a:cubicBezTo>
                  <a:cubicBezTo>
                    <a:pt x="7561" y="2467"/>
                    <a:pt x="7608" y="2062"/>
                    <a:pt x="7644" y="1646"/>
                  </a:cubicBezTo>
                  <a:cubicBezTo>
                    <a:pt x="7692" y="1122"/>
                    <a:pt x="7739" y="610"/>
                    <a:pt x="7787" y="86"/>
                  </a:cubicBezTo>
                  <a:cubicBezTo>
                    <a:pt x="7787" y="34"/>
                    <a:pt x="7742" y="0"/>
                    <a:pt x="76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2"/>
            <p:cNvSpPr/>
            <p:nvPr/>
          </p:nvSpPr>
          <p:spPr>
            <a:xfrm>
              <a:off x="3175626" y="3491345"/>
              <a:ext cx="475868" cy="437430"/>
            </a:xfrm>
            <a:custGeom>
              <a:avLst/>
              <a:gdLst/>
              <a:ahLst/>
              <a:cxnLst/>
              <a:rect l="l" t="t" r="r" b="b"/>
              <a:pathLst>
                <a:path w="6871" h="6316" extrusionOk="0">
                  <a:moveTo>
                    <a:pt x="6587" y="373"/>
                  </a:moveTo>
                  <a:cubicBezTo>
                    <a:pt x="6463" y="1207"/>
                    <a:pt x="6638" y="2058"/>
                    <a:pt x="6585" y="2898"/>
                  </a:cubicBezTo>
                  <a:cubicBezTo>
                    <a:pt x="6561" y="3363"/>
                    <a:pt x="6454" y="3791"/>
                    <a:pt x="6228" y="4208"/>
                  </a:cubicBezTo>
                  <a:cubicBezTo>
                    <a:pt x="6039" y="4575"/>
                    <a:pt x="5819" y="4931"/>
                    <a:pt x="5528" y="5229"/>
                  </a:cubicBezTo>
                  <a:lnTo>
                    <a:pt x="5528" y="5229"/>
                  </a:lnTo>
                  <a:cubicBezTo>
                    <a:pt x="5164" y="4627"/>
                    <a:pt x="4943" y="3962"/>
                    <a:pt x="4966" y="3244"/>
                  </a:cubicBezTo>
                  <a:cubicBezTo>
                    <a:pt x="4978" y="2470"/>
                    <a:pt x="5275" y="1743"/>
                    <a:pt x="5775" y="1160"/>
                  </a:cubicBezTo>
                  <a:cubicBezTo>
                    <a:pt x="6028" y="880"/>
                    <a:pt x="6302" y="621"/>
                    <a:pt x="6587" y="373"/>
                  </a:cubicBezTo>
                  <a:close/>
                  <a:moveTo>
                    <a:pt x="2747" y="4819"/>
                  </a:moveTo>
                  <a:cubicBezTo>
                    <a:pt x="3296" y="4819"/>
                    <a:pt x="3845" y="4895"/>
                    <a:pt x="4371" y="5041"/>
                  </a:cubicBezTo>
                  <a:cubicBezTo>
                    <a:pt x="4689" y="5131"/>
                    <a:pt x="5008" y="5245"/>
                    <a:pt x="5312" y="5385"/>
                  </a:cubicBezTo>
                  <a:lnTo>
                    <a:pt x="5312" y="5385"/>
                  </a:lnTo>
                  <a:cubicBezTo>
                    <a:pt x="4786" y="5666"/>
                    <a:pt x="4161" y="5747"/>
                    <a:pt x="3585" y="5875"/>
                  </a:cubicBezTo>
                  <a:cubicBezTo>
                    <a:pt x="3132" y="5972"/>
                    <a:pt x="2647" y="6090"/>
                    <a:pt x="2172" y="6090"/>
                  </a:cubicBezTo>
                  <a:cubicBezTo>
                    <a:pt x="1835" y="6090"/>
                    <a:pt x="1503" y="6031"/>
                    <a:pt x="1192" y="5863"/>
                  </a:cubicBezTo>
                  <a:cubicBezTo>
                    <a:pt x="918" y="5702"/>
                    <a:pt x="681" y="5489"/>
                    <a:pt x="405" y="5337"/>
                  </a:cubicBezTo>
                  <a:lnTo>
                    <a:pt x="405" y="5337"/>
                  </a:lnTo>
                  <a:cubicBezTo>
                    <a:pt x="1129" y="4985"/>
                    <a:pt x="1937" y="4819"/>
                    <a:pt x="2747" y="4819"/>
                  </a:cubicBezTo>
                  <a:close/>
                  <a:moveTo>
                    <a:pt x="6743" y="0"/>
                  </a:moveTo>
                  <a:cubicBezTo>
                    <a:pt x="6718" y="0"/>
                    <a:pt x="6692" y="9"/>
                    <a:pt x="6668" y="29"/>
                  </a:cubicBezTo>
                  <a:cubicBezTo>
                    <a:pt x="6014" y="588"/>
                    <a:pt x="5347" y="1172"/>
                    <a:pt x="5013" y="1993"/>
                  </a:cubicBezTo>
                  <a:cubicBezTo>
                    <a:pt x="4716" y="2708"/>
                    <a:pt x="4668" y="3529"/>
                    <a:pt x="4882" y="4279"/>
                  </a:cubicBezTo>
                  <a:cubicBezTo>
                    <a:pt x="4966" y="4572"/>
                    <a:pt x="5085" y="4859"/>
                    <a:pt x="5252" y="5116"/>
                  </a:cubicBezTo>
                  <a:lnTo>
                    <a:pt x="5252" y="5116"/>
                  </a:lnTo>
                  <a:cubicBezTo>
                    <a:pt x="4465" y="4771"/>
                    <a:pt x="3601" y="4589"/>
                    <a:pt x="2741" y="4589"/>
                  </a:cubicBezTo>
                  <a:cubicBezTo>
                    <a:pt x="2238" y="4589"/>
                    <a:pt x="1737" y="4651"/>
                    <a:pt x="1251" y="4779"/>
                  </a:cubicBezTo>
                  <a:cubicBezTo>
                    <a:pt x="846" y="4887"/>
                    <a:pt x="465" y="5041"/>
                    <a:pt x="96" y="5244"/>
                  </a:cubicBezTo>
                  <a:cubicBezTo>
                    <a:pt x="1" y="5291"/>
                    <a:pt x="37" y="5422"/>
                    <a:pt x="120" y="5446"/>
                  </a:cubicBezTo>
                  <a:cubicBezTo>
                    <a:pt x="477" y="5577"/>
                    <a:pt x="739" y="5863"/>
                    <a:pt x="1061" y="6053"/>
                  </a:cubicBezTo>
                  <a:cubicBezTo>
                    <a:pt x="1406" y="6244"/>
                    <a:pt x="1799" y="6315"/>
                    <a:pt x="2192" y="6315"/>
                  </a:cubicBezTo>
                  <a:cubicBezTo>
                    <a:pt x="2632" y="6315"/>
                    <a:pt x="3073" y="6220"/>
                    <a:pt x="3501" y="6125"/>
                  </a:cubicBezTo>
                  <a:cubicBezTo>
                    <a:pt x="3835" y="6041"/>
                    <a:pt x="4180" y="5982"/>
                    <a:pt x="4513" y="5899"/>
                  </a:cubicBezTo>
                  <a:cubicBezTo>
                    <a:pt x="4893" y="5804"/>
                    <a:pt x="5273" y="5685"/>
                    <a:pt x="5594" y="5472"/>
                  </a:cubicBezTo>
                  <a:lnTo>
                    <a:pt x="5594" y="5472"/>
                  </a:lnTo>
                  <a:cubicBezTo>
                    <a:pt x="5604" y="5468"/>
                    <a:pt x="5613" y="5463"/>
                    <a:pt x="5621" y="5458"/>
                  </a:cubicBezTo>
                  <a:cubicBezTo>
                    <a:pt x="5859" y="5208"/>
                    <a:pt x="6073" y="4922"/>
                    <a:pt x="6240" y="4625"/>
                  </a:cubicBezTo>
                  <a:cubicBezTo>
                    <a:pt x="6418" y="4327"/>
                    <a:pt x="6597" y="4006"/>
                    <a:pt x="6680" y="3660"/>
                  </a:cubicBezTo>
                  <a:cubicBezTo>
                    <a:pt x="6871" y="2946"/>
                    <a:pt x="6787" y="2208"/>
                    <a:pt x="6752" y="1481"/>
                  </a:cubicBezTo>
                  <a:cubicBezTo>
                    <a:pt x="6728" y="1029"/>
                    <a:pt x="6740" y="577"/>
                    <a:pt x="6847" y="136"/>
                  </a:cubicBezTo>
                  <a:cubicBezTo>
                    <a:pt x="6864" y="59"/>
                    <a:pt x="6807" y="0"/>
                    <a:pt x="6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2"/>
            <p:cNvSpPr/>
            <p:nvPr/>
          </p:nvSpPr>
          <p:spPr>
            <a:xfrm>
              <a:off x="3028663" y="3155660"/>
              <a:ext cx="180624" cy="158392"/>
            </a:xfrm>
            <a:custGeom>
              <a:avLst/>
              <a:gdLst/>
              <a:ahLst/>
              <a:cxnLst/>
              <a:rect l="l" t="t" r="r" b="b"/>
              <a:pathLst>
                <a:path w="2608" h="2287" extrusionOk="0">
                  <a:moveTo>
                    <a:pt x="67" y="1"/>
                  </a:moveTo>
                  <a:cubicBezTo>
                    <a:pt x="27" y="1"/>
                    <a:pt x="1" y="45"/>
                    <a:pt x="27" y="90"/>
                  </a:cubicBezTo>
                  <a:cubicBezTo>
                    <a:pt x="373" y="518"/>
                    <a:pt x="778" y="899"/>
                    <a:pt x="1182" y="1256"/>
                  </a:cubicBezTo>
                  <a:cubicBezTo>
                    <a:pt x="1587" y="1625"/>
                    <a:pt x="2016" y="1959"/>
                    <a:pt x="2456" y="2268"/>
                  </a:cubicBezTo>
                  <a:cubicBezTo>
                    <a:pt x="2471" y="2281"/>
                    <a:pt x="2486" y="2287"/>
                    <a:pt x="2501" y="2287"/>
                  </a:cubicBezTo>
                  <a:cubicBezTo>
                    <a:pt x="2564" y="2287"/>
                    <a:pt x="2608" y="2174"/>
                    <a:pt x="2540" y="2125"/>
                  </a:cubicBezTo>
                  <a:cubicBezTo>
                    <a:pt x="2099" y="1804"/>
                    <a:pt x="1682" y="1471"/>
                    <a:pt x="1278" y="1113"/>
                  </a:cubicBezTo>
                  <a:cubicBezTo>
                    <a:pt x="873" y="756"/>
                    <a:pt x="504" y="375"/>
                    <a:pt x="111" y="18"/>
                  </a:cubicBezTo>
                  <a:cubicBezTo>
                    <a:pt x="96" y="6"/>
                    <a:pt x="80" y="1"/>
                    <a:pt x="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2"/>
            <p:cNvSpPr/>
            <p:nvPr/>
          </p:nvSpPr>
          <p:spPr>
            <a:xfrm>
              <a:off x="3213301" y="3067843"/>
              <a:ext cx="159292" cy="244063"/>
            </a:xfrm>
            <a:custGeom>
              <a:avLst/>
              <a:gdLst/>
              <a:ahLst/>
              <a:cxnLst/>
              <a:rect l="l" t="t" r="r" b="b"/>
              <a:pathLst>
                <a:path w="2300" h="3524" extrusionOk="0">
                  <a:moveTo>
                    <a:pt x="2179" y="1"/>
                  </a:moveTo>
                  <a:cubicBezTo>
                    <a:pt x="2152" y="1"/>
                    <a:pt x="2127" y="14"/>
                    <a:pt x="2112" y="48"/>
                  </a:cubicBezTo>
                  <a:cubicBezTo>
                    <a:pt x="1505" y="1227"/>
                    <a:pt x="779" y="2346"/>
                    <a:pt x="28" y="3441"/>
                  </a:cubicBezTo>
                  <a:cubicBezTo>
                    <a:pt x="0" y="3479"/>
                    <a:pt x="39" y="3523"/>
                    <a:pt x="79" y="3523"/>
                  </a:cubicBezTo>
                  <a:cubicBezTo>
                    <a:pt x="90" y="3523"/>
                    <a:pt x="102" y="3520"/>
                    <a:pt x="112" y="3513"/>
                  </a:cubicBezTo>
                  <a:lnTo>
                    <a:pt x="112" y="3501"/>
                  </a:lnTo>
                  <a:cubicBezTo>
                    <a:pt x="945" y="2465"/>
                    <a:pt x="1648" y="1322"/>
                    <a:pt x="2267" y="131"/>
                  </a:cubicBezTo>
                  <a:cubicBezTo>
                    <a:pt x="2299" y="66"/>
                    <a:pt x="2237" y="1"/>
                    <a:pt x="2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2"/>
            <p:cNvSpPr/>
            <p:nvPr/>
          </p:nvSpPr>
          <p:spPr>
            <a:xfrm>
              <a:off x="3283112" y="3249156"/>
              <a:ext cx="167257" cy="248981"/>
            </a:xfrm>
            <a:custGeom>
              <a:avLst/>
              <a:gdLst/>
              <a:ahLst/>
              <a:cxnLst/>
              <a:rect l="l" t="t" r="r" b="b"/>
              <a:pathLst>
                <a:path w="2415" h="3595" extrusionOk="0">
                  <a:moveTo>
                    <a:pt x="2318" y="1"/>
                  </a:moveTo>
                  <a:cubicBezTo>
                    <a:pt x="2306" y="1"/>
                    <a:pt x="2294" y="4"/>
                    <a:pt x="2283" y="13"/>
                  </a:cubicBezTo>
                  <a:cubicBezTo>
                    <a:pt x="2009" y="204"/>
                    <a:pt x="1818" y="454"/>
                    <a:pt x="1628" y="728"/>
                  </a:cubicBezTo>
                  <a:cubicBezTo>
                    <a:pt x="1414" y="1014"/>
                    <a:pt x="1223" y="1311"/>
                    <a:pt x="1033" y="1609"/>
                  </a:cubicBezTo>
                  <a:cubicBezTo>
                    <a:pt x="842" y="1907"/>
                    <a:pt x="663" y="2216"/>
                    <a:pt x="497" y="2538"/>
                  </a:cubicBezTo>
                  <a:cubicBezTo>
                    <a:pt x="342" y="2835"/>
                    <a:pt x="163" y="3145"/>
                    <a:pt x="32" y="3466"/>
                  </a:cubicBezTo>
                  <a:cubicBezTo>
                    <a:pt x="0" y="3538"/>
                    <a:pt x="71" y="3594"/>
                    <a:pt x="135" y="3594"/>
                  </a:cubicBezTo>
                  <a:cubicBezTo>
                    <a:pt x="166" y="3594"/>
                    <a:pt x="195" y="3581"/>
                    <a:pt x="211" y="3550"/>
                  </a:cubicBezTo>
                  <a:cubicBezTo>
                    <a:pt x="366" y="3240"/>
                    <a:pt x="497" y="2931"/>
                    <a:pt x="663" y="2633"/>
                  </a:cubicBezTo>
                  <a:cubicBezTo>
                    <a:pt x="830" y="2323"/>
                    <a:pt x="997" y="2038"/>
                    <a:pt x="1175" y="1740"/>
                  </a:cubicBezTo>
                  <a:cubicBezTo>
                    <a:pt x="1354" y="1454"/>
                    <a:pt x="1545" y="1168"/>
                    <a:pt x="1735" y="895"/>
                  </a:cubicBezTo>
                  <a:cubicBezTo>
                    <a:pt x="1926" y="621"/>
                    <a:pt x="2104" y="323"/>
                    <a:pt x="2366" y="109"/>
                  </a:cubicBezTo>
                  <a:cubicBezTo>
                    <a:pt x="2414" y="70"/>
                    <a:pt x="2369" y="1"/>
                    <a:pt x="2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2"/>
            <p:cNvSpPr/>
            <p:nvPr/>
          </p:nvSpPr>
          <p:spPr>
            <a:xfrm>
              <a:off x="3026654" y="3391824"/>
              <a:ext cx="261309" cy="119400"/>
            </a:xfrm>
            <a:custGeom>
              <a:avLst/>
              <a:gdLst/>
              <a:ahLst/>
              <a:cxnLst/>
              <a:rect l="l" t="t" r="r" b="b"/>
              <a:pathLst>
                <a:path w="3773" h="1724" extrusionOk="0">
                  <a:moveTo>
                    <a:pt x="105" y="1"/>
                  </a:moveTo>
                  <a:cubicBezTo>
                    <a:pt x="8" y="1"/>
                    <a:pt x="0" y="157"/>
                    <a:pt x="92" y="192"/>
                  </a:cubicBezTo>
                  <a:cubicBezTo>
                    <a:pt x="235" y="239"/>
                    <a:pt x="402" y="275"/>
                    <a:pt x="545" y="323"/>
                  </a:cubicBezTo>
                  <a:cubicBezTo>
                    <a:pt x="687" y="382"/>
                    <a:pt x="842" y="430"/>
                    <a:pt x="985" y="490"/>
                  </a:cubicBezTo>
                  <a:cubicBezTo>
                    <a:pt x="1271" y="609"/>
                    <a:pt x="1557" y="751"/>
                    <a:pt x="1842" y="882"/>
                  </a:cubicBezTo>
                  <a:cubicBezTo>
                    <a:pt x="2128" y="1025"/>
                    <a:pt x="2426" y="1168"/>
                    <a:pt x="2723" y="1311"/>
                  </a:cubicBezTo>
                  <a:cubicBezTo>
                    <a:pt x="2866" y="1382"/>
                    <a:pt x="3009" y="1454"/>
                    <a:pt x="3152" y="1513"/>
                  </a:cubicBezTo>
                  <a:cubicBezTo>
                    <a:pt x="3319" y="1597"/>
                    <a:pt x="3485" y="1644"/>
                    <a:pt x="3652" y="1716"/>
                  </a:cubicBezTo>
                  <a:cubicBezTo>
                    <a:pt x="3663" y="1721"/>
                    <a:pt x="3674" y="1724"/>
                    <a:pt x="3683" y="1724"/>
                  </a:cubicBezTo>
                  <a:cubicBezTo>
                    <a:pt x="3739" y="1724"/>
                    <a:pt x="3772" y="1649"/>
                    <a:pt x="3712" y="1609"/>
                  </a:cubicBezTo>
                  <a:cubicBezTo>
                    <a:pt x="3557" y="1525"/>
                    <a:pt x="3414" y="1430"/>
                    <a:pt x="3259" y="1347"/>
                  </a:cubicBezTo>
                  <a:cubicBezTo>
                    <a:pt x="3104" y="1275"/>
                    <a:pt x="2950" y="1204"/>
                    <a:pt x="2807" y="1121"/>
                  </a:cubicBezTo>
                  <a:cubicBezTo>
                    <a:pt x="2497" y="978"/>
                    <a:pt x="2188" y="823"/>
                    <a:pt x="1890" y="680"/>
                  </a:cubicBezTo>
                  <a:cubicBezTo>
                    <a:pt x="1604" y="549"/>
                    <a:pt x="1330" y="418"/>
                    <a:pt x="1045" y="299"/>
                  </a:cubicBezTo>
                  <a:cubicBezTo>
                    <a:pt x="747" y="180"/>
                    <a:pt x="437" y="37"/>
                    <a:pt x="116" y="1"/>
                  </a:cubicBezTo>
                  <a:cubicBezTo>
                    <a:pt x="112" y="1"/>
                    <a:pt x="109" y="1"/>
                    <a:pt x="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2"/>
            <p:cNvSpPr/>
            <p:nvPr/>
          </p:nvSpPr>
          <p:spPr>
            <a:xfrm>
              <a:off x="3395654" y="3412601"/>
              <a:ext cx="133875" cy="288111"/>
            </a:xfrm>
            <a:custGeom>
              <a:avLst/>
              <a:gdLst/>
              <a:ahLst/>
              <a:cxnLst/>
              <a:rect l="l" t="t" r="r" b="b"/>
              <a:pathLst>
                <a:path w="1933" h="4160" extrusionOk="0">
                  <a:moveTo>
                    <a:pt x="1868" y="1"/>
                  </a:moveTo>
                  <a:cubicBezTo>
                    <a:pt x="1853" y="1"/>
                    <a:pt x="1836" y="7"/>
                    <a:pt x="1825" y="23"/>
                  </a:cubicBezTo>
                  <a:cubicBezTo>
                    <a:pt x="955" y="1237"/>
                    <a:pt x="372" y="2630"/>
                    <a:pt x="15" y="4071"/>
                  </a:cubicBezTo>
                  <a:cubicBezTo>
                    <a:pt x="0" y="4122"/>
                    <a:pt x="52" y="4159"/>
                    <a:pt x="100" y="4159"/>
                  </a:cubicBezTo>
                  <a:cubicBezTo>
                    <a:pt x="131" y="4159"/>
                    <a:pt x="160" y="4144"/>
                    <a:pt x="170" y="4107"/>
                  </a:cubicBezTo>
                  <a:cubicBezTo>
                    <a:pt x="515" y="2666"/>
                    <a:pt x="1122" y="1321"/>
                    <a:pt x="1908" y="70"/>
                  </a:cubicBezTo>
                  <a:cubicBezTo>
                    <a:pt x="1932" y="30"/>
                    <a:pt x="1902" y="1"/>
                    <a:pt x="1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2"/>
            <p:cNvSpPr/>
            <p:nvPr/>
          </p:nvSpPr>
          <p:spPr>
            <a:xfrm>
              <a:off x="3122090" y="3645025"/>
              <a:ext cx="278000" cy="66487"/>
            </a:xfrm>
            <a:custGeom>
              <a:avLst/>
              <a:gdLst/>
              <a:ahLst/>
              <a:cxnLst/>
              <a:rect l="l" t="t" r="r" b="b"/>
              <a:pathLst>
                <a:path w="4014" h="960" extrusionOk="0">
                  <a:moveTo>
                    <a:pt x="71" y="1"/>
                  </a:moveTo>
                  <a:cubicBezTo>
                    <a:pt x="0" y="1"/>
                    <a:pt x="0" y="108"/>
                    <a:pt x="71" y="108"/>
                  </a:cubicBezTo>
                  <a:cubicBezTo>
                    <a:pt x="1369" y="143"/>
                    <a:pt x="2667" y="429"/>
                    <a:pt x="3858" y="953"/>
                  </a:cubicBezTo>
                  <a:cubicBezTo>
                    <a:pt x="3867" y="957"/>
                    <a:pt x="3877" y="959"/>
                    <a:pt x="3887" y="959"/>
                  </a:cubicBezTo>
                  <a:cubicBezTo>
                    <a:pt x="3958" y="959"/>
                    <a:pt x="4013" y="854"/>
                    <a:pt x="3929" y="822"/>
                  </a:cubicBezTo>
                  <a:cubicBezTo>
                    <a:pt x="2715" y="298"/>
                    <a:pt x="1393" y="12"/>
                    <a:pt x="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2"/>
            <p:cNvSpPr/>
            <p:nvPr/>
          </p:nvSpPr>
          <p:spPr>
            <a:xfrm>
              <a:off x="3547534" y="3579924"/>
              <a:ext cx="63024" cy="281601"/>
            </a:xfrm>
            <a:custGeom>
              <a:avLst/>
              <a:gdLst/>
              <a:ahLst/>
              <a:cxnLst/>
              <a:rect l="l" t="t" r="r" b="b"/>
              <a:pathLst>
                <a:path w="910" h="4066" extrusionOk="0">
                  <a:moveTo>
                    <a:pt x="829" y="0"/>
                  </a:moveTo>
                  <a:cubicBezTo>
                    <a:pt x="808" y="0"/>
                    <a:pt x="787" y="11"/>
                    <a:pt x="775" y="36"/>
                  </a:cubicBezTo>
                  <a:cubicBezTo>
                    <a:pt x="239" y="1262"/>
                    <a:pt x="13" y="2631"/>
                    <a:pt x="1" y="3977"/>
                  </a:cubicBezTo>
                  <a:cubicBezTo>
                    <a:pt x="1" y="4036"/>
                    <a:pt x="48" y="4066"/>
                    <a:pt x="96" y="4066"/>
                  </a:cubicBezTo>
                  <a:cubicBezTo>
                    <a:pt x="144" y="4066"/>
                    <a:pt x="191" y="4036"/>
                    <a:pt x="191" y="3977"/>
                  </a:cubicBezTo>
                  <a:cubicBezTo>
                    <a:pt x="203" y="3310"/>
                    <a:pt x="263" y="2643"/>
                    <a:pt x="382" y="1988"/>
                  </a:cubicBezTo>
                  <a:cubicBezTo>
                    <a:pt x="501" y="1345"/>
                    <a:pt x="691" y="702"/>
                    <a:pt x="894" y="83"/>
                  </a:cubicBezTo>
                  <a:cubicBezTo>
                    <a:pt x="909" y="37"/>
                    <a:pt x="869" y="0"/>
                    <a:pt x="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2"/>
            <p:cNvSpPr/>
            <p:nvPr/>
          </p:nvSpPr>
          <p:spPr>
            <a:xfrm>
              <a:off x="3275494" y="3848708"/>
              <a:ext cx="273775" cy="20708"/>
            </a:xfrm>
            <a:custGeom>
              <a:avLst/>
              <a:gdLst/>
              <a:ahLst/>
              <a:cxnLst/>
              <a:rect l="l" t="t" r="r" b="b"/>
              <a:pathLst>
                <a:path w="3953" h="299" extrusionOk="0">
                  <a:moveTo>
                    <a:pt x="1952" y="0"/>
                  </a:moveTo>
                  <a:cubicBezTo>
                    <a:pt x="1321" y="12"/>
                    <a:pt x="702" y="60"/>
                    <a:pt x="83" y="143"/>
                  </a:cubicBezTo>
                  <a:cubicBezTo>
                    <a:pt x="15" y="143"/>
                    <a:pt x="1" y="251"/>
                    <a:pt x="72" y="251"/>
                  </a:cubicBezTo>
                  <a:cubicBezTo>
                    <a:pt x="75" y="251"/>
                    <a:pt x="79" y="251"/>
                    <a:pt x="83" y="250"/>
                  </a:cubicBezTo>
                  <a:cubicBezTo>
                    <a:pt x="632" y="213"/>
                    <a:pt x="1187" y="193"/>
                    <a:pt x="1741" y="193"/>
                  </a:cubicBezTo>
                  <a:cubicBezTo>
                    <a:pt x="2437" y="193"/>
                    <a:pt x="3133" y="225"/>
                    <a:pt x="3821" y="298"/>
                  </a:cubicBezTo>
                  <a:cubicBezTo>
                    <a:pt x="3825" y="298"/>
                    <a:pt x="3829" y="299"/>
                    <a:pt x="3832" y="299"/>
                  </a:cubicBezTo>
                  <a:cubicBezTo>
                    <a:pt x="3952" y="299"/>
                    <a:pt x="3949" y="107"/>
                    <a:pt x="3821" y="96"/>
                  </a:cubicBezTo>
                  <a:cubicBezTo>
                    <a:pt x="3202" y="36"/>
                    <a:pt x="2583" y="0"/>
                    <a:pt x="19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2"/>
            <p:cNvSpPr/>
            <p:nvPr/>
          </p:nvSpPr>
          <p:spPr>
            <a:xfrm>
              <a:off x="5586522" y="2936532"/>
              <a:ext cx="504956" cy="935461"/>
            </a:xfrm>
            <a:custGeom>
              <a:avLst/>
              <a:gdLst/>
              <a:ahLst/>
              <a:cxnLst/>
              <a:rect l="l" t="t" r="r" b="b"/>
              <a:pathLst>
                <a:path w="7291" h="13507" extrusionOk="0">
                  <a:moveTo>
                    <a:pt x="7229" y="0"/>
                  </a:moveTo>
                  <a:cubicBezTo>
                    <a:pt x="7198" y="0"/>
                    <a:pt x="7165" y="21"/>
                    <a:pt x="7159" y="63"/>
                  </a:cubicBezTo>
                  <a:cubicBezTo>
                    <a:pt x="7124" y="622"/>
                    <a:pt x="7040" y="1182"/>
                    <a:pt x="6969" y="1741"/>
                  </a:cubicBezTo>
                  <a:cubicBezTo>
                    <a:pt x="6909" y="2289"/>
                    <a:pt x="6826" y="2849"/>
                    <a:pt x="6731" y="3396"/>
                  </a:cubicBezTo>
                  <a:cubicBezTo>
                    <a:pt x="6528" y="4492"/>
                    <a:pt x="6255" y="5575"/>
                    <a:pt x="5862" y="6611"/>
                  </a:cubicBezTo>
                  <a:cubicBezTo>
                    <a:pt x="5183" y="8433"/>
                    <a:pt x="4159" y="10123"/>
                    <a:pt x="2742" y="11469"/>
                  </a:cubicBezTo>
                  <a:cubicBezTo>
                    <a:pt x="1968" y="12207"/>
                    <a:pt x="1099" y="12814"/>
                    <a:pt x="135" y="13267"/>
                  </a:cubicBezTo>
                  <a:cubicBezTo>
                    <a:pt x="1" y="13329"/>
                    <a:pt x="81" y="13507"/>
                    <a:pt x="206" y="13507"/>
                  </a:cubicBezTo>
                  <a:cubicBezTo>
                    <a:pt x="225" y="13507"/>
                    <a:pt x="245" y="13502"/>
                    <a:pt x="266" y="13493"/>
                  </a:cubicBezTo>
                  <a:cubicBezTo>
                    <a:pt x="2016" y="12683"/>
                    <a:pt x="3469" y="11326"/>
                    <a:pt x="4552" y="9742"/>
                  </a:cubicBezTo>
                  <a:cubicBezTo>
                    <a:pt x="5766" y="7980"/>
                    <a:pt x="6493" y="5944"/>
                    <a:pt x="6898" y="3861"/>
                  </a:cubicBezTo>
                  <a:cubicBezTo>
                    <a:pt x="7017" y="3242"/>
                    <a:pt x="7112" y="2611"/>
                    <a:pt x="7183" y="1980"/>
                  </a:cubicBezTo>
                  <a:cubicBezTo>
                    <a:pt x="7219" y="1670"/>
                    <a:pt x="7243" y="1349"/>
                    <a:pt x="7267" y="1039"/>
                  </a:cubicBezTo>
                  <a:cubicBezTo>
                    <a:pt x="7279" y="706"/>
                    <a:pt x="7279" y="384"/>
                    <a:pt x="7290" y="63"/>
                  </a:cubicBezTo>
                  <a:cubicBezTo>
                    <a:pt x="7290" y="21"/>
                    <a:pt x="7261" y="0"/>
                    <a:pt x="7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2"/>
            <p:cNvSpPr/>
            <p:nvPr/>
          </p:nvSpPr>
          <p:spPr>
            <a:xfrm>
              <a:off x="6011413" y="2687694"/>
              <a:ext cx="143571" cy="474137"/>
            </a:xfrm>
            <a:custGeom>
              <a:avLst/>
              <a:gdLst/>
              <a:ahLst/>
              <a:cxnLst/>
              <a:rect l="l" t="t" r="r" b="b"/>
              <a:pathLst>
                <a:path w="2073" h="6846" extrusionOk="0">
                  <a:moveTo>
                    <a:pt x="942" y="348"/>
                  </a:moveTo>
                  <a:cubicBezTo>
                    <a:pt x="1275" y="1092"/>
                    <a:pt x="1598" y="1851"/>
                    <a:pt x="1727" y="2667"/>
                  </a:cubicBezTo>
                  <a:cubicBezTo>
                    <a:pt x="1798" y="3120"/>
                    <a:pt x="1798" y="3596"/>
                    <a:pt x="1715" y="4037"/>
                  </a:cubicBezTo>
                  <a:cubicBezTo>
                    <a:pt x="1632" y="4489"/>
                    <a:pt x="1465" y="4906"/>
                    <a:pt x="1298" y="5323"/>
                  </a:cubicBezTo>
                  <a:cubicBezTo>
                    <a:pt x="1144" y="5687"/>
                    <a:pt x="982" y="6044"/>
                    <a:pt x="829" y="6410"/>
                  </a:cubicBezTo>
                  <a:lnTo>
                    <a:pt x="829" y="6410"/>
                  </a:lnTo>
                  <a:cubicBezTo>
                    <a:pt x="763" y="6074"/>
                    <a:pt x="599" y="5756"/>
                    <a:pt x="512" y="5430"/>
                  </a:cubicBezTo>
                  <a:cubicBezTo>
                    <a:pt x="393" y="5013"/>
                    <a:pt x="322" y="4572"/>
                    <a:pt x="310" y="4144"/>
                  </a:cubicBezTo>
                  <a:cubicBezTo>
                    <a:pt x="262" y="3263"/>
                    <a:pt x="393" y="2382"/>
                    <a:pt x="632" y="1536"/>
                  </a:cubicBezTo>
                  <a:cubicBezTo>
                    <a:pt x="739" y="1137"/>
                    <a:pt x="885" y="754"/>
                    <a:pt x="942" y="348"/>
                  </a:cubicBezTo>
                  <a:close/>
                  <a:moveTo>
                    <a:pt x="907" y="0"/>
                  </a:moveTo>
                  <a:cubicBezTo>
                    <a:pt x="866" y="0"/>
                    <a:pt x="822" y="34"/>
                    <a:pt x="822" y="72"/>
                  </a:cubicBezTo>
                  <a:cubicBezTo>
                    <a:pt x="798" y="536"/>
                    <a:pt x="632" y="977"/>
                    <a:pt x="501" y="1405"/>
                  </a:cubicBezTo>
                  <a:cubicBezTo>
                    <a:pt x="370" y="1834"/>
                    <a:pt x="262" y="2251"/>
                    <a:pt x="191" y="2679"/>
                  </a:cubicBezTo>
                  <a:cubicBezTo>
                    <a:pt x="36" y="3525"/>
                    <a:pt x="1" y="4406"/>
                    <a:pt x="179" y="5251"/>
                  </a:cubicBezTo>
                  <a:cubicBezTo>
                    <a:pt x="227" y="5489"/>
                    <a:pt x="298" y="5727"/>
                    <a:pt x="382" y="5954"/>
                  </a:cubicBezTo>
                  <a:cubicBezTo>
                    <a:pt x="465" y="6180"/>
                    <a:pt x="560" y="6406"/>
                    <a:pt x="572" y="6656"/>
                  </a:cubicBezTo>
                  <a:cubicBezTo>
                    <a:pt x="577" y="6726"/>
                    <a:pt x="628" y="6769"/>
                    <a:pt x="686" y="6781"/>
                  </a:cubicBezTo>
                  <a:lnTo>
                    <a:pt x="686" y="6781"/>
                  </a:lnTo>
                  <a:cubicBezTo>
                    <a:pt x="689" y="6820"/>
                    <a:pt x="732" y="6846"/>
                    <a:pt x="775" y="6846"/>
                  </a:cubicBezTo>
                  <a:cubicBezTo>
                    <a:pt x="802" y="6846"/>
                    <a:pt x="830" y="6835"/>
                    <a:pt x="846" y="6811"/>
                  </a:cubicBezTo>
                  <a:cubicBezTo>
                    <a:pt x="1072" y="6394"/>
                    <a:pt x="1263" y="5965"/>
                    <a:pt x="1441" y="5537"/>
                  </a:cubicBezTo>
                  <a:cubicBezTo>
                    <a:pt x="1620" y="5096"/>
                    <a:pt x="1810" y="4656"/>
                    <a:pt x="1906" y="4191"/>
                  </a:cubicBezTo>
                  <a:cubicBezTo>
                    <a:pt x="2072" y="3287"/>
                    <a:pt x="1858" y="2346"/>
                    <a:pt x="1560" y="1489"/>
                  </a:cubicBezTo>
                  <a:cubicBezTo>
                    <a:pt x="1382" y="989"/>
                    <a:pt x="1179" y="512"/>
                    <a:pt x="965" y="36"/>
                  </a:cubicBezTo>
                  <a:cubicBezTo>
                    <a:pt x="952" y="11"/>
                    <a:pt x="930" y="0"/>
                    <a:pt x="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2"/>
            <p:cNvSpPr/>
            <p:nvPr/>
          </p:nvSpPr>
          <p:spPr>
            <a:xfrm>
              <a:off x="5822965" y="2902458"/>
              <a:ext cx="518877" cy="366649"/>
            </a:xfrm>
            <a:custGeom>
              <a:avLst/>
              <a:gdLst/>
              <a:ahLst/>
              <a:cxnLst/>
              <a:rect l="l" t="t" r="r" b="b"/>
              <a:pathLst>
                <a:path w="7492" h="5294" extrusionOk="0">
                  <a:moveTo>
                    <a:pt x="364" y="330"/>
                  </a:moveTo>
                  <a:cubicBezTo>
                    <a:pt x="990" y="631"/>
                    <a:pt x="1546" y="1107"/>
                    <a:pt x="1936" y="1686"/>
                  </a:cubicBezTo>
                  <a:cubicBezTo>
                    <a:pt x="2388" y="2341"/>
                    <a:pt x="2650" y="3114"/>
                    <a:pt x="2864" y="3876"/>
                  </a:cubicBezTo>
                  <a:cubicBezTo>
                    <a:pt x="2954" y="4246"/>
                    <a:pt x="3036" y="4615"/>
                    <a:pt x="3116" y="4984"/>
                  </a:cubicBezTo>
                  <a:lnTo>
                    <a:pt x="3116" y="4984"/>
                  </a:lnTo>
                  <a:cubicBezTo>
                    <a:pt x="3076" y="4964"/>
                    <a:pt x="3036" y="4944"/>
                    <a:pt x="2995" y="4924"/>
                  </a:cubicBezTo>
                  <a:cubicBezTo>
                    <a:pt x="2662" y="4781"/>
                    <a:pt x="2341" y="4615"/>
                    <a:pt x="2055" y="4412"/>
                  </a:cubicBezTo>
                  <a:cubicBezTo>
                    <a:pt x="1757" y="4210"/>
                    <a:pt x="1495" y="3972"/>
                    <a:pt x="1281" y="3686"/>
                  </a:cubicBezTo>
                  <a:cubicBezTo>
                    <a:pt x="1043" y="3365"/>
                    <a:pt x="876" y="2995"/>
                    <a:pt x="757" y="2614"/>
                  </a:cubicBezTo>
                  <a:cubicBezTo>
                    <a:pt x="614" y="2174"/>
                    <a:pt x="543" y="1733"/>
                    <a:pt x="519" y="1269"/>
                  </a:cubicBezTo>
                  <a:cubicBezTo>
                    <a:pt x="492" y="953"/>
                    <a:pt x="471" y="629"/>
                    <a:pt x="364" y="330"/>
                  </a:cubicBezTo>
                  <a:close/>
                  <a:moveTo>
                    <a:pt x="7108" y="1750"/>
                  </a:moveTo>
                  <a:lnTo>
                    <a:pt x="7108" y="1750"/>
                  </a:lnTo>
                  <a:cubicBezTo>
                    <a:pt x="6939" y="2034"/>
                    <a:pt x="6765" y="2318"/>
                    <a:pt x="6591" y="2603"/>
                  </a:cubicBezTo>
                  <a:cubicBezTo>
                    <a:pt x="6377" y="2948"/>
                    <a:pt x="6186" y="3305"/>
                    <a:pt x="5924" y="3626"/>
                  </a:cubicBezTo>
                  <a:cubicBezTo>
                    <a:pt x="5519" y="4150"/>
                    <a:pt x="4960" y="4567"/>
                    <a:pt x="4341" y="4805"/>
                  </a:cubicBezTo>
                  <a:cubicBezTo>
                    <a:pt x="4073" y="4912"/>
                    <a:pt x="3792" y="4986"/>
                    <a:pt x="3507" y="5031"/>
                  </a:cubicBezTo>
                  <a:lnTo>
                    <a:pt x="3507" y="5031"/>
                  </a:lnTo>
                  <a:cubicBezTo>
                    <a:pt x="3948" y="4305"/>
                    <a:pt x="4460" y="3579"/>
                    <a:pt x="5055" y="2972"/>
                  </a:cubicBezTo>
                  <a:cubicBezTo>
                    <a:pt x="5617" y="2399"/>
                    <a:pt x="6349" y="2006"/>
                    <a:pt x="7108" y="1750"/>
                  </a:cubicBezTo>
                  <a:close/>
                  <a:moveTo>
                    <a:pt x="141" y="1"/>
                  </a:moveTo>
                  <a:cubicBezTo>
                    <a:pt x="61" y="1"/>
                    <a:pt x="1" y="111"/>
                    <a:pt x="43" y="174"/>
                  </a:cubicBezTo>
                  <a:cubicBezTo>
                    <a:pt x="245" y="531"/>
                    <a:pt x="269" y="936"/>
                    <a:pt x="281" y="1329"/>
                  </a:cubicBezTo>
                  <a:cubicBezTo>
                    <a:pt x="305" y="1745"/>
                    <a:pt x="364" y="2162"/>
                    <a:pt x="471" y="2555"/>
                  </a:cubicBezTo>
                  <a:cubicBezTo>
                    <a:pt x="686" y="3305"/>
                    <a:pt x="1067" y="3972"/>
                    <a:pt x="1686" y="4460"/>
                  </a:cubicBezTo>
                  <a:cubicBezTo>
                    <a:pt x="1983" y="4698"/>
                    <a:pt x="2305" y="4877"/>
                    <a:pt x="2650" y="5031"/>
                  </a:cubicBezTo>
                  <a:cubicBezTo>
                    <a:pt x="2799" y="5100"/>
                    <a:pt x="2958" y="5158"/>
                    <a:pt x="3118" y="5215"/>
                  </a:cubicBezTo>
                  <a:lnTo>
                    <a:pt x="3118" y="5215"/>
                  </a:lnTo>
                  <a:cubicBezTo>
                    <a:pt x="3129" y="5258"/>
                    <a:pt x="3163" y="5293"/>
                    <a:pt x="3222" y="5293"/>
                  </a:cubicBezTo>
                  <a:cubicBezTo>
                    <a:pt x="3936" y="5270"/>
                    <a:pt x="4627" y="5019"/>
                    <a:pt x="5210" y="4627"/>
                  </a:cubicBezTo>
                  <a:cubicBezTo>
                    <a:pt x="5496" y="4436"/>
                    <a:pt x="5758" y="4210"/>
                    <a:pt x="5996" y="3948"/>
                  </a:cubicBezTo>
                  <a:cubicBezTo>
                    <a:pt x="6258" y="3650"/>
                    <a:pt x="6460" y="3293"/>
                    <a:pt x="6662" y="2948"/>
                  </a:cubicBezTo>
                  <a:cubicBezTo>
                    <a:pt x="6936" y="2507"/>
                    <a:pt x="7186" y="2055"/>
                    <a:pt x="7460" y="1614"/>
                  </a:cubicBezTo>
                  <a:cubicBezTo>
                    <a:pt x="7491" y="1541"/>
                    <a:pt x="7441" y="1441"/>
                    <a:pt x="7364" y="1441"/>
                  </a:cubicBezTo>
                  <a:cubicBezTo>
                    <a:pt x="7353" y="1441"/>
                    <a:pt x="7341" y="1443"/>
                    <a:pt x="7329" y="1448"/>
                  </a:cubicBezTo>
                  <a:cubicBezTo>
                    <a:pt x="6615" y="1710"/>
                    <a:pt x="5924" y="1983"/>
                    <a:pt x="5317" y="2448"/>
                  </a:cubicBezTo>
                  <a:cubicBezTo>
                    <a:pt x="4686" y="2948"/>
                    <a:pt x="4186" y="3626"/>
                    <a:pt x="3734" y="4293"/>
                  </a:cubicBezTo>
                  <a:cubicBezTo>
                    <a:pt x="3614" y="4460"/>
                    <a:pt x="3507" y="4638"/>
                    <a:pt x="3400" y="4805"/>
                  </a:cubicBezTo>
                  <a:cubicBezTo>
                    <a:pt x="3373" y="4841"/>
                    <a:pt x="3326" y="4945"/>
                    <a:pt x="3284" y="4999"/>
                  </a:cubicBezTo>
                  <a:lnTo>
                    <a:pt x="3284" y="4999"/>
                  </a:lnTo>
                  <a:cubicBezTo>
                    <a:pt x="3184" y="4223"/>
                    <a:pt x="3009" y="3440"/>
                    <a:pt x="2722" y="2710"/>
                  </a:cubicBezTo>
                  <a:cubicBezTo>
                    <a:pt x="2412" y="1948"/>
                    <a:pt x="1983" y="1245"/>
                    <a:pt x="1352" y="709"/>
                  </a:cubicBezTo>
                  <a:cubicBezTo>
                    <a:pt x="995" y="412"/>
                    <a:pt x="602" y="186"/>
                    <a:pt x="174" y="7"/>
                  </a:cubicBezTo>
                  <a:cubicBezTo>
                    <a:pt x="162" y="3"/>
                    <a:pt x="152" y="1"/>
                    <a:pt x="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2"/>
            <p:cNvSpPr/>
            <p:nvPr/>
          </p:nvSpPr>
          <p:spPr>
            <a:xfrm>
              <a:off x="5763404" y="3104687"/>
              <a:ext cx="578577" cy="375168"/>
            </a:xfrm>
            <a:custGeom>
              <a:avLst/>
              <a:gdLst/>
              <a:ahLst/>
              <a:cxnLst/>
              <a:rect l="l" t="t" r="r" b="b"/>
              <a:pathLst>
                <a:path w="8354" h="5417" extrusionOk="0">
                  <a:moveTo>
                    <a:pt x="245" y="290"/>
                  </a:moveTo>
                  <a:lnTo>
                    <a:pt x="245" y="290"/>
                  </a:lnTo>
                  <a:cubicBezTo>
                    <a:pt x="850" y="639"/>
                    <a:pt x="1454" y="1009"/>
                    <a:pt x="1950" y="1516"/>
                  </a:cubicBezTo>
                  <a:cubicBezTo>
                    <a:pt x="2510" y="2099"/>
                    <a:pt x="2808" y="2826"/>
                    <a:pt x="2939" y="3623"/>
                  </a:cubicBezTo>
                  <a:cubicBezTo>
                    <a:pt x="2998" y="4003"/>
                    <a:pt x="3025" y="4399"/>
                    <a:pt x="3046" y="4784"/>
                  </a:cubicBezTo>
                  <a:lnTo>
                    <a:pt x="3046" y="4784"/>
                  </a:lnTo>
                  <a:cubicBezTo>
                    <a:pt x="2826" y="4568"/>
                    <a:pt x="2529" y="4417"/>
                    <a:pt x="2284" y="4266"/>
                  </a:cubicBezTo>
                  <a:cubicBezTo>
                    <a:pt x="1950" y="4064"/>
                    <a:pt x="1617" y="3862"/>
                    <a:pt x="1331" y="3612"/>
                  </a:cubicBezTo>
                  <a:cubicBezTo>
                    <a:pt x="1034" y="3350"/>
                    <a:pt x="784" y="3052"/>
                    <a:pt x="641" y="2695"/>
                  </a:cubicBezTo>
                  <a:cubicBezTo>
                    <a:pt x="474" y="2314"/>
                    <a:pt x="414" y="1885"/>
                    <a:pt x="379" y="1468"/>
                  </a:cubicBezTo>
                  <a:cubicBezTo>
                    <a:pt x="339" y="1077"/>
                    <a:pt x="315" y="677"/>
                    <a:pt x="245" y="290"/>
                  </a:cubicBezTo>
                  <a:close/>
                  <a:moveTo>
                    <a:pt x="7930" y="2895"/>
                  </a:moveTo>
                  <a:cubicBezTo>
                    <a:pt x="7703" y="3129"/>
                    <a:pt x="7469" y="3359"/>
                    <a:pt x="7249" y="3588"/>
                  </a:cubicBezTo>
                  <a:cubicBezTo>
                    <a:pt x="6975" y="3874"/>
                    <a:pt x="6713" y="4159"/>
                    <a:pt x="6403" y="4397"/>
                  </a:cubicBezTo>
                  <a:cubicBezTo>
                    <a:pt x="5844" y="4862"/>
                    <a:pt x="5129" y="5171"/>
                    <a:pt x="4391" y="5195"/>
                  </a:cubicBezTo>
                  <a:cubicBezTo>
                    <a:pt x="4364" y="5196"/>
                    <a:pt x="4338" y="5196"/>
                    <a:pt x="4311" y="5196"/>
                  </a:cubicBezTo>
                  <a:cubicBezTo>
                    <a:pt x="3960" y="5196"/>
                    <a:pt x="3610" y="5132"/>
                    <a:pt x="3289" y="4996"/>
                  </a:cubicBezTo>
                  <a:lnTo>
                    <a:pt x="3289" y="4996"/>
                  </a:lnTo>
                  <a:cubicBezTo>
                    <a:pt x="3722" y="4498"/>
                    <a:pt x="4172" y="4000"/>
                    <a:pt x="4725" y="3635"/>
                  </a:cubicBezTo>
                  <a:cubicBezTo>
                    <a:pt x="5367" y="3195"/>
                    <a:pt x="6106" y="3040"/>
                    <a:pt x="6868" y="2969"/>
                  </a:cubicBezTo>
                  <a:cubicBezTo>
                    <a:pt x="7225" y="2940"/>
                    <a:pt x="7575" y="2920"/>
                    <a:pt x="7930" y="2895"/>
                  </a:cubicBezTo>
                  <a:close/>
                  <a:moveTo>
                    <a:pt x="104" y="1"/>
                  </a:moveTo>
                  <a:cubicBezTo>
                    <a:pt x="49" y="1"/>
                    <a:pt x="0" y="58"/>
                    <a:pt x="10" y="123"/>
                  </a:cubicBezTo>
                  <a:cubicBezTo>
                    <a:pt x="176" y="956"/>
                    <a:pt x="81" y="1838"/>
                    <a:pt x="367" y="2647"/>
                  </a:cubicBezTo>
                  <a:cubicBezTo>
                    <a:pt x="629" y="3409"/>
                    <a:pt x="1224" y="3897"/>
                    <a:pt x="1879" y="4314"/>
                  </a:cubicBezTo>
                  <a:cubicBezTo>
                    <a:pt x="2069" y="4433"/>
                    <a:pt x="2248" y="4540"/>
                    <a:pt x="2439" y="4659"/>
                  </a:cubicBezTo>
                  <a:cubicBezTo>
                    <a:pt x="2622" y="4774"/>
                    <a:pt x="2839" y="4889"/>
                    <a:pt x="2983" y="5068"/>
                  </a:cubicBezTo>
                  <a:lnTo>
                    <a:pt x="2983" y="5068"/>
                  </a:lnTo>
                  <a:cubicBezTo>
                    <a:pt x="2991" y="5090"/>
                    <a:pt x="3007" y="5109"/>
                    <a:pt x="3034" y="5124"/>
                  </a:cubicBezTo>
                  <a:cubicBezTo>
                    <a:pt x="3434" y="5321"/>
                    <a:pt x="3874" y="5417"/>
                    <a:pt x="4314" y="5417"/>
                  </a:cubicBezTo>
                  <a:cubicBezTo>
                    <a:pt x="4646" y="5417"/>
                    <a:pt x="4979" y="5362"/>
                    <a:pt x="5296" y="5255"/>
                  </a:cubicBezTo>
                  <a:cubicBezTo>
                    <a:pt x="6070" y="5005"/>
                    <a:pt x="6665" y="4493"/>
                    <a:pt x="7225" y="3933"/>
                  </a:cubicBezTo>
                  <a:cubicBezTo>
                    <a:pt x="7582" y="3564"/>
                    <a:pt x="7927" y="3195"/>
                    <a:pt x="8296" y="2838"/>
                  </a:cubicBezTo>
                  <a:cubicBezTo>
                    <a:pt x="8354" y="2781"/>
                    <a:pt x="8312" y="2646"/>
                    <a:pt x="8224" y="2646"/>
                  </a:cubicBezTo>
                  <a:cubicBezTo>
                    <a:pt x="8221" y="2646"/>
                    <a:pt x="8217" y="2647"/>
                    <a:pt x="8213" y="2647"/>
                  </a:cubicBezTo>
                  <a:cubicBezTo>
                    <a:pt x="7403" y="2707"/>
                    <a:pt x="6570" y="2731"/>
                    <a:pt x="5784" y="2921"/>
                  </a:cubicBezTo>
                  <a:cubicBezTo>
                    <a:pt x="5058" y="3112"/>
                    <a:pt x="4439" y="3516"/>
                    <a:pt x="3891" y="4028"/>
                  </a:cubicBezTo>
                  <a:cubicBezTo>
                    <a:pt x="3650" y="4251"/>
                    <a:pt x="3423" y="4488"/>
                    <a:pt x="3200" y="4734"/>
                  </a:cubicBezTo>
                  <a:lnTo>
                    <a:pt x="3200" y="4734"/>
                  </a:lnTo>
                  <a:cubicBezTo>
                    <a:pt x="3217" y="3988"/>
                    <a:pt x="3129" y="3227"/>
                    <a:pt x="2843" y="2540"/>
                  </a:cubicBezTo>
                  <a:cubicBezTo>
                    <a:pt x="2534" y="1778"/>
                    <a:pt x="1974" y="1207"/>
                    <a:pt x="1319" y="742"/>
                  </a:cubicBezTo>
                  <a:cubicBezTo>
                    <a:pt x="950" y="468"/>
                    <a:pt x="545" y="254"/>
                    <a:pt x="153" y="16"/>
                  </a:cubicBezTo>
                  <a:cubicBezTo>
                    <a:pt x="137" y="5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2"/>
            <p:cNvSpPr/>
            <p:nvPr/>
          </p:nvSpPr>
          <p:spPr>
            <a:xfrm>
              <a:off x="5691654" y="3279352"/>
              <a:ext cx="536676" cy="407026"/>
            </a:xfrm>
            <a:custGeom>
              <a:avLst/>
              <a:gdLst/>
              <a:ahLst/>
              <a:cxnLst/>
              <a:rect l="l" t="t" r="r" b="b"/>
              <a:pathLst>
                <a:path w="7749" h="5877" extrusionOk="0">
                  <a:moveTo>
                    <a:pt x="193" y="264"/>
                  </a:moveTo>
                  <a:cubicBezTo>
                    <a:pt x="486" y="474"/>
                    <a:pt x="770" y="698"/>
                    <a:pt x="1046" y="923"/>
                  </a:cubicBezTo>
                  <a:cubicBezTo>
                    <a:pt x="1355" y="1173"/>
                    <a:pt x="1653" y="1435"/>
                    <a:pt x="1903" y="1733"/>
                  </a:cubicBezTo>
                  <a:cubicBezTo>
                    <a:pt x="2415" y="2340"/>
                    <a:pt x="2629" y="3137"/>
                    <a:pt x="2605" y="3911"/>
                  </a:cubicBezTo>
                  <a:cubicBezTo>
                    <a:pt x="2596" y="4315"/>
                    <a:pt x="2521" y="4702"/>
                    <a:pt x="2434" y="5094"/>
                  </a:cubicBezTo>
                  <a:lnTo>
                    <a:pt x="2434" y="5094"/>
                  </a:lnTo>
                  <a:cubicBezTo>
                    <a:pt x="2148" y="4558"/>
                    <a:pt x="1653" y="4198"/>
                    <a:pt x="1224" y="3780"/>
                  </a:cubicBezTo>
                  <a:cubicBezTo>
                    <a:pt x="962" y="3518"/>
                    <a:pt x="736" y="3233"/>
                    <a:pt x="581" y="2887"/>
                  </a:cubicBezTo>
                  <a:cubicBezTo>
                    <a:pt x="403" y="2495"/>
                    <a:pt x="355" y="2066"/>
                    <a:pt x="319" y="1625"/>
                  </a:cubicBezTo>
                  <a:cubicBezTo>
                    <a:pt x="277" y="1172"/>
                    <a:pt x="235" y="718"/>
                    <a:pt x="193" y="264"/>
                  </a:cubicBezTo>
                  <a:close/>
                  <a:moveTo>
                    <a:pt x="5982" y="3994"/>
                  </a:moveTo>
                  <a:cubicBezTo>
                    <a:pt x="6453" y="3994"/>
                    <a:pt x="6922" y="4062"/>
                    <a:pt x="7386" y="4156"/>
                  </a:cubicBezTo>
                  <a:lnTo>
                    <a:pt x="7386" y="4156"/>
                  </a:lnTo>
                  <a:cubicBezTo>
                    <a:pt x="7102" y="4442"/>
                    <a:pt x="6815" y="4731"/>
                    <a:pt x="6511" y="4995"/>
                  </a:cubicBezTo>
                  <a:cubicBezTo>
                    <a:pt x="6165" y="5304"/>
                    <a:pt x="5796" y="5519"/>
                    <a:pt x="5332" y="5602"/>
                  </a:cubicBezTo>
                  <a:cubicBezTo>
                    <a:pt x="5119" y="5638"/>
                    <a:pt x="4907" y="5654"/>
                    <a:pt x="4696" y="5654"/>
                  </a:cubicBezTo>
                  <a:cubicBezTo>
                    <a:pt x="3998" y="5654"/>
                    <a:pt x="3313" y="5479"/>
                    <a:pt x="2640" y="5291"/>
                  </a:cubicBezTo>
                  <a:lnTo>
                    <a:pt x="2640" y="5291"/>
                  </a:lnTo>
                  <a:cubicBezTo>
                    <a:pt x="3313" y="4851"/>
                    <a:pt x="4001" y="4415"/>
                    <a:pt x="4760" y="4173"/>
                  </a:cubicBezTo>
                  <a:cubicBezTo>
                    <a:pt x="5166" y="4045"/>
                    <a:pt x="5575" y="3994"/>
                    <a:pt x="5982" y="3994"/>
                  </a:cubicBezTo>
                  <a:close/>
                  <a:moveTo>
                    <a:pt x="93" y="1"/>
                  </a:moveTo>
                  <a:cubicBezTo>
                    <a:pt x="45" y="1"/>
                    <a:pt x="1" y="45"/>
                    <a:pt x="10" y="89"/>
                  </a:cubicBezTo>
                  <a:cubicBezTo>
                    <a:pt x="46" y="554"/>
                    <a:pt x="69" y="1006"/>
                    <a:pt x="117" y="1471"/>
                  </a:cubicBezTo>
                  <a:cubicBezTo>
                    <a:pt x="153" y="1887"/>
                    <a:pt x="176" y="2316"/>
                    <a:pt x="307" y="2721"/>
                  </a:cubicBezTo>
                  <a:cubicBezTo>
                    <a:pt x="438" y="3078"/>
                    <a:pt x="629" y="3411"/>
                    <a:pt x="879" y="3697"/>
                  </a:cubicBezTo>
                  <a:cubicBezTo>
                    <a:pt x="1105" y="3947"/>
                    <a:pt x="1367" y="4173"/>
                    <a:pt x="1617" y="4411"/>
                  </a:cubicBezTo>
                  <a:cubicBezTo>
                    <a:pt x="1903" y="4673"/>
                    <a:pt x="2177" y="4971"/>
                    <a:pt x="2332" y="5340"/>
                  </a:cubicBezTo>
                  <a:cubicBezTo>
                    <a:pt x="2334" y="5346"/>
                    <a:pt x="2338" y="5352"/>
                    <a:pt x="2342" y="5357"/>
                  </a:cubicBezTo>
                  <a:lnTo>
                    <a:pt x="2342" y="5357"/>
                  </a:lnTo>
                  <a:cubicBezTo>
                    <a:pt x="2340" y="5401"/>
                    <a:pt x="2362" y="5445"/>
                    <a:pt x="2415" y="5459"/>
                  </a:cubicBezTo>
                  <a:cubicBezTo>
                    <a:pt x="3145" y="5668"/>
                    <a:pt x="3898" y="5876"/>
                    <a:pt x="4673" y="5876"/>
                  </a:cubicBezTo>
                  <a:cubicBezTo>
                    <a:pt x="4694" y="5876"/>
                    <a:pt x="4715" y="5876"/>
                    <a:pt x="4737" y="5876"/>
                  </a:cubicBezTo>
                  <a:cubicBezTo>
                    <a:pt x="5106" y="5876"/>
                    <a:pt x="5510" y="5828"/>
                    <a:pt x="5856" y="5685"/>
                  </a:cubicBezTo>
                  <a:cubicBezTo>
                    <a:pt x="6201" y="5554"/>
                    <a:pt x="6487" y="5328"/>
                    <a:pt x="6749" y="5090"/>
                  </a:cubicBezTo>
                  <a:cubicBezTo>
                    <a:pt x="7082" y="4792"/>
                    <a:pt x="7392" y="4483"/>
                    <a:pt x="7701" y="4161"/>
                  </a:cubicBezTo>
                  <a:cubicBezTo>
                    <a:pt x="7749" y="4102"/>
                    <a:pt x="7737" y="3995"/>
                    <a:pt x="7642" y="3971"/>
                  </a:cubicBezTo>
                  <a:cubicBezTo>
                    <a:pt x="7081" y="3874"/>
                    <a:pt x="6513" y="3772"/>
                    <a:pt x="5944" y="3772"/>
                  </a:cubicBezTo>
                  <a:cubicBezTo>
                    <a:pt x="5740" y="3772"/>
                    <a:pt x="5536" y="3785"/>
                    <a:pt x="5332" y="3816"/>
                  </a:cubicBezTo>
                  <a:cubicBezTo>
                    <a:pt x="4641" y="3923"/>
                    <a:pt x="3998" y="4209"/>
                    <a:pt x="3391" y="4554"/>
                  </a:cubicBezTo>
                  <a:cubicBezTo>
                    <a:pt x="3135" y="4713"/>
                    <a:pt x="2885" y="4879"/>
                    <a:pt x="2632" y="5046"/>
                  </a:cubicBezTo>
                  <a:lnTo>
                    <a:pt x="2632" y="5046"/>
                  </a:lnTo>
                  <a:cubicBezTo>
                    <a:pt x="2843" y="4350"/>
                    <a:pt x="2862" y="3569"/>
                    <a:pt x="2689" y="2876"/>
                  </a:cubicBezTo>
                  <a:cubicBezTo>
                    <a:pt x="2582" y="2483"/>
                    <a:pt x="2427" y="2114"/>
                    <a:pt x="2189" y="1780"/>
                  </a:cubicBezTo>
                  <a:cubicBezTo>
                    <a:pt x="1939" y="1447"/>
                    <a:pt x="1629" y="1173"/>
                    <a:pt x="1319" y="911"/>
                  </a:cubicBezTo>
                  <a:cubicBezTo>
                    <a:pt x="938" y="590"/>
                    <a:pt x="546" y="292"/>
                    <a:pt x="141" y="18"/>
                  </a:cubicBezTo>
                  <a:cubicBezTo>
                    <a:pt x="126" y="6"/>
                    <a:pt x="109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2"/>
            <p:cNvSpPr/>
            <p:nvPr/>
          </p:nvSpPr>
          <p:spPr>
            <a:xfrm>
              <a:off x="5611940" y="3432270"/>
              <a:ext cx="471297" cy="440685"/>
            </a:xfrm>
            <a:custGeom>
              <a:avLst/>
              <a:gdLst/>
              <a:ahLst/>
              <a:cxnLst/>
              <a:rect l="l" t="t" r="r" b="b"/>
              <a:pathLst>
                <a:path w="6805" h="6363" extrusionOk="0">
                  <a:moveTo>
                    <a:pt x="276" y="383"/>
                  </a:moveTo>
                  <a:cubicBezTo>
                    <a:pt x="817" y="862"/>
                    <a:pt x="1344" y="1384"/>
                    <a:pt x="1625" y="2061"/>
                  </a:cubicBezTo>
                  <a:cubicBezTo>
                    <a:pt x="1899" y="2739"/>
                    <a:pt x="1935" y="3513"/>
                    <a:pt x="1744" y="4227"/>
                  </a:cubicBezTo>
                  <a:cubicBezTo>
                    <a:pt x="1637" y="4592"/>
                    <a:pt x="1472" y="4927"/>
                    <a:pt x="1275" y="5242"/>
                  </a:cubicBezTo>
                  <a:lnTo>
                    <a:pt x="1275" y="5242"/>
                  </a:lnTo>
                  <a:cubicBezTo>
                    <a:pt x="995" y="4936"/>
                    <a:pt x="766" y="4581"/>
                    <a:pt x="589" y="4216"/>
                  </a:cubicBezTo>
                  <a:cubicBezTo>
                    <a:pt x="375" y="3799"/>
                    <a:pt x="256" y="3370"/>
                    <a:pt x="244" y="2906"/>
                  </a:cubicBezTo>
                  <a:cubicBezTo>
                    <a:pt x="202" y="2058"/>
                    <a:pt x="385" y="1220"/>
                    <a:pt x="276" y="383"/>
                  </a:cubicBezTo>
                  <a:close/>
                  <a:moveTo>
                    <a:pt x="4004" y="4862"/>
                  </a:moveTo>
                  <a:cubicBezTo>
                    <a:pt x="4509" y="4862"/>
                    <a:pt x="5012" y="4927"/>
                    <a:pt x="5495" y="5061"/>
                  </a:cubicBezTo>
                  <a:cubicBezTo>
                    <a:pt x="5805" y="5148"/>
                    <a:pt x="6108" y="5260"/>
                    <a:pt x="6397" y="5401"/>
                  </a:cubicBezTo>
                  <a:lnTo>
                    <a:pt x="6397" y="5401"/>
                  </a:lnTo>
                  <a:cubicBezTo>
                    <a:pt x="6156" y="5531"/>
                    <a:pt x="5947" y="5712"/>
                    <a:pt x="5709" y="5859"/>
                  </a:cubicBezTo>
                  <a:cubicBezTo>
                    <a:pt x="5399" y="6058"/>
                    <a:pt x="5037" y="6134"/>
                    <a:pt x="4672" y="6134"/>
                  </a:cubicBezTo>
                  <a:cubicBezTo>
                    <a:pt x="4645" y="6134"/>
                    <a:pt x="4617" y="6133"/>
                    <a:pt x="4590" y="6132"/>
                  </a:cubicBezTo>
                  <a:cubicBezTo>
                    <a:pt x="4161" y="6132"/>
                    <a:pt x="3733" y="6025"/>
                    <a:pt x="3316" y="5930"/>
                  </a:cubicBezTo>
                  <a:cubicBezTo>
                    <a:pt x="2994" y="5859"/>
                    <a:pt x="2673" y="5787"/>
                    <a:pt x="2351" y="5704"/>
                  </a:cubicBezTo>
                  <a:cubicBezTo>
                    <a:pt x="2062" y="5636"/>
                    <a:pt x="1766" y="5546"/>
                    <a:pt x="1505" y="5400"/>
                  </a:cubicBezTo>
                  <a:lnTo>
                    <a:pt x="1505" y="5400"/>
                  </a:lnTo>
                  <a:cubicBezTo>
                    <a:pt x="2282" y="5049"/>
                    <a:pt x="3146" y="4862"/>
                    <a:pt x="4004" y="4862"/>
                  </a:cubicBezTo>
                  <a:close/>
                  <a:moveTo>
                    <a:pt x="124" y="1"/>
                  </a:moveTo>
                  <a:cubicBezTo>
                    <a:pt x="59" y="1"/>
                    <a:pt x="0" y="54"/>
                    <a:pt x="18" y="132"/>
                  </a:cubicBezTo>
                  <a:cubicBezTo>
                    <a:pt x="196" y="906"/>
                    <a:pt x="54" y="1680"/>
                    <a:pt x="30" y="2453"/>
                  </a:cubicBezTo>
                  <a:cubicBezTo>
                    <a:pt x="30" y="2811"/>
                    <a:pt x="42" y="3168"/>
                    <a:pt x="113" y="3525"/>
                  </a:cubicBezTo>
                  <a:cubicBezTo>
                    <a:pt x="184" y="3870"/>
                    <a:pt x="327" y="4180"/>
                    <a:pt x="494" y="4489"/>
                  </a:cubicBezTo>
                  <a:cubicBezTo>
                    <a:pt x="683" y="4843"/>
                    <a:pt x="907" y="5174"/>
                    <a:pt x="1177" y="5458"/>
                  </a:cubicBezTo>
                  <a:lnTo>
                    <a:pt x="1177" y="5458"/>
                  </a:lnTo>
                  <a:cubicBezTo>
                    <a:pt x="1185" y="5470"/>
                    <a:pt x="1195" y="5480"/>
                    <a:pt x="1208" y="5490"/>
                  </a:cubicBezTo>
                  <a:cubicBezTo>
                    <a:pt x="1768" y="5871"/>
                    <a:pt x="2494" y="5966"/>
                    <a:pt x="3137" y="6121"/>
                  </a:cubicBezTo>
                  <a:cubicBezTo>
                    <a:pt x="3637" y="6232"/>
                    <a:pt x="4155" y="6363"/>
                    <a:pt x="4669" y="6363"/>
                  </a:cubicBezTo>
                  <a:cubicBezTo>
                    <a:pt x="4975" y="6363"/>
                    <a:pt x="5280" y="6317"/>
                    <a:pt x="5578" y="6192"/>
                  </a:cubicBezTo>
                  <a:cubicBezTo>
                    <a:pt x="5971" y="6013"/>
                    <a:pt x="6269" y="5668"/>
                    <a:pt x="6685" y="5513"/>
                  </a:cubicBezTo>
                  <a:cubicBezTo>
                    <a:pt x="6769" y="5490"/>
                    <a:pt x="6804" y="5359"/>
                    <a:pt x="6709" y="5311"/>
                  </a:cubicBezTo>
                  <a:cubicBezTo>
                    <a:pt x="5892" y="4846"/>
                    <a:pt x="4956" y="4631"/>
                    <a:pt x="4019" y="4631"/>
                  </a:cubicBezTo>
                  <a:cubicBezTo>
                    <a:pt x="3468" y="4631"/>
                    <a:pt x="2916" y="4706"/>
                    <a:pt x="2387" y="4847"/>
                  </a:cubicBezTo>
                  <a:cubicBezTo>
                    <a:pt x="2105" y="4921"/>
                    <a:pt x="1828" y="5019"/>
                    <a:pt x="1558" y="5136"/>
                  </a:cubicBezTo>
                  <a:lnTo>
                    <a:pt x="1558" y="5136"/>
                  </a:lnTo>
                  <a:cubicBezTo>
                    <a:pt x="1913" y="4606"/>
                    <a:pt x="2078" y="3934"/>
                    <a:pt x="2078" y="3311"/>
                  </a:cubicBezTo>
                  <a:cubicBezTo>
                    <a:pt x="2078" y="2489"/>
                    <a:pt x="1792" y="1727"/>
                    <a:pt x="1292" y="1108"/>
                  </a:cubicBezTo>
                  <a:cubicBezTo>
                    <a:pt x="958" y="703"/>
                    <a:pt x="577" y="370"/>
                    <a:pt x="196" y="25"/>
                  </a:cubicBezTo>
                  <a:cubicBezTo>
                    <a:pt x="174" y="8"/>
                    <a:pt x="148" y="1"/>
                    <a:pt x="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2"/>
            <p:cNvSpPr/>
            <p:nvPr/>
          </p:nvSpPr>
          <p:spPr>
            <a:xfrm>
              <a:off x="5893953" y="3011745"/>
              <a:ext cx="157284" cy="245379"/>
            </a:xfrm>
            <a:custGeom>
              <a:avLst/>
              <a:gdLst/>
              <a:ahLst/>
              <a:cxnLst/>
              <a:rect l="l" t="t" r="r" b="b"/>
              <a:pathLst>
                <a:path w="2271" h="3543" extrusionOk="0">
                  <a:moveTo>
                    <a:pt x="122" y="1"/>
                  </a:moveTo>
                  <a:cubicBezTo>
                    <a:pt x="61" y="1"/>
                    <a:pt x="1" y="66"/>
                    <a:pt x="42" y="132"/>
                  </a:cubicBezTo>
                  <a:cubicBezTo>
                    <a:pt x="637" y="1322"/>
                    <a:pt x="1327" y="2477"/>
                    <a:pt x="2161" y="3525"/>
                  </a:cubicBezTo>
                  <a:cubicBezTo>
                    <a:pt x="2170" y="3537"/>
                    <a:pt x="2183" y="3542"/>
                    <a:pt x="2195" y="3542"/>
                  </a:cubicBezTo>
                  <a:cubicBezTo>
                    <a:pt x="2232" y="3542"/>
                    <a:pt x="2271" y="3501"/>
                    <a:pt x="2244" y="3465"/>
                  </a:cubicBezTo>
                  <a:cubicBezTo>
                    <a:pt x="1494" y="2358"/>
                    <a:pt x="792" y="1239"/>
                    <a:pt x="196" y="48"/>
                  </a:cubicBezTo>
                  <a:cubicBezTo>
                    <a:pt x="178" y="15"/>
                    <a:pt x="150" y="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2"/>
            <p:cNvSpPr/>
            <p:nvPr/>
          </p:nvSpPr>
          <p:spPr>
            <a:xfrm>
              <a:off x="5814239" y="3192366"/>
              <a:ext cx="164833" cy="250504"/>
            </a:xfrm>
            <a:custGeom>
              <a:avLst/>
              <a:gdLst/>
              <a:ahLst/>
              <a:cxnLst/>
              <a:rect l="l" t="t" r="r" b="b"/>
              <a:pathLst>
                <a:path w="2380" h="3617" extrusionOk="0">
                  <a:moveTo>
                    <a:pt x="100" y="0"/>
                  </a:moveTo>
                  <a:cubicBezTo>
                    <a:pt x="49" y="0"/>
                    <a:pt x="0" y="80"/>
                    <a:pt x="50" y="119"/>
                  </a:cubicBezTo>
                  <a:cubicBezTo>
                    <a:pt x="300" y="322"/>
                    <a:pt x="490" y="631"/>
                    <a:pt x="669" y="893"/>
                  </a:cubicBezTo>
                  <a:cubicBezTo>
                    <a:pt x="859" y="1179"/>
                    <a:pt x="1050" y="1465"/>
                    <a:pt x="1228" y="1762"/>
                  </a:cubicBezTo>
                  <a:cubicBezTo>
                    <a:pt x="1407" y="2048"/>
                    <a:pt x="1574" y="2346"/>
                    <a:pt x="1728" y="2643"/>
                  </a:cubicBezTo>
                  <a:cubicBezTo>
                    <a:pt x="1883" y="2953"/>
                    <a:pt x="2014" y="3262"/>
                    <a:pt x="2169" y="3572"/>
                  </a:cubicBezTo>
                  <a:cubicBezTo>
                    <a:pt x="2188" y="3603"/>
                    <a:pt x="2219" y="3616"/>
                    <a:pt x="2251" y="3616"/>
                  </a:cubicBezTo>
                  <a:cubicBezTo>
                    <a:pt x="2315" y="3616"/>
                    <a:pt x="2379" y="3561"/>
                    <a:pt x="2347" y="3489"/>
                  </a:cubicBezTo>
                  <a:cubicBezTo>
                    <a:pt x="2228" y="3167"/>
                    <a:pt x="2050" y="2858"/>
                    <a:pt x="1895" y="2548"/>
                  </a:cubicBezTo>
                  <a:cubicBezTo>
                    <a:pt x="1728" y="2238"/>
                    <a:pt x="1550" y="1929"/>
                    <a:pt x="1371" y="1619"/>
                  </a:cubicBezTo>
                  <a:cubicBezTo>
                    <a:pt x="1181" y="1322"/>
                    <a:pt x="990" y="1024"/>
                    <a:pt x="788" y="726"/>
                  </a:cubicBezTo>
                  <a:cubicBezTo>
                    <a:pt x="597" y="452"/>
                    <a:pt x="407" y="214"/>
                    <a:pt x="133" y="12"/>
                  </a:cubicBezTo>
                  <a:cubicBezTo>
                    <a:pt x="122" y="4"/>
                    <a:pt x="111" y="0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2"/>
            <p:cNvSpPr/>
            <p:nvPr/>
          </p:nvSpPr>
          <p:spPr>
            <a:xfrm>
              <a:off x="5974014" y="3339051"/>
              <a:ext cx="262555" cy="117461"/>
            </a:xfrm>
            <a:custGeom>
              <a:avLst/>
              <a:gdLst/>
              <a:ahLst/>
              <a:cxnLst/>
              <a:rect l="l" t="t" r="r" b="b"/>
              <a:pathLst>
                <a:path w="3791" h="1696" extrusionOk="0">
                  <a:moveTo>
                    <a:pt x="3684" y="1"/>
                  </a:moveTo>
                  <a:cubicBezTo>
                    <a:pt x="3680" y="1"/>
                    <a:pt x="3676" y="1"/>
                    <a:pt x="3672" y="1"/>
                  </a:cubicBezTo>
                  <a:cubicBezTo>
                    <a:pt x="3362" y="37"/>
                    <a:pt x="3053" y="168"/>
                    <a:pt x="2767" y="275"/>
                  </a:cubicBezTo>
                  <a:cubicBezTo>
                    <a:pt x="2469" y="394"/>
                    <a:pt x="2184" y="525"/>
                    <a:pt x="1898" y="668"/>
                  </a:cubicBezTo>
                  <a:cubicBezTo>
                    <a:pt x="1600" y="799"/>
                    <a:pt x="1303" y="942"/>
                    <a:pt x="1005" y="1085"/>
                  </a:cubicBezTo>
                  <a:cubicBezTo>
                    <a:pt x="838" y="1168"/>
                    <a:pt x="683" y="1240"/>
                    <a:pt x="529" y="1323"/>
                  </a:cubicBezTo>
                  <a:cubicBezTo>
                    <a:pt x="362" y="1394"/>
                    <a:pt x="219" y="1502"/>
                    <a:pt x="64" y="1573"/>
                  </a:cubicBezTo>
                  <a:cubicBezTo>
                    <a:pt x="1" y="1615"/>
                    <a:pt x="41" y="1696"/>
                    <a:pt x="101" y="1696"/>
                  </a:cubicBezTo>
                  <a:cubicBezTo>
                    <a:pt x="108" y="1696"/>
                    <a:pt x="116" y="1695"/>
                    <a:pt x="124" y="1692"/>
                  </a:cubicBezTo>
                  <a:lnTo>
                    <a:pt x="124" y="1680"/>
                  </a:lnTo>
                  <a:cubicBezTo>
                    <a:pt x="290" y="1621"/>
                    <a:pt x="445" y="1573"/>
                    <a:pt x="600" y="1502"/>
                  </a:cubicBezTo>
                  <a:cubicBezTo>
                    <a:pt x="755" y="1430"/>
                    <a:pt x="910" y="1359"/>
                    <a:pt x="1064" y="1287"/>
                  </a:cubicBezTo>
                  <a:cubicBezTo>
                    <a:pt x="1362" y="1144"/>
                    <a:pt x="1648" y="1001"/>
                    <a:pt x="1945" y="871"/>
                  </a:cubicBezTo>
                  <a:cubicBezTo>
                    <a:pt x="2231" y="728"/>
                    <a:pt x="2517" y="597"/>
                    <a:pt x="2803" y="490"/>
                  </a:cubicBezTo>
                  <a:cubicBezTo>
                    <a:pt x="2946" y="430"/>
                    <a:pt x="3077" y="370"/>
                    <a:pt x="3219" y="335"/>
                  </a:cubicBezTo>
                  <a:cubicBezTo>
                    <a:pt x="3374" y="275"/>
                    <a:pt x="3541" y="239"/>
                    <a:pt x="3696" y="192"/>
                  </a:cubicBezTo>
                  <a:cubicBezTo>
                    <a:pt x="3788" y="157"/>
                    <a:pt x="3791" y="1"/>
                    <a:pt x="3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2"/>
            <p:cNvSpPr/>
            <p:nvPr/>
          </p:nvSpPr>
          <p:spPr>
            <a:xfrm>
              <a:off x="5734247" y="3355049"/>
              <a:ext cx="130620" cy="289150"/>
            </a:xfrm>
            <a:custGeom>
              <a:avLst/>
              <a:gdLst/>
              <a:ahLst/>
              <a:cxnLst/>
              <a:rect l="l" t="t" r="r" b="b"/>
              <a:pathLst>
                <a:path w="1886" h="4175" extrusionOk="0">
                  <a:moveTo>
                    <a:pt x="70" y="1"/>
                  </a:moveTo>
                  <a:cubicBezTo>
                    <a:pt x="35" y="1"/>
                    <a:pt x="1" y="34"/>
                    <a:pt x="26" y="68"/>
                  </a:cubicBezTo>
                  <a:cubicBezTo>
                    <a:pt x="788" y="1330"/>
                    <a:pt x="1383" y="2687"/>
                    <a:pt x="1717" y="4128"/>
                  </a:cubicBezTo>
                  <a:cubicBezTo>
                    <a:pt x="1726" y="4160"/>
                    <a:pt x="1755" y="4175"/>
                    <a:pt x="1785" y="4175"/>
                  </a:cubicBezTo>
                  <a:cubicBezTo>
                    <a:pt x="1833" y="4175"/>
                    <a:pt x="1886" y="4139"/>
                    <a:pt x="1871" y="4080"/>
                  </a:cubicBezTo>
                  <a:cubicBezTo>
                    <a:pt x="1526" y="2640"/>
                    <a:pt x="955" y="1235"/>
                    <a:pt x="109" y="20"/>
                  </a:cubicBezTo>
                  <a:cubicBezTo>
                    <a:pt x="99" y="6"/>
                    <a:pt x="84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2"/>
            <p:cNvSpPr/>
            <p:nvPr/>
          </p:nvSpPr>
          <p:spPr>
            <a:xfrm>
              <a:off x="5860502" y="3591421"/>
              <a:ext cx="278761" cy="63994"/>
            </a:xfrm>
            <a:custGeom>
              <a:avLst/>
              <a:gdLst/>
              <a:ahLst/>
              <a:cxnLst/>
              <a:rect l="l" t="t" r="r" b="b"/>
              <a:pathLst>
                <a:path w="4025" h="924" extrusionOk="0">
                  <a:moveTo>
                    <a:pt x="3954" y="1"/>
                  </a:moveTo>
                  <a:cubicBezTo>
                    <a:pt x="2620" y="1"/>
                    <a:pt x="1310" y="263"/>
                    <a:pt x="84" y="786"/>
                  </a:cubicBezTo>
                  <a:cubicBezTo>
                    <a:pt x="0" y="818"/>
                    <a:pt x="55" y="924"/>
                    <a:pt x="126" y="924"/>
                  </a:cubicBezTo>
                  <a:cubicBezTo>
                    <a:pt x="136" y="924"/>
                    <a:pt x="146" y="922"/>
                    <a:pt x="155" y="917"/>
                  </a:cubicBezTo>
                  <a:cubicBezTo>
                    <a:pt x="1358" y="405"/>
                    <a:pt x="2656" y="120"/>
                    <a:pt x="3954" y="108"/>
                  </a:cubicBezTo>
                  <a:cubicBezTo>
                    <a:pt x="4025" y="108"/>
                    <a:pt x="4025" y="1"/>
                    <a:pt x="3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2"/>
            <p:cNvSpPr/>
            <p:nvPr/>
          </p:nvSpPr>
          <p:spPr>
            <a:xfrm>
              <a:off x="5651624" y="3521403"/>
              <a:ext cx="60531" cy="281601"/>
            </a:xfrm>
            <a:custGeom>
              <a:avLst/>
              <a:gdLst/>
              <a:ahLst/>
              <a:cxnLst/>
              <a:rect l="l" t="t" r="r" b="b"/>
              <a:pathLst>
                <a:path w="874" h="4066" extrusionOk="0">
                  <a:moveTo>
                    <a:pt x="77" y="0"/>
                  </a:moveTo>
                  <a:cubicBezTo>
                    <a:pt x="41" y="0"/>
                    <a:pt x="1" y="36"/>
                    <a:pt x="16" y="83"/>
                  </a:cubicBezTo>
                  <a:cubicBezTo>
                    <a:pt x="207" y="714"/>
                    <a:pt x="385" y="1345"/>
                    <a:pt x="504" y="1988"/>
                  </a:cubicBezTo>
                  <a:cubicBezTo>
                    <a:pt x="624" y="2655"/>
                    <a:pt x="671" y="3310"/>
                    <a:pt x="671" y="3976"/>
                  </a:cubicBezTo>
                  <a:cubicBezTo>
                    <a:pt x="671" y="4036"/>
                    <a:pt x="719" y="4066"/>
                    <a:pt x="766" y="4066"/>
                  </a:cubicBezTo>
                  <a:cubicBezTo>
                    <a:pt x="814" y="4066"/>
                    <a:pt x="862" y="4036"/>
                    <a:pt x="862" y="3976"/>
                  </a:cubicBezTo>
                  <a:cubicBezTo>
                    <a:pt x="874" y="2643"/>
                    <a:pt x="647" y="1262"/>
                    <a:pt x="123" y="35"/>
                  </a:cubicBezTo>
                  <a:cubicBezTo>
                    <a:pt x="115" y="10"/>
                    <a:pt x="97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2"/>
            <p:cNvSpPr/>
            <p:nvPr/>
          </p:nvSpPr>
          <p:spPr>
            <a:xfrm>
              <a:off x="5709592" y="3792403"/>
              <a:ext cx="273636" cy="19323"/>
            </a:xfrm>
            <a:custGeom>
              <a:avLst/>
              <a:gdLst/>
              <a:ahLst/>
              <a:cxnLst/>
              <a:rect l="l" t="t" r="r" b="b"/>
              <a:pathLst>
                <a:path w="3951" h="279" extrusionOk="0">
                  <a:moveTo>
                    <a:pt x="1709" y="1"/>
                  </a:moveTo>
                  <a:cubicBezTo>
                    <a:pt x="1184" y="1"/>
                    <a:pt x="658" y="26"/>
                    <a:pt x="132" y="75"/>
                  </a:cubicBezTo>
                  <a:cubicBezTo>
                    <a:pt x="5" y="87"/>
                    <a:pt x="1" y="278"/>
                    <a:pt x="121" y="278"/>
                  </a:cubicBezTo>
                  <a:cubicBezTo>
                    <a:pt x="124" y="278"/>
                    <a:pt x="128" y="278"/>
                    <a:pt x="132" y="278"/>
                  </a:cubicBezTo>
                  <a:cubicBezTo>
                    <a:pt x="751" y="218"/>
                    <a:pt x="1376" y="191"/>
                    <a:pt x="2001" y="191"/>
                  </a:cubicBezTo>
                  <a:cubicBezTo>
                    <a:pt x="2626" y="191"/>
                    <a:pt x="3251" y="218"/>
                    <a:pt x="3870" y="266"/>
                  </a:cubicBezTo>
                  <a:cubicBezTo>
                    <a:pt x="3874" y="266"/>
                    <a:pt x="3878" y="267"/>
                    <a:pt x="3881" y="267"/>
                  </a:cubicBezTo>
                  <a:cubicBezTo>
                    <a:pt x="3943" y="267"/>
                    <a:pt x="3951" y="170"/>
                    <a:pt x="3894" y="159"/>
                  </a:cubicBezTo>
                  <a:cubicBezTo>
                    <a:pt x="3263" y="63"/>
                    <a:pt x="2656" y="16"/>
                    <a:pt x="2025" y="4"/>
                  </a:cubicBezTo>
                  <a:cubicBezTo>
                    <a:pt x="1920" y="2"/>
                    <a:pt x="1815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2"/>
            <p:cNvSpPr/>
            <p:nvPr/>
          </p:nvSpPr>
          <p:spPr>
            <a:xfrm>
              <a:off x="3087393" y="1555560"/>
              <a:ext cx="2891154" cy="2211253"/>
            </a:xfrm>
            <a:custGeom>
              <a:avLst/>
              <a:gdLst/>
              <a:ahLst/>
              <a:cxnLst/>
              <a:rect l="l" t="t" r="r" b="b"/>
              <a:pathLst>
                <a:path w="41745" h="31928" extrusionOk="0">
                  <a:moveTo>
                    <a:pt x="36992" y="9856"/>
                  </a:moveTo>
                  <a:cubicBezTo>
                    <a:pt x="37268" y="9856"/>
                    <a:pt x="37542" y="9900"/>
                    <a:pt x="37803" y="10001"/>
                  </a:cubicBezTo>
                  <a:cubicBezTo>
                    <a:pt x="38649" y="10335"/>
                    <a:pt x="39303" y="11252"/>
                    <a:pt x="39470" y="12371"/>
                  </a:cubicBezTo>
                  <a:cubicBezTo>
                    <a:pt x="39625" y="13347"/>
                    <a:pt x="39458" y="14466"/>
                    <a:pt x="38946" y="15883"/>
                  </a:cubicBezTo>
                  <a:lnTo>
                    <a:pt x="38958" y="15883"/>
                  </a:lnTo>
                  <a:cubicBezTo>
                    <a:pt x="37875" y="18872"/>
                    <a:pt x="35910" y="21562"/>
                    <a:pt x="33410" y="23539"/>
                  </a:cubicBezTo>
                  <a:lnTo>
                    <a:pt x="32815" y="12764"/>
                  </a:lnTo>
                  <a:cubicBezTo>
                    <a:pt x="33529" y="11835"/>
                    <a:pt x="34172" y="11073"/>
                    <a:pt x="34993" y="10525"/>
                  </a:cubicBezTo>
                  <a:cubicBezTo>
                    <a:pt x="35529" y="10163"/>
                    <a:pt x="36265" y="9856"/>
                    <a:pt x="36992" y="9856"/>
                  </a:cubicBezTo>
                  <a:close/>
                  <a:moveTo>
                    <a:pt x="2442" y="0"/>
                  </a:moveTo>
                  <a:cubicBezTo>
                    <a:pt x="2192" y="238"/>
                    <a:pt x="1906" y="465"/>
                    <a:pt x="1584" y="691"/>
                  </a:cubicBezTo>
                  <a:cubicBezTo>
                    <a:pt x="1025" y="1072"/>
                    <a:pt x="501" y="1346"/>
                    <a:pt x="1" y="1536"/>
                  </a:cubicBezTo>
                  <a:lnTo>
                    <a:pt x="10455" y="21205"/>
                  </a:lnTo>
                  <a:lnTo>
                    <a:pt x="9574" y="27373"/>
                  </a:lnTo>
                  <a:cubicBezTo>
                    <a:pt x="9395" y="28599"/>
                    <a:pt x="10097" y="29778"/>
                    <a:pt x="11252" y="30206"/>
                  </a:cubicBezTo>
                  <a:cubicBezTo>
                    <a:pt x="13205" y="30933"/>
                    <a:pt x="16705" y="31837"/>
                    <a:pt x="22147" y="31921"/>
                  </a:cubicBezTo>
                  <a:cubicBezTo>
                    <a:pt x="22420" y="31925"/>
                    <a:pt x="22688" y="31927"/>
                    <a:pt x="22950" y="31927"/>
                  </a:cubicBezTo>
                  <a:cubicBezTo>
                    <a:pt x="27632" y="31927"/>
                    <a:pt x="30438" y="31243"/>
                    <a:pt x="32005" y="30623"/>
                  </a:cubicBezTo>
                  <a:cubicBezTo>
                    <a:pt x="33065" y="30206"/>
                    <a:pt x="33731" y="29170"/>
                    <a:pt x="33660" y="28039"/>
                  </a:cubicBezTo>
                  <a:lnTo>
                    <a:pt x="33553" y="26015"/>
                  </a:lnTo>
                  <a:cubicBezTo>
                    <a:pt x="36898" y="23753"/>
                    <a:pt x="39542" y="20372"/>
                    <a:pt x="40911" y="16586"/>
                  </a:cubicBezTo>
                  <a:cubicBezTo>
                    <a:pt x="41542" y="14823"/>
                    <a:pt x="41744" y="13383"/>
                    <a:pt x="41530" y="12037"/>
                  </a:cubicBezTo>
                  <a:lnTo>
                    <a:pt x="41530" y="12037"/>
                  </a:lnTo>
                  <a:lnTo>
                    <a:pt x="41530" y="12049"/>
                  </a:lnTo>
                  <a:cubicBezTo>
                    <a:pt x="41244" y="10192"/>
                    <a:pt x="40101" y="8668"/>
                    <a:pt x="38553" y="8073"/>
                  </a:cubicBezTo>
                  <a:cubicBezTo>
                    <a:pt x="38057" y="7880"/>
                    <a:pt x="37521" y="7784"/>
                    <a:pt x="36972" y="7784"/>
                  </a:cubicBezTo>
                  <a:cubicBezTo>
                    <a:pt x="35927" y="7784"/>
                    <a:pt x="34829" y="8128"/>
                    <a:pt x="33839" y="8799"/>
                  </a:cubicBezTo>
                  <a:cubicBezTo>
                    <a:pt x="33398" y="9097"/>
                    <a:pt x="33005" y="9418"/>
                    <a:pt x="32648" y="9775"/>
                  </a:cubicBezTo>
                  <a:lnTo>
                    <a:pt x="32481" y="6799"/>
                  </a:lnTo>
                  <a:cubicBezTo>
                    <a:pt x="32469" y="7263"/>
                    <a:pt x="29278" y="7608"/>
                    <a:pt x="24956" y="7644"/>
                  </a:cubicBezTo>
                  <a:lnTo>
                    <a:pt x="22754" y="7644"/>
                  </a:lnTo>
                  <a:lnTo>
                    <a:pt x="22516" y="7632"/>
                  </a:lnTo>
                  <a:cubicBezTo>
                    <a:pt x="22099" y="7632"/>
                    <a:pt x="21682" y="7620"/>
                    <a:pt x="21277" y="7608"/>
                  </a:cubicBezTo>
                  <a:cubicBezTo>
                    <a:pt x="20777" y="7596"/>
                    <a:pt x="20301" y="7584"/>
                    <a:pt x="19825" y="7561"/>
                  </a:cubicBezTo>
                  <a:cubicBezTo>
                    <a:pt x="19253" y="7537"/>
                    <a:pt x="18694" y="7501"/>
                    <a:pt x="18170" y="7477"/>
                  </a:cubicBezTo>
                  <a:cubicBezTo>
                    <a:pt x="14848" y="7263"/>
                    <a:pt x="12574" y="6894"/>
                    <a:pt x="12574" y="6501"/>
                  </a:cubicBezTo>
                  <a:lnTo>
                    <a:pt x="11752" y="12216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2"/>
            <p:cNvSpPr/>
            <p:nvPr/>
          </p:nvSpPr>
          <p:spPr>
            <a:xfrm>
              <a:off x="4815764" y="1960433"/>
              <a:ext cx="521232" cy="124525"/>
            </a:xfrm>
            <a:custGeom>
              <a:avLst/>
              <a:gdLst/>
              <a:ahLst/>
              <a:cxnLst/>
              <a:rect l="l" t="t" r="r" b="b"/>
              <a:pathLst>
                <a:path w="7526" h="1798" extrusionOk="0">
                  <a:moveTo>
                    <a:pt x="2215" y="0"/>
                  </a:moveTo>
                  <a:cubicBezTo>
                    <a:pt x="2167" y="72"/>
                    <a:pt x="2132" y="143"/>
                    <a:pt x="2084" y="203"/>
                  </a:cubicBezTo>
                  <a:cubicBezTo>
                    <a:pt x="1584" y="941"/>
                    <a:pt x="858" y="1548"/>
                    <a:pt x="0" y="1798"/>
                  </a:cubicBezTo>
                  <a:cubicBezTo>
                    <a:pt x="4322" y="1762"/>
                    <a:pt x="7513" y="1417"/>
                    <a:pt x="7525" y="953"/>
                  </a:cubicBezTo>
                  <a:cubicBezTo>
                    <a:pt x="7525" y="584"/>
                    <a:pt x="5370" y="214"/>
                    <a:pt x="2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2"/>
            <p:cNvSpPr/>
            <p:nvPr/>
          </p:nvSpPr>
          <p:spPr>
            <a:xfrm>
              <a:off x="4808354" y="1043202"/>
              <a:ext cx="486534" cy="519847"/>
            </a:xfrm>
            <a:custGeom>
              <a:avLst/>
              <a:gdLst/>
              <a:ahLst/>
              <a:cxnLst/>
              <a:rect l="l" t="t" r="r" b="b"/>
              <a:pathLst>
                <a:path w="7025" h="7506" extrusionOk="0">
                  <a:moveTo>
                    <a:pt x="6272" y="1"/>
                  </a:moveTo>
                  <a:cubicBezTo>
                    <a:pt x="5220" y="1"/>
                    <a:pt x="4159" y="503"/>
                    <a:pt x="3584" y="1386"/>
                  </a:cubicBezTo>
                  <a:cubicBezTo>
                    <a:pt x="3286" y="1838"/>
                    <a:pt x="3120" y="2386"/>
                    <a:pt x="2786" y="2814"/>
                  </a:cubicBezTo>
                  <a:cubicBezTo>
                    <a:pt x="2405" y="3302"/>
                    <a:pt x="1834" y="3612"/>
                    <a:pt x="1381" y="4029"/>
                  </a:cubicBezTo>
                  <a:cubicBezTo>
                    <a:pt x="441" y="4886"/>
                    <a:pt x="0" y="6219"/>
                    <a:pt x="60" y="7505"/>
                  </a:cubicBezTo>
                  <a:cubicBezTo>
                    <a:pt x="713" y="6575"/>
                    <a:pt x="1850" y="5995"/>
                    <a:pt x="2983" y="5995"/>
                  </a:cubicBezTo>
                  <a:cubicBezTo>
                    <a:pt x="3069" y="5995"/>
                    <a:pt x="3154" y="5999"/>
                    <a:pt x="3239" y="6005"/>
                  </a:cubicBezTo>
                  <a:cubicBezTo>
                    <a:pt x="3155" y="5327"/>
                    <a:pt x="3358" y="4624"/>
                    <a:pt x="3620" y="3981"/>
                  </a:cubicBezTo>
                  <a:cubicBezTo>
                    <a:pt x="3953" y="3171"/>
                    <a:pt x="4382" y="2398"/>
                    <a:pt x="4941" y="1731"/>
                  </a:cubicBezTo>
                  <a:cubicBezTo>
                    <a:pt x="5513" y="1052"/>
                    <a:pt x="6215" y="493"/>
                    <a:pt x="7025" y="171"/>
                  </a:cubicBezTo>
                  <a:cubicBezTo>
                    <a:pt x="6977" y="88"/>
                    <a:pt x="6870" y="64"/>
                    <a:pt x="6775" y="40"/>
                  </a:cubicBezTo>
                  <a:cubicBezTo>
                    <a:pt x="6609" y="14"/>
                    <a:pt x="6440" y="1"/>
                    <a:pt x="6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2"/>
            <p:cNvSpPr/>
            <p:nvPr/>
          </p:nvSpPr>
          <p:spPr>
            <a:xfrm>
              <a:off x="4781967" y="1595937"/>
              <a:ext cx="251543" cy="489027"/>
            </a:xfrm>
            <a:custGeom>
              <a:avLst/>
              <a:gdLst/>
              <a:ahLst/>
              <a:cxnLst/>
              <a:rect l="l" t="t" r="r" b="b"/>
              <a:pathLst>
                <a:path w="3632" h="7061" extrusionOk="0">
                  <a:moveTo>
                    <a:pt x="3596" y="1"/>
                  </a:moveTo>
                  <a:lnTo>
                    <a:pt x="3596" y="1"/>
                  </a:lnTo>
                  <a:cubicBezTo>
                    <a:pt x="3108" y="215"/>
                    <a:pt x="2715" y="632"/>
                    <a:pt x="2477" y="1108"/>
                  </a:cubicBezTo>
                  <a:cubicBezTo>
                    <a:pt x="1870" y="2322"/>
                    <a:pt x="2262" y="3811"/>
                    <a:pt x="1822" y="5096"/>
                  </a:cubicBezTo>
                  <a:cubicBezTo>
                    <a:pt x="1810" y="5132"/>
                    <a:pt x="1798" y="5168"/>
                    <a:pt x="1774" y="5216"/>
                  </a:cubicBezTo>
                  <a:cubicBezTo>
                    <a:pt x="1465" y="6025"/>
                    <a:pt x="810" y="6704"/>
                    <a:pt x="0" y="7037"/>
                  </a:cubicBezTo>
                  <a:lnTo>
                    <a:pt x="0" y="7061"/>
                  </a:lnTo>
                  <a:lnTo>
                    <a:pt x="488" y="7061"/>
                  </a:lnTo>
                  <a:cubicBezTo>
                    <a:pt x="1346" y="6811"/>
                    <a:pt x="2072" y="6204"/>
                    <a:pt x="2572" y="5466"/>
                  </a:cubicBezTo>
                  <a:cubicBezTo>
                    <a:pt x="2620" y="5394"/>
                    <a:pt x="2655" y="5335"/>
                    <a:pt x="2703" y="5263"/>
                  </a:cubicBezTo>
                  <a:cubicBezTo>
                    <a:pt x="3155" y="4513"/>
                    <a:pt x="3405" y="3632"/>
                    <a:pt x="3513" y="2751"/>
                  </a:cubicBezTo>
                  <a:cubicBezTo>
                    <a:pt x="3632" y="1834"/>
                    <a:pt x="3620" y="917"/>
                    <a:pt x="35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2"/>
            <p:cNvSpPr/>
            <p:nvPr/>
          </p:nvSpPr>
          <p:spPr>
            <a:xfrm>
              <a:off x="4457083" y="847899"/>
              <a:ext cx="412359" cy="1237077"/>
            </a:xfrm>
            <a:custGeom>
              <a:avLst/>
              <a:gdLst/>
              <a:ahLst/>
              <a:cxnLst/>
              <a:rect l="l" t="t" r="r" b="b"/>
              <a:pathLst>
                <a:path w="5954" h="17862" extrusionOk="0">
                  <a:moveTo>
                    <a:pt x="1752" y="0"/>
                  </a:moveTo>
                  <a:cubicBezTo>
                    <a:pt x="1511" y="0"/>
                    <a:pt x="1271" y="28"/>
                    <a:pt x="1036" y="86"/>
                  </a:cubicBezTo>
                  <a:cubicBezTo>
                    <a:pt x="846" y="134"/>
                    <a:pt x="667" y="205"/>
                    <a:pt x="500" y="324"/>
                  </a:cubicBezTo>
                  <a:cubicBezTo>
                    <a:pt x="523" y="323"/>
                    <a:pt x="546" y="323"/>
                    <a:pt x="569" y="323"/>
                  </a:cubicBezTo>
                  <a:cubicBezTo>
                    <a:pt x="1411" y="323"/>
                    <a:pt x="2174" y="953"/>
                    <a:pt x="2441" y="1753"/>
                  </a:cubicBezTo>
                  <a:cubicBezTo>
                    <a:pt x="2715" y="2574"/>
                    <a:pt x="2512" y="3503"/>
                    <a:pt x="2024" y="4217"/>
                  </a:cubicBezTo>
                  <a:cubicBezTo>
                    <a:pt x="1429" y="5063"/>
                    <a:pt x="453" y="5694"/>
                    <a:pt x="167" y="6670"/>
                  </a:cubicBezTo>
                  <a:cubicBezTo>
                    <a:pt x="155" y="6718"/>
                    <a:pt x="143" y="6765"/>
                    <a:pt x="131" y="6813"/>
                  </a:cubicBezTo>
                  <a:cubicBezTo>
                    <a:pt x="0" y="7480"/>
                    <a:pt x="215" y="8158"/>
                    <a:pt x="512" y="8766"/>
                  </a:cubicBezTo>
                  <a:cubicBezTo>
                    <a:pt x="798" y="9361"/>
                    <a:pt x="1167" y="9944"/>
                    <a:pt x="1369" y="10587"/>
                  </a:cubicBezTo>
                  <a:cubicBezTo>
                    <a:pt x="1596" y="11337"/>
                    <a:pt x="1548" y="12159"/>
                    <a:pt x="1262" y="12897"/>
                  </a:cubicBezTo>
                  <a:cubicBezTo>
                    <a:pt x="1060" y="13385"/>
                    <a:pt x="762" y="13838"/>
                    <a:pt x="572" y="14326"/>
                  </a:cubicBezTo>
                  <a:cubicBezTo>
                    <a:pt x="393" y="14826"/>
                    <a:pt x="357" y="15362"/>
                    <a:pt x="441" y="15874"/>
                  </a:cubicBezTo>
                  <a:cubicBezTo>
                    <a:pt x="548" y="16624"/>
                    <a:pt x="929" y="17338"/>
                    <a:pt x="1500" y="17826"/>
                  </a:cubicBezTo>
                  <a:cubicBezTo>
                    <a:pt x="1905" y="17838"/>
                    <a:pt x="2322" y="17850"/>
                    <a:pt x="2739" y="17850"/>
                  </a:cubicBezTo>
                  <a:lnTo>
                    <a:pt x="2977" y="17862"/>
                  </a:lnTo>
                  <a:cubicBezTo>
                    <a:pt x="2858" y="17183"/>
                    <a:pt x="3120" y="16505"/>
                    <a:pt x="3501" y="15897"/>
                  </a:cubicBezTo>
                  <a:cubicBezTo>
                    <a:pt x="3644" y="15683"/>
                    <a:pt x="3786" y="15469"/>
                    <a:pt x="3941" y="15278"/>
                  </a:cubicBezTo>
                  <a:cubicBezTo>
                    <a:pt x="4560" y="14493"/>
                    <a:pt x="5287" y="13695"/>
                    <a:pt x="5406" y="12707"/>
                  </a:cubicBezTo>
                  <a:cubicBezTo>
                    <a:pt x="5501" y="11957"/>
                    <a:pt x="5215" y="11230"/>
                    <a:pt x="4989" y="10504"/>
                  </a:cubicBezTo>
                  <a:cubicBezTo>
                    <a:pt x="4846" y="10004"/>
                    <a:pt x="4715" y="9492"/>
                    <a:pt x="4739" y="8980"/>
                  </a:cubicBezTo>
                  <a:cubicBezTo>
                    <a:pt x="4798" y="7861"/>
                    <a:pt x="5596" y="6908"/>
                    <a:pt x="5822" y="5801"/>
                  </a:cubicBezTo>
                  <a:cubicBezTo>
                    <a:pt x="5953" y="5194"/>
                    <a:pt x="5894" y="4563"/>
                    <a:pt x="5775" y="3956"/>
                  </a:cubicBezTo>
                  <a:cubicBezTo>
                    <a:pt x="5537" y="2836"/>
                    <a:pt x="5037" y="1753"/>
                    <a:pt x="4191" y="979"/>
                  </a:cubicBezTo>
                  <a:cubicBezTo>
                    <a:pt x="3535" y="379"/>
                    <a:pt x="2642" y="0"/>
                    <a:pt x="17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2"/>
            <p:cNvSpPr/>
            <p:nvPr/>
          </p:nvSpPr>
          <p:spPr>
            <a:xfrm>
              <a:off x="4654950" y="1457701"/>
              <a:ext cx="600393" cy="627265"/>
            </a:xfrm>
            <a:custGeom>
              <a:avLst/>
              <a:gdLst/>
              <a:ahLst/>
              <a:cxnLst/>
              <a:rect l="l" t="t" r="r" b="b"/>
              <a:pathLst>
                <a:path w="8669" h="9057" extrusionOk="0">
                  <a:moveTo>
                    <a:pt x="5227" y="1"/>
                  </a:moveTo>
                  <a:cubicBezTo>
                    <a:pt x="4085" y="1"/>
                    <a:pt x="2934" y="582"/>
                    <a:pt x="2287" y="1520"/>
                  </a:cubicBezTo>
                  <a:cubicBezTo>
                    <a:pt x="2239" y="1568"/>
                    <a:pt x="2203" y="1628"/>
                    <a:pt x="2168" y="1687"/>
                  </a:cubicBezTo>
                  <a:lnTo>
                    <a:pt x="2132" y="1687"/>
                  </a:lnTo>
                  <a:cubicBezTo>
                    <a:pt x="2358" y="2425"/>
                    <a:pt x="2644" y="3140"/>
                    <a:pt x="2549" y="3890"/>
                  </a:cubicBezTo>
                  <a:cubicBezTo>
                    <a:pt x="2430" y="4890"/>
                    <a:pt x="1703" y="5688"/>
                    <a:pt x="1084" y="6473"/>
                  </a:cubicBezTo>
                  <a:cubicBezTo>
                    <a:pt x="929" y="6664"/>
                    <a:pt x="787" y="6878"/>
                    <a:pt x="644" y="7092"/>
                  </a:cubicBezTo>
                  <a:cubicBezTo>
                    <a:pt x="263" y="7700"/>
                    <a:pt x="1" y="8378"/>
                    <a:pt x="120" y="9045"/>
                  </a:cubicBezTo>
                  <a:cubicBezTo>
                    <a:pt x="703" y="9057"/>
                    <a:pt x="1287" y="9057"/>
                    <a:pt x="1834" y="9057"/>
                  </a:cubicBezTo>
                  <a:lnTo>
                    <a:pt x="1834" y="9033"/>
                  </a:lnTo>
                  <a:cubicBezTo>
                    <a:pt x="2644" y="8700"/>
                    <a:pt x="3299" y="8021"/>
                    <a:pt x="3608" y="7200"/>
                  </a:cubicBezTo>
                  <a:cubicBezTo>
                    <a:pt x="3632" y="7164"/>
                    <a:pt x="3644" y="7128"/>
                    <a:pt x="3656" y="7092"/>
                  </a:cubicBezTo>
                  <a:cubicBezTo>
                    <a:pt x="4096" y="5807"/>
                    <a:pt x="3704" y="4318"/>
                    <a:pt x="4311" y="3104"/>
                  </a:cubicBezTo>
                  <a:cubicBezTo>
                    <a:pt x="4549" y="2628"/>
                    <a:pt x="4954" y="2223"/>
                    <a:pt x="5430" y="1997"/>
                  </a:cubicBezTo>
                  <a:cubicBezTo>
                    <a:pt x="5537" y="1949"/>
                    <a:pt x="5644" y="1913"/>
                    <a:pt x="5751" y="1878"/>
                  </a:cubicBezTo>
                  <a:cubicBezTo>
                    <a:pt x="5930" y="1829"/>
                    <a:pt x="6113" y="1807"/>
                    <a:pt x="6298" y="1807"/>
                  </a:cubicBezTo>
                  <a:cubicBezTo>
                    <a:pt x="6656" y="1807"/>
                    <a:pt x="7017" y="1891"/>
                    <a:pt x="7347" y="2032"/>
                  </a:cubicBezTo>
                  <a:cubicBezTo>
                    <a:pt x="7835" y="2259"/>
                    <a:pt x="8276" y="2592"/>
                    <a:pt x="8657" y="2985"/>
                  </a:cubicBezTo>
                  <a:lnTo>
                    <a:pt x="8668" y="2973"/>
                  </a:lnTo>
                  <a:cubicBezTo>
                    <a:pt x="8442" y="1568"/>
                    <a:pt x="7275" y="354"/>
                    <a:pt x="5871" y="68"/>
                  </a:cubicBezTo>
                  <a:cubicBezTo>
                    <a:pt x="5728" y="44"/>
                    <a:pt x="5597" y="20"/>
                    <a:pt x="5454" y="8"/>
                  </a:cubicBezTo>
                  <a:cubicBezTo>
                    <a:pt x="5378" y="3"/>
                    <a:pt x="5303" y="1"/>
                    <a:pt x="5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2"/>
            <p:cNvSpPr/>
            <p:nvPr/>
          </p:nvSpPr>
          <p:spPr>
            <a:xfrm>
              <a:off x="4058788" y="1114051"/>
              <a:ext cx="508835" cy="968497"/>
            </a:xfrm>
            <a:custGeom>
              <a:avLst/>
              <a:gdLst/>
              <a:ahLst/>
              <a:cxnLst/>
              <a:rect l="l" t="t" r="r" b="b"/>
              <a:pathLst>
                <a:path w="7347" h="13984" extrusionOk="0">
                  <a:moveTo>
                    <a:pt x="2149" y="1"/>
                  </a:moveTo>
                  <a:cubicBezTo>
                    <a:pt x="2071" y="1"/>
                    <a:pt x="1994" y="2"/>
                    <a:pt x="1917" y="5"/>
                  </a:cubicBezTo>
                  <a:cubicBezTo>
                    <a:pt x="1239" y="41"/>
                    <a:pt x="536" y="196"/>
                    <a:pt x="1" y="624"/>
                  </a:cubicBezTo>
                  <a:cubicBezTo>
                    <a:pt x="941" y="648"/>
                    <a:pt x="1977" y="1005"/>
                    <a:pt x="2370" y="1863"/>
                  </a:cubicBezTo>
                  <a:cubicBezTo>
                    <a:pt x="2608" y="2410"/>
                    <a:pt x="2537" y="3041"/>
                    <a:pt x="2608" y="3637"/>
                  </a:cubicBezTo>
                  <a:cubicBezTo>
                    <a:pt x="2656" y="4053"/>
                    <a:pt x="2787" y="4470"/>
                    <a:pt x="2977" y="4839"/>
                  </a:cubicBezTo>
                  <a:cubicBezTo>
                    <a:pt x="3096" y="5077"/>
                    <a:pt x="3239" y="5292"/>
                    <a:pt x="3406" y="5494"/>
                  </a:cubicBezTo>
                  <a:cubicBezTo>
                    <a:pt x="3739" y="5887"/>
                    <a:pt x="4156" y="6220"/>
                    <a:pt x="4334" y="6685"/>
                  </a:cubicBezTo>
                  <a:cubicBezTo>
                    <a:pt x="4418" y="6935"/>
                    <a:pt x="4442" y="7221"/>
                    <a:pt x="4430" y="7482"/>
                  </a:cubicBezTo>
                  <a:cubicBezTo>
                    <a:pt x="4370" y="8673"/>
                    <a:pt x="3751" y="9816"/>
                    <a:pt x="3846" y="11007"/>
                  </a:cubicBezTo>
                  <a:cubicBezTo>
                    <a:pt x="3870" y="11376"/>
                    <a:pt x="3977" y="11733"/>
                    <a:pt x="4132" y="12078"/>
                  </a:cubicBezTo>
                  <a:cubicBezTo>
                    <a:pt x="4477" y="12828"/>
                    <a:pt x="5096" y="13471"/>
                    <a:pt x="5799" y="13936"/>
                  </a:cubicBezTo>
                  <a:cubicBezTo>
                    <a:pt x="6275" y="13959"/>
                    <a:pt x="6751" y="13971"/>
                    <a:pt x="7251" y="13983"/>
                  </a:cubicBezTo>
                  <a:cubicBezTo>
                    <a:pt x="6680" y="13495"/>
                    <a:pt x="6299" y="12781"/>
                    <a:pt x="6192" y="12031"/>
                  </a:cubicBezTo>
                  <a:cubicBezTo>
                    <a:pt x="6108" y="11519"/>
                    <a:pt x="6144" y="10971"/>
                    <a:pt x="6323" y="10483"/>
                  </a:cubicBezTo>
                  <a:cubicBezTo>
                    <a:pt x="6513" y="9983"/>
                    <a:pt x="6811" y="9542"/>
                    <a:pt x="7013" y="9054"/>
                  </a:cubicBezTo>
                  <a:cubicBezTo>
                    <a:pt x="7299" y="8316"/>
                    <a:pt x="7347" y="7494"/>
                    <a:pt x="7120" y="6732"/>
                  </a:cubicBezTo>
                  <a:cubicBezTo>
                    <a:pt x="6918" y="6089"/>
                    <a:pt x="6549" y="5518"/>
                    <a:pt x="6263" y="4911"/>
                  </a:cubicBezTo>
                  <a:cubicBezTo>
                    <a:pt x="5966" y="4315"/>
                    <a:pt x="5751" y="3637"/>
                    <a:pt x="5882" y="2970"/>
                  </a:cubicBezTo>
                  <a:cubicBezTo>
                    <a:pt x="5894" y="2922"/>
                    <a:pt x="5906" y="2875"/>
                    <a:pt x="5918" y="2827"/>
                  </a:cubicBezTo>
                  <a:lnTo>
                    <a:pt x="5894" y="2815"/>
                  </a:lnTo>
                  <a:cubicBezTo>
                    <a:pt x="5835" y="1922"/>
                    <a:pt x="5263" y="1101"/>
                    <a:pt x="4501" y="624"/>
                  </a:cubicBezTo>
                  <a:cubicBezTo>
                    <a:pt x="3805" y="178"/>
                    <a:pt x="2969" y="1"/>
                    <a:pt x="2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2"/>
            <p:cNvSpPr/>
            <p:nvPr/>
          </p:nvSpPr>
          <p:spPr>
            <a:xfrm>
              <a:off x="3933433" y="1414901"/>
              <a:ext cx="527811" cy="664318"/>
            </a:xfrm>
            <a:custGeom>
              <a:avLst/>
              <a:gdLst/>
              <a:ahLst/>
              <a:cxnLst/>
              <a:rect l="l" t="t" r="r" b="b"/>
              <a:pathLst>
                <a:path w="7621" h="9592" extrusionOk="0">
                  <a:moveTo>
                    <a:pt x="3022" y="1"/>
                  </a:moveTo>
                  <a:cubicBezTo>
                    <a:pt x="2787" y="1"/>
                    <a:pt x="2552" y="26"/>
                    <a:pt x="2322" y="79"/>
                  </a:cubicBezTo>
                  <a:cubicBezTo>
                    <a:pt x="1299" y="317"/>
                    <a:pt x="406" y="1067"/>
                    <a:pt x="1" y="2043"/>
                  </a:cubicBezTo>
                  <a:cubicBezTo>
                    <a:pt x="178" y="2036"/>
                    <a:pt x="358" y="2031"/>
                    <a:pt x="538" y="2031"/>
                  </a:cubicBezTo>
                  <a:cubicBezTo>
                    <a:pt x="1290" y="2031"/>
                    <a:pt x="2051" y="2120"/>
                    <a:pt x="2656" y="2543"/>
                  </a:cubicBezTo>
                  <a:cubicBezTo>
                    <a:pt x="3168" y="2912"/>
                    <a:pt x="3513" y="3472"/>
                    <a:pt x="3704" y="4067"/>
                  </a:cubicBezTo>
                  <a:cubicBezTo>
                    <a:pt x="3882" y="4662"/>
                    <a:pt x="3918" y="5294"/>
                    <a:pt x="3906" y="5913"/>
                  </a:cubicBezTo>
                  <a:cubicBezTo>
                    <a:pt x="3906" y="6437"/>
                    <a:pt x="3870" y="6972"/>
                    <a:pt x="4013" y="7472"/>
                  </a:cubicBezTo>
                  <a:cubicBezTo>
                    <a:pt x="4049" y="7591"/>
                    <a:pt x="4097" y="7710"/>
                    <a:pt x="4144" y="7818"/>
                  </a:cubicBezTo>
                  <a:cubicBezTo>
                    <a:pt x="4501" y="8556"/>
                    <a:pt x="5228" y="9068"/>
                    <a:pt x="5954" y="9496"/>
                  </a:cubicBezTo>
                  <a:cubicBezTo>
                    <a:pt x="6490" y="9532"/>
                    <a:pt x="7037" y="9568"/>
                    <a:pt x="7621" y="9592"/>
                  </a:cubicBezTo>
                  <a:cubicBezTo>
                    <a:pt x="6906" y="9127"/>
                    <a:pt x="6287" y="8484"/>
                    <a:pt x="5942" y="7734"/>
                  </a:cubicBezTo>
                  <a:cubicBezTo>
                    <a:pt x="5787" y="7389"/>
                    <a:pt x="5680" y="7032"/>
                    <a:pt x="5656" y="6663"/>
                  </a:cubicBezTo>
                  <a:cubicBezTo>
                    <a:pt x="5561" y="5472"/>
                    <a:pt x="6180" y="4329"/>
                    <a:pt x="6240" y="3138"/>
                  </a:cubicBezTo>
                  <a:cubicBezTo>
                    <a:pt x="6252" y="2877"/>
                    <a:pt x="6240" y="2603"/>
                    <a:pt x="6144" y="2341"/>
                  </a:cubicBezTo>
                  <a:cubicBezTo>
                    <a:pt x="5966" y="1876"/>
                    <a:pt x="5549" y="1543"/>
                    <a:pt x="5228" y="1150"/>
                  </a:cubicBezTo>
                  <a:cubicBezTo>
                    <a:pt x="5049" y="948"/>
                    <a:pt x="4906" y="733"/>
                    <a:pt x="4787" y="495"/>
                  </a:cubicBezTo>
                  <a:cubicBezTo>
                    <a:pt x="4261" y="176"/>
                    <a:pt x="3641" y="1"/>
                    <a:pt x="30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2"/>
            <p:cNvSpPr/>
            <p:nvPr/>
          </p:nvSpPr>
          <p:spPr>
            <a:xfrm>
              <a:off x="3958158" y="1956278"/>
              <a:ext cx="387634" cy="116353"/>
            </a:xfrm>
            <a:custGeom>
              <a:avLst/>
              <a:gdLst/>
              <a:ahLst/>
              <a:cxnLst/>
              <a:rect l="l" t="t" r="r" b="b"/>
              <a:pathLst>
                <a:path w="5597" h="1680" extrusionOk="0">
                  <a:moveTo>
                    <a:pt x="3787" y="1"/>
                  </a:moveTo>
                  <a:cubicBezTo>
                    <a:pt x="1489" y="144"/>
                    <a:pt x="13" y="405"/>
                    <a:pt x="1" y="715"/>
                  </a:cubicBezTo>
                  <a:cubicBezTo>
                    <a:pt x="1" y="1108"/>
                    <a:pt x="2275" y="1477"/>
                    <a:pt x="5597" y="1679"/>
                  </a:cubicBezTo>
                  <a:cubicBezTo>
                    <a:pt x="4871" y="1251"/>
                    <a:pt x="4144" y="739"/>
                    <a:pt x="3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2"/>
            <p:cNvSpPr/>
            <p:nvPr/>
          </p:nvSpPr>
          <p:spPr>
            <a:xfrm>
              <a:off x="2752675" y="1184485"/>
              <a:ext cx="688558" cy="501632"/>
            </a:xfrm>
            <a:custGeom>
              <a:avLst/>
              <a:gdLst/>
              <a:ahLst/>
              <a:cxnLst/>
              <a:rect l="l" t="t" r="r" b="b"/>
              <a:pathLst>
                <a:path w="9942" h="7243" extrusionOk="0">
                  <a:moveTo>
                    <a:pt x="8584" y="0"/>
                  </a:moveTo>
                  <a:cubicBezTo>
                    <a:pt x="8834" y="548"/>
                    <a:pt x="7203" y="2239"/>
                    <a:pt x="4893" y="3846"/>
                  </a:cubicBezTo>
                  <a:cubicBezTo>
                    <a:pt x="2944" y="5193"/>
                    <a:pt x="1113" y="6056"/>
                    <a:pt x="324" y="6056"/>
                  </a:cubicBezTo>
                  <a:cubicBezTo>
                    <a:pt x="179" y="6056"/>
                    <a:pt x="69" y="6027"/>
                    <a:pt x="0" y="5965"/>
                  </a:cubicBezTo>
                  <a:lnTo>
                    <a:pt x="0" y="5965"/>
                  </a:lnTo>
                  <a:cubicBezTo>
                    <a:pt x="210" y="6184"/>
                    <a:pt x="1294" y="7243"/>
                    <a:pt x="3049" y="7243"/>
                  </a:cubicBezTo>
                  <a:cubicBezTo>
                    <a:pt x="3583" y="7243"/>
                    <a:pt x="4180" y="7144"/>
                    <a:pt x="4834" y="6894"/>
                  </a:cubicBezTo>
                  <a:cubicBezTo>
                    <a:pt x="5334" y="6704"/>
                    <a:pt x="5858" y="6430"/>
                    <a:pt x="6417" y="6049"/>
                  </a:cubicBezTo>
                  <a:cubicBezTo>
                    <a:pt x="6739" y="5823"/>
                    <a:pt x="7025" y="5596"/>
                    <a:pt x="7275" y="5370"/>
                  </a:cubicBezTo>
                  <a:cubicBezTo>
                    <a:pt x="9942" y="2941"/>
                    <a:pt x="8751" y="334"/>
                    <a:pt x="8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2"/>
            <p:cNvSpPr/>
            <p:nvPr/>
          </p:nvSpPr>
          <p:spPr>
            <a:xfrm>
              <a:off x="2726288" y="1172642"/>
              <a:ext cx="638277" cy="431613"/>
            </a:xfrm>
            <a:custGeom>
              <a:avLst/>
              <a:gdLst/>
              <a:ahLst/>
              <a:cxnLst/>
              <a:rect l="l" t="t" r="r" b="b"/>
              <a:pathLst>
                <a:path w="9216" h="6232" extrusionOk="0">
                  <a:moveTo>
                    <a:pt x="8575" y="0"/>
                  </a:moveTo>
                  <a:cubicBezTo>
                    <a:pt x="7783" y="0"/>
                    <a:pt x="5959" y="866"/>
                    <a:pt x="4024" y="2207"/>
                  </a:cubicBezTo>
                  <a:cubicBezTo>
                    <a:pt x="1643" y="3862"/>
                    <a:pt x="0" y="5601"/>
                    <a:pt x="345" y="6089"/>
                  </a:cubicBezTo>
                  <a:cubicBezTo>
                    <a:pt x="345" y="6089"/>
                    <a:pt x="345" y="6089"/>
                    <a:pt x="357" y="6101"/>
                  </a:cubicBezTo>
                  <a:cubicBezTo>
                    <a:pt x="357" y="6101"/>
                    <a:pt x="369" y="6113"/>
                    <a:pt x="381" y="6125"/>
                  </a:cubicBezTo>
                  <a:lnTo>
                    <a:pt x="381" y="6136"/>
                  </a:lnTo>
                  <a:cubicBezTo>
                    <a:pt x="451" y="6200"/>
                    <a:pt x="563" y="6231"/>
                    <a:pt x="711" y="6231"/>
                  </a:cubicBezTo>
                  <a:cubicBezTo>
                    <a:pt x="1503" y="6231"/>
                    <a:pt x="3330" y="5360"/>
                    <a:pt x="5274" y="4017"/>
                  </a:cubicBezTo>
                  <a:cubicBezTo>
                    <a:pt x="7596" y="2410"/>
                    <a:pt x="9215" y="719"/>
                    <a:pt x="8965" y="171"/>
                  </a:cubicBezTo>
                  <a:cubicBezTo>
                    <a:pt x="8954" y="148"/>
                    <a:pt x="8942" y="136"/>
                    <a:pt x="8942" y="136"/>
                  </a:cubicBezTo>
                  <a:cubicBezTo>
                    <a:pt x="8878" y="44"/>
                    <a:pt x="8752" y="0"/>
                    <a:pt x="8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2"/>
            <p:cNvSpPr/>
            <p:nvPr/>
          </p:nvSpPr>
          <p:spPr>
            <a:xfrm>
              <a:off x="2739077" y="1164241"/>
              <a:ext cx="612721" cy="441032"/>
            </a:xfrm>
            <a:custGeom>
              <a:avLst/>
              <a:gdLst/>
              <a:ahLst/>
              <a:cxnLst/>
              <a:rect l="l" t="t" r="r" b="b"/>
              <a:pathLst>
                <a:path w="8847" h="6368" extrusionOk="0">
                  <a:moveTo>
                    <a:pt x="8113" y="1"/>
                  </a:moveTo>
                  <a:cubicBezTo>
                    <a:pt x="8071" y="1"/>
                    <a:pt x="8030" y="4"/>
                    <a:pt x="7989" y="9"/>
                  </a:cubicBezTo>
                  <a:cubicBezTo>
                    <a:pt x="7680" y="45"/>
                    <a:pt x="7370" y="176"/>
                    <a:pt x="7084" y="295"/>
                  </a:cubicBezTo>
                  <a:cubicBezTo>
                    <a:pt x="6799" y="414"/>
                    <a:pt x="6501" y="545"/>
                    <a:pt x="6227" y="688"/>
                  </a:cubicBezTo>
                  <a:cubicBezTo>
                    <a:pt x="5096" y="1260"/>
                    <a:pt x="4048" y="1974"/>
                    <a:pt x="3013" y="2676"/>
                  </a:cubicBezTo>
                  <a:cubicBezTo>
                    <a:pt x="2512" y="3022"/>
                    <a:pt x="2012" y="3367"/>
                    <a:pt x="1560" y="3760"/>
                  </a:cubicBezTo>
                  <a:cubicBezTo>
                    <a:pt x="1108" y="4141"/>
                    <a:pt x="667" y="4570"/>
                    <a:pt x="346" y="5070"/>
                  </a:cubicBezTo>
                  <a:cubicBezTo>
                    <a:pt x="179" y="5320"/>
                    <a:pt x="0" y="5641"/>
                    <a:pt x="36" y="5939"/>
                  </a:cubicBezTo>
                  <a:cubicBezTo>
                    <a:pt x="72" y="6260"/>
                    <a:pt x="346" y="6355"/>
                    <a:pt x="631" y="6367"/>
                  </a:cubicBezTo>
                  <a:cubicBezTo>
                    <a:pt x="988" y="6367"/>
                    <a:pt x="1334" y="6248"/>
                    <a:pt x="1655" y="6117"/>
                  </a:cubicBezTo>
                  <a:cubicBezTo>
                    <a:pt x="2012" y="5974"/>
                    <a:pt x="2358" y="5832"/>
                    <a:pt x="2691" y="5629"/>
                  </a:cubicBezTo>
                  <a:cubicBezTo>
                    <a:pt x="2745" y="5597"/>
                    <a:pt x="2711" y="5507"/>
                    <a:pt x="2652" y="5507"/>
                  </a:cubicBezTo>
                  <a:cubicBezTo>
                    <a:pt x="2645" y="5507"/>
                    <a:pt x="2639" y="5508"/>
                    <a:pt x="2632" y="5510"/>
                  </a:cubicBezTo>
                  <a:cubicBezTo>
                    <a:pt x="2072" y="5689"/>
                    <a:pt x="1536" y="5998"/>
                    <a:pt x="953" y="6117"/>
                  </a:cubicBezTo>
                  <a:cubicBezTo>
                    <a:pt x="878" y="6131"/>
                    <a:pt x="768" y="6147"/>
                    <a:pt x="658" y="6147"/>
                  </a:cubicBezTo>
                  <a:cubicBezTo>
                    <a:pt x="470" y="6147"/>
                    <a:pt x="282" y="6099"/>
                    <a:pt x="274" y="5903"/>
                  </a:cubicBezTo>
                  <a:cubicBezTo>
                    <a:pt x="262" y="5665"/>
                    <a:pt x="405" y="5427"/>
                    <a:pt x="536" y="5224"/>
                  </a:cubicBezTo>
                  <a:cubicBezTo>
                    <a:pt x="822" y="4772"/>
                    <a:pt x="1227" y="4367"/>
                    <a:pt x="1631" y="4022"/>
                  </a:cubicBezTo>
                  <a:cubicBezTo>
                    <a:pt x="2060" y="3653"/>
                    <a:pt x="2501" y="3331"/>
                    <a:pt x="2965" y="3022"/>
                  </a:cubicBezTo>
                  <a:cubicBezTo>
                    <a:pt x="3894" y="2379"/>
                    <a:pt x="4822" y="1736"/>
                    <a:pt x="5810" y="1188"/>
                  </a:cubicBezTo>
                  <a:cubicBezTo>
                    <a:pt x="6299" y="926"/>
                    <a:pt x="6811" y="676"/>
                    <a:pt x="7334" y="474"/>
                  </a:cubicBezTo>
                  <a:cubicBezTo>
                    <a:pt x="7568" y="378"/>
                    <a:pt x="7831" y="254"/>
                    <a:pt x="8088" y="254"/>
                  </a:cubicBezTo>
                  <a:cubicBezTo>
                    <a:pt x="8119" y="254"/>
                    <a:pt x="8149" y="256"/>
                    <a:pt x="8180" y="259"/>
                  </a:cubicBezTo>
                  <a:cubicBezTo>
                    <a:pt x="8287" y="259"/>
                    <a:pt x="8394" y="307"/>
                    <a:pt x="8466" y="379"/>
                  </a:cubicBezTo>
                  <a:cubicBezTo>
                    <a:pt x="8585" y="486"/>
                    <a:pt x="8585" y="617"/>
                    <a:pt x="8537" y="760"/>
                  </a:cubicBezTo>
                  <a:cubicBezTo>
                    <a:pt x="8430" y="1045"/>
                    <a:pt x="8180" y="1272"/>
                    <a:pt x="7989" y="1498"/>
                  </a:cubicBezTo>
                  <a:cubicBezTo>
                    <a:pt x="7775" y="1724"/>
                    <a:pt x="7561" y="1950"/>
                    <a:pt x="7334" y="2176"/>
                  </a:cubicBezTo>
                  <a:cubicBezTo>
                    <a:pt x="6882" y="2605"/>
                    <a:pt x="6394" y="2998"/>
                    <a:pt x="5906" y="3391"/>
                  </a:cubicBezTo>
                  <a:cubicBezTo>
                    <a:pt x="5846" y="3441"/>
                    <a:pt x="5903" y="3533"/>
                    <a:pt x="5966" y="3533"/>
                  </a:cubicBezTo>
                  <a:cubicBezTo>
                    <a:pt x="5977" y="3533"/>
                    <a:pt x="5990" y="3529"/>
                    <a:pt x="6001" y="3522"/>
                  </a:cubicBezTo>
                  <a:cubicBezTo>
                    <a:pt x="6513" y="3177"/>
                    <a:pt x="7001" y="2760"/>
                    <a:pt x="7442" y="2343"/>
                  </a:cubicBezTo>
                  <a:cubicBezTo>
                    <a:pt x="7656" y="2129"/>
                    <a:pt x="7870" y="1914"/>
                    <a:pt x="8073" y="1700"/>
                  </a:cubicBezTo>
                  <a:cubicBezTo>
                    <a:pt x="8263" y="1474"/>
                    <a:pt x="8489" y="1248"/>
                    <a:pt x="8644" y="998"/>
                  </a:cubicBezTo>
                  <a:cubicBezTo>
                    <a:pt x="8775" y="771"/>
                    <a:pt x="8847" y="486"/>
                    <a:pt x="8680" y="259"/>
                  </a:cubicBezTo>
                  <a:cubicBezTo>
                    <a:pt x="8550" y="80"/>
                    <a:pt x="8329" y="1"/>
                    <a:pt x="81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2"/>
            <p:cNvSpPr/>
            <p:nvPr/>
          </p:nvSpPr>
          <p:spPr>
            <a:xfrm>
              <a:off x="3091894" y="1561932"/>
              <a:ext cx="154583" cy="103609"/>
            </a:xfrm>
            <a:custGeom>
              <a:avLst/>
              <a:gdLst/>
              <a:ahLst/>
              <a:cxnLst/>
              <a:rect l="l" t="t" r="r" b="b"/>
              <a:pathLst>
                <a:path w="2232" h="1496" extrusionOk="0">
                  <a:moveTo>
                    <a:pt x="2087" y="0"/>
                  </a:moveTo>
                  <a:cubicBezTo>
                    <a:pt x="2069" y="0"/>
                    <a:pt x="2050" y="5"/>
                    <a:pt x="2031" y="15"/>
                  </a:cubicBezTo>
                  <a:cubicBezTo>
                    <a:pt x="1853" y="99"/>
                    <a:pt x="1698" y="242"/>
                    <a:pt x="1531" y="361"/>
                  </a:cubicBezTo>
                  <a:cubicBezTo>
                    <a:pt x="1365" y="480"/>
                    <a:pt x="1198" y="587"/>
                    <a:pt x="1031" y="706"/>
                  </a:cubicBezTo>
                  <a:cubicBezTo>
                    <a:pt x="698" y="932"/>
                    <a:pt x="353" y="1135"/>
                    <a:pt x="43" y="1385"/>
                  </a:cubicBezTo>
                  <a:cubicBezTo>
                    <a:pt x="1" y="1416"/>
                    <a:pt x="34" y="1496"/>
                    <a:pt x="84" y="1496"/>
                  </a:cubicBezTo>
                  <a:cubicBezTo>
                    <a:pt x="90" y="1496"/>
                    <a:pt x="96" y="1494"/>
                    <a:pt x="103" y="1492"/>
                  </a:cubicBezTo>
                  <a:cubicBezTo>
                    <a:pt x="484" y="1337"/>
                    <a:pt x="829" y="1111"/>
                    <a:pt x="1162" y="885"/>
                  </a:cubicBezTo>
                  <a:cubicBezTo>
                    <a:pt x="1329" y="777"/>
                    <a:pt x="1496" y="658"/>
                    <a:pt x="1662" y="539"/>
                  </a:cubicBezTo>
                  <a:cubicBezTo>
                    <a:pt x="1829" y="420"/>
                    <a:pt x="2020" y="313"/>
                    <a:pt x="2162" y="170"/>
                  </a:cubicBezTo>
                  <a:cubicBezTo>
                    <a:pt x="2231" y="101"/>
                    <a:pt x="2170" y="0"/>
                    <a:pt x="2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2"/>
            <p:cNvSpPr/>
            <p:nvPr/>
          </p:nvSpPr>
          <p:spPr>
            <a:xfrm>
              <a:off x="2939876" y="1413931"/>
              <a:ext cx="39061" cy="69119"/>
            </a:xfrm>
            <a:custGeom>
              <a:avLst/>
              <a:gdLst/>
              <a:ahLst/>
              <a:cxnLst/>
              <a:rect l="l" t="t" r="r" b="b"/>
              <a:pathLst>
                <a:path w="564" h="998" extrusionOk="0">
                  <a:moveTo>
                    <a:pt x="469" y="1"/>
                  </a:moveTo>
                  <a:cubicBezTo>
                    <a:pt x="448" y="1"/>
                    <a:pt x="428" y="10"/>
                    <a:pt x="416" y="33"/>
                  </a:cubicBezTo>
                  <a:cubicBezTo>
                    <a:pt x="357" y="176"/>
                    <a:pt x="285" y="307"/>
                    <a:pt x="214" y="438"/>
                  </a:cubicBezTo>
                  <a:cubicBezTo>
                    <a:pt x="178" y="509"/>
                    <a:pt x="143" y="581"/>
                    <a:pt x="119" y="640"/>
                  </a:cubicBezTo>
                  <a:cubicBezTo>
                    <a:pt x="83" y="724"/>
                    <a:pt x="47" y="795"/>
                    <a:pt x="24" y="866"/>
                  </a:cubicBezTo>
                  <a:cubicBezTo>
                    <a:pt x="0" y="945"/>
                    <a:pt x="59" y="997"/>
                    <a:pt x="122" y="997"/>
                  </a:cubicBezTo>
                  <a:cubicBezTo>
                    <a:pt x="155" y="997"/>
                    <a:pt x="189" y="983"/>
                    <a:pt x="214" y="950"/>
                  </a:cubicBezTo>
                  <a:cubicBezTo>
                    <a:pt x="250" y="890"/>
                    <a:pt x="285" y="819"/>
                    <a:pt x="309" y="747"/>
                  </a:cubicBezTo>
                  <a:cubicBezTo>
                    <a:pt x="345" y="676"/>
                    <a:pt x="369" y="593"/>
                    <a:pt x="405" y="521"/>
                  </a:cubicBezTo>
                  <a:cubicBezTo>
                    <a:pt x="452" y="378"/>
                    <a:pt x="500" y="235"/>
                    <a:pt x="547" y="93"/>
                  </a:cubicBezTo>
                  <a:cubicBezTo>
                    <a:pt x="564" y="44"/>
                    <a:pt x="514" y="1"/>
                    <a:pt x="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2"/>
            <p:cNvSpPr/>
            <p:nvPr/>
          </p:nvSpPr>
          <p:spPr>
            <a:xfrm>
              <a:off x="3046185" y="1346337"/>
              <a:ext cx="38992" cy="68496"/>
            </a:xfrm>
            <a:custGeom>
              <a:avLst/>
              <a:gdLst/>
              <a:ahLst/>
              <a:cxnLst/>
              <a:rect l="l" t="t" r="r" b="b"/>
              <a:pathLst>
                <a:path w="563" h="989" extrusionOk="0">
                  <a:moveTo>
                    <a:pt x="472" y="1"/>
                  </a:moveTo>
                  <a:cubicBezTo>
                    <a:pt x="441" y="1"/>
                    <a:pt x="408" y="18"/>
                    <a:pt x="394" y="57"/>
                  </a:cubicBezTo>
                  <a:cubicBezTo>
                    <a:pt x="346" y="188"/>
                    <a:pt x="286" y="318"/>
                    <a:pt x="215" y="449"/>
                  </a:cubicBezTo>
                  <a:cubicBezTo>
                    <a:pt x="179" y="509"/>
                    <a:pt x="144" y="569"/>
                    <a:pt x="108" y="628"/>
                  </a:cubicBezTo>
                  <a:cubicBezTo>
                    <a:pt x="96" y="664"/>
                    <a:pt x="72" y="699"/>
                    <a:pt x="60" y="723"/>
                  </a:cubicBezTo>
                  <a:cubicBezTo>
                    <a:pt x="48" y="747"/>
                    <a:pt x="36" y="759"/>
                    <a:pt x="36" y="783"/>
                  </a:cubicBezTo>
                  <a:cubicBezTo>
                    <a:pt x="13" y="807"/>
                    <a:pt x="13" y="830"/>
                    <a:pt x="1" y="866"/>
                  </a:cubicBezTo>
                  <a:cubicBezTo>
                    <a:pt x="1" y="931"/>
                    <a:pt x="73" y="989"/>
                    <a:pt x="133" y="989"/>
                  </a:cubicBezTo>
                  <a:cubicBezTo>
                    <a:pt x="150" y="989"/>
                    <a:pt x="166" y="984"/>
                    <a:pt x="179" y="973"/>
                  </a:cubicBezTo>
                  <a:cubicBezTo>
                    <a:pt x="251" y="926"/>
                    <a:pt x="286" y="830"/>
                    <a:pt x="334" y="747"/>
                  </a:cubicBezTo>
                  <a:cubicBezTo>
                    <a:pt x="370" y="676"/>
                    <a:pt x="394" y="604"/>
                    <a:pt x="417" y="533"/>
                  </a:cubicBezTo>
                  <a:cubicBezTo>
                    <a:pt x="477" y="390"/>
                    <a:pt x="513" y="247"/>
                    <a:pt x="548" y="92"/>
                  </a:cubicBezTo>
                  <a:cubicBezTo>
                    <a:pt x="562" y="36"/>
                    <a:pt x="518" y="1"/>
                    <a:pt x="4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2"/>
            <p:cNvSpPr/>
            <p:nvPr/>
          </p:nvSpPr>
          <p:spPr>
            <a:xfrm>
              <a:off x="3176457" y="1253949"/>
              <a:ext cx="43840" cy="71959"/>
            </a:xfrm>
            <a:custGeom>
              <a:avLst/>
              <a:gdLst/>
              <a:ahLst/>
              <a:cxnLst/>
              <a:rect l="l" t="t" r="r" b="b"/>
              <a:pathLst>
                <a:path w="633" h="1039" extrusionOk="0">
                  <a:moveTo>
                    <a:pt x="541" y="1"/>
                  </a:moveTo>
                  <a:cubicBezTo>
                    <a:pt x="520" y="1"/>
                    <a:pt x="500" y="10"/>
                    <a:pt x="489" y="33"/>
                  </a:cubicBezTo>
                  <a:cubicBezTo>
                    <a:pt x="358" y="319"/>
                    <a:pt x="191" y="581"/>
                    <a:pt x="37" y="855"/>
                  </a:cubicBezTo>
                  <a:cubicBezTo>
                    <a:pt x="1" y="914"/>
                    <a:pt x="25" y="986"/>
                    <a:pt x="84" y="1021"/>
                  </a:cubicBezTo>
                  <a:cubicBezTo>
                    <a:pt x="103" y="1033"/>
                    <a:pt x="125" y="1038"/>
                    <a:pt x="146" y="1038"/>
                  </a:cubicBezTo>
                  <a:cubicBezTo>
                    <a:pt x="191" y="1038"/>
                    <a:pt x="235" y="1014"/>
                    <a:pt x="251" y="974"/>
                  </a:cubicBezTo>
                  <a:cubicBezTo>
                    <a:pt x="394" y="688"/>
                    <a:pt x="501" y="390"/>
                    <a:pt x="608" y="93"/>
                  </a:cubicBezTo>
                  <a:cubicBezTo>
                    <a:pt x="632" y="44"/>
                    <a:pt x="585" y="1"/>
                    <a:pt x="5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2"/>
            <p:cNvSpPr/>
            <p:nvPr/>
          </p:nvSpPr>
          <p:spPr>
            <a:xfrm>
              <a:off x="3600308" y="2633536"/>
              <a:ext cx="263040" cy="477046"/>
            </a:xfrm>
            <a:custGeom>
              <a:avLst/>
              <a:gdLst/>
              <a:ahLst/>
              <a:cxnLst/>
              <a:rect l="l" t="t" r="r" b="b"/>
              <a:pathLst>
                <a:path w="3798" h="6888" extrusionOk="0">
                  <a:moveTo>
                    <a:pt x="77" y="0"/>
                  </a:moveTo>
                  <a:cubicBezTo>
                    <a:pt x="37" y="0"/>
                    <a:pt x="0" y="43"/>
                    <a:pt x="24" y="92"/>
                  </a:cubicBezTo>
                  <a:cubicBezTo>
                    <a:pt x="132" y="318"/>
                    <a:pt x="227" y="556"/>
                    <a:pt x="334" y="771"/>
                  </a:cubicBezTo>
                  <a:cubicBezTo>
                    <a:pt x="441" y="997"/>
                    <a:pt x="560" y="1223"/>
                    <a:pt x="679" y="1437"/>
                  </a:cubicBezTo>
                  <a:cubicBezTo>
                    <a:pt x="894" y="1866"/>
                    <a:pt x="1132" y="2295"/>
                    <a:pt x="1358" y="2735"/>
                  </a:cubicBezTo>
                  <a:cubicBezTo>
                    <a:pt x="1810" y="3604"/>
                    <a:pt x="2275" y="4473"/>
                    <a:pt x="2739" y="5343"/>
                  </a:cubicBezTo>
                  <a:cubicBezTo>
                    <a:pt x="3001" y="5831"/>
                    <a:pt x="3263" y="6331"/>
                    <a:pt x="3525" y="6831"/>
                  </a:cubicBezTo>
                  <a:cubicBezTo>
                    <a:pt x="3550" y="6871"/>
                    <a:pt x="3588" y="6887"/>
                    <a:pt x="3625" y="6887"/>
                  </a:cubicBezTo>
                  <a:cubicBezTo>
                    <a:pt x="3711" y="6887"/>
                    <a:pt x="3797" y="6799"/>
                    <a:pt x="3739" y="6700"/>
                  </a:cubicBezTo>
                  <a:cubicBezTo>
                    <a:pt x="2822" y="4962"/>
                    <a:pt x="1894" y="3223"/>
                    <a:pt x="965" y="1485"/>
                  </a:cubicBezTo>
                  <a:cubicBezTo>
                    <a:pt x="834" y="1247"/>
                    <a:pt x="703" y="1009"/>
                    <a:pt x="572" y="771"/>
                  </a:cubicBezTo>
                  <a:cubicBezTo>
                    <a:pt x="429" y="521"/>
                    <a:pt x="274" y="282"/>
                    <a:pt x="132" y="32"/>
                  </a:cubicBezTo>
                  <a:cubicBezTo>
                    <a:pt x="116" y="10"/>
                    <a:pt x="96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2"/>
            <p:cNvSpPr/>
            <p:nvPr/>
          </p:nvSpPr>
          <p:spPr>
            <a:xfrm>
              <a:off x="3901990" y="2530967"/>
              <a:ext cx="137061" cy="567704"/>
            </a:xfrm>
            <a:custGeom>
              <a:avLst/>
              <a:gdLst/>
              <a:ahLst/>
              <a:cxnLst/>
              <a:rect l="l" t="t" r="r" b="b"/>
              <a:pathLst>
                <a:path w="1979" h="8197" extrusionOk="0">
                  <a:moveTo>
                    <a:pt x="1739" y="1"/>
                  </a:moveTo>
                  <a:cubicBezTo>
                    <a:pt x="1707" y="1"/>
                    <a:pt x="1675" y="22"/>
                    <a:pt x="1681" y="61"/>
                  </a:cubicBezTo>
                  <a:cubicBezTo>
                    <a:pt x="1705" y="335"/>
                    <a:pt x="1705" y="608"/>
                    <a:pt x="1717" y="870"/>
                  </a:cubicBezTo>
                  <a:cubicBezTo>
                    <a:pt x="1741" y="1144"/>
                    <a:pt x="1741" y="1418"/>
                    <a:pt x="1741" y="1680"/>
                  </a:cubicBezTo>
                  <a:cubicBezTo>
                    <a:pt x="1741" y="2216"/>
                    <a:pt x="1717" y="2740"/>
                    <a:pt x="1645" y="3264"/>
                  </a:cubicBezTo>
                  <a:cubicBezTo>
                    <a:pt x="1514" y="4323"/>
                    <a:pt x="1241" y="5371"/>
                    <a:pt x="848" y="6371"/>
                  </a:cubicBezTo>
                  <a:cubicBezTo>
                    <a:pt x="621" y="6943"/>
                    <a:pt x="324" y="7478"/>
                    <a:pt x="50" y="8026"/>
                  </a:cubicBezTo>
                  <a:cubicBezTo>
                    <a:pt x="0" y="8117"/>
                    <a:pt x="77" y="8197"/>
                    <a:pt x="157" y="8197"/>
                  </a:cubicBezTo>
                  <a:cubicBezTo>
                    <a:pt x="192" y="8197"/>
                    <a:pt x="227" y="8181"/>
                    <a:pt x="252" y="8145"/>
                  </a:cubicBezTo>
                  <a:cubicBezTo>
                    <a:pt x="562" y="7693"/>
                    <a:pt x="800" y="7181"/>
                    <a:pt x="1014" y="6669"/>
                  </a:cubicBezTo>
                  <a:cubicBezTo>
                    <a:pt x="1217" y="6169"/>
                    <a:pt x="1395" y="5657"/>
                    <a:pt x="1538" y="5133"/>
                  </a:cubicBezTo>
                  <a:cubicBezTo>
                    <a:pt x="1824" y="4085"/>
                    <a:pt x="1979" y="2990"/>
                    <a:pt x="1979" y="1894"/>
                  </a:cubicBezTo>
                  <a:cubicBezTo>
                    <a:pt x="1979" y="1585"/>
                    <a:pt x="1967" y="1275"/>
                    <a:pt x="1943" y="978"/>
                  </a:cubicBezTo>
                  <a:cubicBezTo>
                    <a:pt x="1931" y="823"/>
                    <a:pt x="1919" y="668"/>
                    <a:pt x="1895" y="501"/>
                  </a:cubicBezTo>
                  <a:cubicBezTo>
                    <a:pt x="1872" y="347"/>
                    <a:pt x="1824" y="204"/>
                    <a:pt x="1800" y="49"/>
                  </a:cubicBezTo>
                  <a:cubicBezTo>
                    <a:pt x="1795" y="16"/>
                    <a:pt x="1767" y="1"/>
                    <a:pt x="1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2"/>
            <p:cNvSpPr/>
            <p:nvPr/>
          </p:nvSpPr>
          <p:spPr>
            <a:xfrm>
              <a:off x="3777398" y="2239536"/>
              <a:ext cx="222386" cy="269619"/>
            </a:xfrm>
            <a:custGeom>
              <a:avLst/>
              <a:gdLst/>
              <a:ahLst/>
              <a:cxnLst/>
              <a:rect l="l" t="t" r="r" b="b"/>
              <a:pathLst>
                <a:path w="3211" h="3893" extrusionOk="0">
                  <a:moveTo>
                    <a:pt x="76" y="1"/>
                  </a:moveTo>
                  <a:cubicBezTo>
                    <a:pt x="40" y="1"/>
                    <a:pt x="1" y="43"/>
                    <a:pt x="27" y="78"/>
                  </a:cubicBezTo>
                  <a:cubicBezTo>
                    <a:pt x="456" y="745"/>
                    <a:pt x="980" y="1352"/>
                    <a:pt x="1480" y="1971"/>
                  </a:cubicBezTo>
                  <a:cubicBezTo>
                    <a:pt x="1980" y="2602"/>
                    <a:pt x="2468" y="3245"/>
                    <a:pt x="2980" y="3864"/>
                  </a:cubicBezTo>
                  <a:cubicBezTo>
                    <a:pt x="2997" y="3884"/>
                    <a:pt x="3020" y="3892"/>
                    <a:pt x="3044" y="3892"/>
                  </a:cubicBezTo>
                  <a:cubicBezTo>
                    <a:pt x="3122" y="3892"/>
                    <a:pt x="3210" y="3806"/>
                    <a:pt x="3147" y="3733"/>
                  </a:cubicBezTo>
                  <a:cubicBezTo>
                    <a:pt x="2670" y="3090"/>
                    <a:pt x="2159" y="2483"/>
                    <a:pt x="1658" y="1864"/>
                  </a:cubicBezTo>
                  <a:cubicBezTo>
                    <a:pt x="1158" y="1233"/>
                    <a:pt x="670" y="590"/>
                    <a:pt x="111" y="18"/>
                  </a:cubicBezTo>
                  <a:cubicBezTo>
                    <a:pt x="101" y="6"/>
                    <a:pt x="89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2"/>
            <p:cNvSpPr/>
            <p:nvPr/>
          </p:nvSpPr>
          <p:spPr>
            <a:xfrm>
              <a:off x="3980666" y="2061755"/>
              <a:ext cx="1293730" cy="100562"/>
            </a:xfrm>
            <a:custGeom>
              <a:avLst/>
              <a:gdLst/>
              <a:ahLst/>
              <a:cxnLst/>
              <a:rect l="l" t="t" r="r" b="b"/>
              <a:pathLst>
                <a:path w="18680" h="1452" extrusionOk="0">
                  <a:moveTo>
                    <a:pt x="104" y="1"/>
                  </a:moveTo>
                  <a:cubicBezTo>
                    <a:pt x="30" y="1"/>
                    <a:pt x="1" y="99"/>
                    <a:pt x="57" y="133"/>
                  </a:cubicBezTo>
                  <a:cubicBezTo>
                    <a:pt x="581" y="418"/>
                    <a:pt x="1140" y="585"/>
                    <a:pt x="1712" y="728"/>
                  </a:cubicBezTo>
                  <a:cubicBezTo>
                    <a:pt x="2283" y="859"/>
                    <a:pt x="2879" y="966"/>
                    <a:pt x="3462" y="1037"/>
                  </a:cubicBezTo>
                  <a:cubicBezTo>
                    <a:pt x="4653" y="1204"/>
                    <a:pt x="5855" y="1287"/>
                    <a:pt x="7046" y="1359"/>
                  </a:cubicBezTo>
                  <a:cubicBezTo>
                    <a:pt x="8083" y="1419"/>
                    <a:pt x="9122" y="1452"/>
                    <a:pt x="10161" y="1452"/>
                  </a:cubicBezTo>
                  <a:cubicBezTo>
                    <a:pt x="11592" y="1452"/>
                    <a:pt x="13024" y="1390"/>
                    <a:pt x="14452" y="1252"/>
                  </a:cubicBezTo>
                  <a:cubicBezTo>
                    <a:pt x="15821" y="1109"/>
                    <a:pt x="17202" y="930"/>
                    <a:pt x="18535" y="585"/>
                  </a:cubicBezTo>
                  <a:cubicBezTo>
                    <a:pt x="18679" y="552"/>
                    <a:pt x="18628" y="343"/>
                    <a:pt x="18495" y="343"/>
                  </a:cubicBezTo>
                  <a:cubicBezTo>
                    <a:pt x="18485" y="343"/>
                    <a:pt x="18475" y="344"/>
                    <a:pt x="18464" y="347"/>
                  </a:cubicBezTo>
                  <a:cubicBezTo>
                    <a:pt x="17261" y="585"/>
                    <a:pt x="16059" y="799"/>
                    <a:pt x="14845" y="942"/>
                  </a:cubicBezTo>
                  <a:cubicBezTo>
                    <a:pt x="13630" y="1073"/>
                    <a:pt x="12416" y="1145"/>
                    <a:pt x="11201" y="1168"/>
                  </a:cubicBezTo>
                  <a:cubicBezTo>
                    <a:pt x="10796" y="1178"/>
                    <a:pt x="10390" y="1183"/>
                    <a:pt x="9983" y="1183"/>
                  </a:cubicBezTo>
                  <a:cubicBezTo>
                    <a:pt x="7978" y="1183"/>
                    <a:pt x="5962" y="1063"/>
                    <a:pt x="3962" y="835"/>
                  </a:cubicBezTo>
                  <a:cubicBezTo>
                    <a:pt x="3307" y="764"/>
                    <a:pt x="2664" y="656"/>
                    <a:pt x="2021" y="525"/>
                  </a:cubicBezTo>
                  <a:cubicBezTo>
                    <a:pt x="1379" y="383"/>
                    <a:pt x="748" y="180"/>
                    <a:pt x="116" y="2"/>
                  </a:cubicBezTo>
                  <a:cubicBezTo>
                    <a:pt x="112" y="1"/>
                    <a:pt x="108" y="1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2"/>
            <p:cNvSpPr/>
            <p:nvPr/>
          </p:nvSpPr>
          <p:spPr>
            <a:xfrm>
              <a:off x="4561799" y="892569"/>
              <a:ext cx="164140" cy="1184303"/>
            </a:xfrm>
            <a:custGeom>
              <a:avLst/>
              <a:gdLst/>
              <a:ahLst/>
              <a:cxnLst/>
              <a:rect l="l" t="t" r="r" b="b"/>
              <a:pathLst>
                <a:path w="2370" h="17100" extrusionOk="0">
                  <a:moveTo>
                    <a:pt x="1538" y="1"/>
                  </a:moveTo>
                  <a:cubicBezTo>
                    <a:pt x="1465" y="1"/>
                    <a:pt x="1393" y="78"/>
                    <a:pt x="1441" y="167"/>
                  </a:cubicBezTo>
                  <a:cubicBezTo>
                    <a:pt x="2012" y="1239"/>
                    <a:pt x="2096" y="2501"/>
                    <a:pt x="1679" y="3632"/>
                  </a:cubicBezTo>
                  <a:cubicBezTo>
                    <a:pt x="1465" y="4192"/>
                    <a:pt x="1167" y="4727"/>
                    <a:pt x="1012" y="5323"/>
                  </a:cubicBezTo>
                  <a:cubicBezTo>
                    <a:pt x="869" y="5870"/>
                    <a:pt x="893" y="6430"/>
                    <a:pt x="1048" y="6990"/>
                  </a:cubicBezTo>
                  <a:cubicBezTo>
                    <a:pt x="1346" y="8061"/>
                    <a:pt x="2036" y="9037"/>
                    <a:pt x="2096" y="10180"/>
                  </a:cubicBezTo>
                  <a:cubicBezTo>
                    <a:pt x="2132" y="10800"/>
                    <a:pt x="2001" y="11419"/>
                    <a:pt x="1762" y="11990"/>
                  </a:cubicBezTo>
                  <a:cubicBezTo>
                    <a:pt x="1512" y="12585"/>
                    <a:pt x="1155" y="13109"/>
                    <a:pt x="822" y="13645"/>
                  </a:cubicBezTo>
                  <a:cubicBezTo>
                    <a:pt x="477" y="14193"/>
                    <a:pt x="167" y="14788"/>
                    <a:pt x="84" y="15431"/>
                  </a:cubicBezTo>
                  <a:cubicBezTo>
                    <a:pt x="0" y="16014"/>
                    <a:pt x="84" y="16634"/>
                    <a:pt x="488" y="17074"/>
                  </a:cubicBezTo>
                  <a:cubicBezTo>
                    <a:pt x="506" y="17092"/>
                    <a:pt x="527" y="17099"/>
                    <a:pt x="547" y="17099"/>
                  </a:cubicBezTo>
                  <a:cubicBezTo>
                    <a:pt x="609" y="17099"/>
                    <a:pt x="667" y="17030"/>
                    <a:pt x="631" y="16967"/>
                  </a:cubicBezTo>
                  <a:lnTo>
                    <a:pt x="631" y="16967"/>
                  </a:lnTo>
                  <a:lnTo>
                    <a:pt x="631" y="16979"/>
                  </a:lnTo>
                  <a:cubicBezTo>
                    <a:pt x="322" y="16526"/>
                    <a:pt x="227" y="15955"/>
                    <a:pt x="322" y="15419"/>
                  </a:cubicBezTo>
                  <a:cubicBezTo>
                    <a:pt x="405" y="14848"/>
                    <a:pt x="679" y="14324"/>
                    <a:pt x="989" y="13836"/>
                  </a:cubicBezTo>
                  <a:cubicBezTo>
                    <a:pt x="1310" y="13300"/>
                    <a:pt x="1667" y="12788"/>
                    <a:pt x="1929" y="12204"/>
                  </a:cubicBezTo>
                  <a:cubicBezTo>
                    <a:pt x="2167" y="11645"/>
                    <a:pt x="2334" y="11050"/>
                    <a:pt x="2346" y="10430"/>
                  </a:cubicBezTo>
                  <a:cubicBezTo>
                    <a:pt x="2370" y="9264"/>
                    <a:pt x="1739" y="8275"/>
                    <a:pt x="1370" y="7204"/>
                  </a:cubicBezTo>
                  <a:cubicBezTo>
                    <a:pt x="1191" y="6668"/>
                    <a:pt x="1096" y="6108"/>
                    <a:pt x="1215" y="5549"/>
                  </a:cubicBezTo>
                  <a:cubicBezTo>
                    <a:pt x="1334" y="4954"/>
                    <a:pt x="1620" y="4430"/>
                    <a:pt x="1846" y="3870"/>
                  </a:cubicBezTo>
                  <a:cubicBezTo>
                    <a:pt x="2334" y="2632"/>
                    <a:pt x="2298" y="1227"/>
                    <a:pt x="1631" y="60"/>
                  </a:cubicBezTo>
                  <a:cubicBezTo>
                    <a:pt x="1609" y="18"/>
                    <a:pt x="1573" y="1"/>
                    <a:pt x="1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2"/>
            <p:cNvSpPr/>
            <p:nvPr/>
          </p:nvSpPr>
          <p:spPr>
            <a:xfrm>
              <a:off x="4238578" y="1166339"/>
              <a:ext cx="289635" cy="910598"/>
            </a:xfrm>
            <a:custGeom>
              <a:avLst/>
              <a:gdLst/>
              <a:ahLst/>
              <a:cxnLst/>
              <a:rect l="l" t="t" r="r" b="b"/>
              <a:pathLst>
                <a:path w="4182" h="13148" extrusionOk="0">
                  <a:moveTo>
                    <a:pt x="83" y="0"/>
                  </a:moveTo>
                  <a:cubicBezTo>
                    <a:pt x="12" y="0"/>
                    <a:pt x="0" y="120"/>
                    <a:pt x="72" y="131"/>
                  </a:cubicBezTo>
                  <a:lnTo>
                    <a:pt x="60" y="131"/>
                  </a:lnTo>
                  <a:cubicBezTo>
                    <a:pt x="905" y="298"/>
                    <a:pt x="1465" y="1096"/>
                    <a:pt x="1584" y="1917"/>
                  </a:cubicBezTo>
                  <a:cubicBezTo>
                    <a:pt x="1738" y="2894"/>
                    <a:pt x="1369" y="3941"/>
                    <a:pt x="1917" y="4846"/>
                  </a:cubicBezTo>
                  <a:cubicBezTo>
                    <a:pt x="2179" y="5275"/>
                    <a:pt x="2536" y="5608"/>
                    <a:pt x="2786" y="6025"/>
                  </a:cubicBezTo>
                  <a:cubicBezTo>
                    <a:pt x="3048" y="6454"/>
                    <a:pt x="3191" y="6942"/>
                    <a:pt x="3155" y="7442"/>
                  </a:cubicBezTo>
                  <a:cubicBezTo>
                    <a:pt x="3108" y="7954"/>
                    <a:pt x="2929" y="8442"/>
                    <a:pt x="2786" y="8918"/>
                  </a:cubicBezTo>
                  <a:cubicBezTo>
                    <a:pt x="2655" y="9394"/>
                    <a:pt x="2560" y="9871"/>
                    <a:pt x="2584" y="10359"/>
                  </a:cubicBezTo>
                  <a:cubicBezTo>
                    <a:pt x="2619" y="10883"/>
                    <a:pt x="2774" y="11383"/>
                    <a:pt x="3000" y="11835"/>
                  </a:cubicBezTo>
                  <a:cubicBezTo>
                    <a:pt x="3239" y="12311"/>
                    <a:pt x="3560" y="12776"/>
                    <a:pt x="3953" y="13121"/>
                  </a:cubicBezTo>
                  <a:cubicBezTo>
                    <a:pt x="3977" y="13140"/>
                    <a:pt x="4002" y="13148"/>
                    <a:pt x="4027" y="13148"/>
                  </a:cubicBezTo>
                  <a:cubicBezTo>
                    <a:pt x="4112" y="13148"/>
                    <a:pt x="4182" y="13050"/>
                    <a:pt x="4108" y="12966"/>
                  </a:cubicBezTo>
                  <a:cubicBezTo>
                    <a:pt x="3786" y="12597"/>
                    <a:pt x="3477" y="12228"/>
                    <a:pt x="3250" y="11788"/>
                  </a:cubicBezTo>
                  <a:cubicBezTo>
                    <a:pt x="3036" y="11371"/>
                    <a:pt x="2881" y="10907"/>
                    <a:pt x="2846" y="10442"/>
                  </a:cubicBezTo>
                  <a:cubicBezTo>
                    <a:pt x="2798" y="9930"/>
                    <a:pt x="2893" y="9454"/>
                    <a:pt x="3036" y="8966"/>
                  </a:cubicBezTo>
                  <a:cubicBezTo>
                    <a:pt x="3179" y="8478"/>
                    <a:pt x="3358" y="8001"/>
                    <a:pt x="3405" y="7489"/>
                  </a:cubicBezTo>
                  <a:cubicBezTo>
                    <a:pt x="3453" y="6989"/>
                    <a:pt x="3346" y="6501"/>
                    <a:pt x="3120" y="6049"/>
                  </a:cubicBezTo>
                  <a:cubicBezTo>
                    <a:pt x="2881" y="5608"/>
                    <a:pt x="2524" y="5263"/>
                    <a:pt x="2250" y="4846"/>
                  </a:cubicBezTo>
                  <a:cubicBezTo>
                    <a:pt x="1953" y="4406"/>
                    <a:pt x="1869" y="3930"/>
                    <a:pt x="1869" y="3406"/>
                  </a:cubicBezTo>
                  <a:cubicBezTo>
                    <a:pt x="1869" y="2894"/>
                    <a:pt x="1929" y="2382"/>
                    <a:pt x="1846" y="1882"/>
                  </a:cubicBezTo>
                  <a:cubicBezTo>
                    <a:pt x="1691" y="989"/>
                    <a:pt x="1024" y="96"/>
                    <a:pt x="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2"/>
            <p:cNvSpPr/>
            <p:nvPr/>
          </p:nvSpPr>
          <p:spPr>
            <a:xfrm>
              <a:off x="4032332" y="1475569"/>
              <a:ext cx="355568" cy="591805"/>
            </a:xfrm>
            <a:custGeom>
              <a:avLst/>
              <a:gdLst/>
              <a:ahLst/>
              <a:cxnLst/>
              <a:rect l="l" t="t" r="r" b="b"/>
              <a:pathLst>
                <a:path w="5134" h="8545" extrusionOk="0">
                  <a:moveTo>
                    <a:pt x="584" y="0"/>
                  </a:moveTo>
                  <a:cubicBezTo>
                    <a:pt x="430" y="0"/>
                    <a:pt x="277" y="21"/>
                    <a:pt x="132" y="72"/>
                  </a:cubicBezTo>
                  <a:cubicBezTo>
                    <a:pt x="0" y="116"/>
                    <a:pt x="41" y="302"/>
                    <a:pt x="161" y="302"/>
                  </a:cubicBezTo>
                  <a:cubicBezTo>
                    <a:pt x="171" y="302"/>
                    <a:pt x="181" y="301"/>
                    <a:pt x="192" y="298"/>
                  </a:cubicBezTo>
                  <a:cubicBezTo>
                    <a:pt x="330" y="255"/>
                    <a:pt x="467" y="237"/>
                    <a:pt x="605" y="237"/>
                  </a:cubicBezTo>
                  <a:cubicBezTo>
                    <a:pt x="847" y="237"/>
                    <a:pt x="1087" y="293"/>
                    <a:pt x="1323" y="369"/>
                  </a:cubicBezTo>
                  <a:cubicBezTo>
                    <a:pt x="1645" y="465"/>
                    <a:pt x="1954" y="596"/>
                    <a:pt x="2240" y="762"/>
                  </a:cubicBezTo>
                  <a:cubicBezTo>
                    <a:pt x="2526" y="917"/>
                    <a:pt x="2788" y="1119"/>
                    <a:pt x="2990" y="1370"/>
                  </a:cubicBezTo>
                  <a:cubicBezTo>
                    <a:pt x="3216" y="1643"/>
                    <a:pt x="3347" y="1977"/>
                    <a:pt x="3407" y="2310"/>
                  </a:cubicBezTo>
                  <a:cubicBezTo>
                    <a:pt x="3550" y="3048"/>
                    <a:pt x="3395" y="3810"/>
                    <a:pt x="3311" y="4537"/>
                  </a:cubicBezTo>
                  <a:cubicBezTo>
                    <a:pt x="3264" y="4941"/>
                    <a:pt x="3228" y="5346"/>
                    <a:pt x="3264" y="5739"/>
                  </a:cubicBezTo>
                  <a:cubicBezTo>
                    <a:pt x="3300" y="6096"/>
                    <a:pt x="3395" y="6453"/>
                    <a:pt x="3538" y="6787"/>
                  </a:cubicBezTo>
                  <a:cubicBezTo>
                    <a:pt x="3692" y="7156"/>
                    <a:pt x="3895" y="7501"/>
                    <a:pt x="4133" y="7823"/>
                  </a:cubicBezTo>
                  <a:cubicBezTo>
                    <a:pt x="4371" y="8120"/>
                    <a:pt x="4633" y="8382"/>
                    <a:pt x="4990" y="8537"/>
                  </a:cubicBezTo>
                  <a:cubicBezTo>
                    <a:pt x="5002" y="8542"/>
                    <a:pt x="5013" y="8544"/>
                    <a:pt x="5024" y="8544"/>
                  </a:cubicBezTo>
                  <a:cubicBezTo>
                    <a:pt x="5090" y="8544"/>
                    <a:pt x="5133" y="8459"/>
                    <a:pt x="5062" y="8418"/>
                  </a:cubicBezTo>
                  <a:cubicBezTo>
                    <a:pt x="4752" y="8251"/>
                    <a:pt x="4526" y="7954"/>
                    <a:pt x="4323" y="7680"/>
                  </a:cubicBezTo>
                  <a:cubicBezTo>
                    <a:pt x="4109" y="7382"/>
                    <a:pt x="3907" y="7061"/>
                    <a:pt x="3764" y="6727"/>
                  </a:cubicBezTo>
                  <a:cubicBezTo>
                    <a:pt x="3609" y="6370"/>
                    <a:pt x="3514" y="5989"/>
                    <a:pt x="3490" y="5608"/>
                  </a:cubicBezTo>
                  <a:cubicBezTo>
                    <a:pt x="3466" y="5191"/>
                    <a:pt x="3514" y="4787"/>
                    <a:pt x="3561" y="4382"/>
                  </a:cubicBezTo>
                  <a:cubicBezTo>
                    <a:pt x="3657" y="3644"/>
                    <a:pt x="3788" y="2894"/>
                    <a:pt x="3621" y="2155"/>
                  </a:cubicBezTo>
                  <a:cubicBezTo>
                    <a:pt x="3454" y="1477"/>
                    <a:pt x="3026" y="941"/>
                    <a:pt x="2430" y="596"/>
                  </a:cubicBezTo>
                  <a:cubicBezTo>
                    <a:pt x="2109" y="405"/>
                    <a:pt x="1764" y="262"/>
                    <a:pt x="1406" y="143"/>
                  </a:cubicBezTo>
                  <a:cubicBezTo>
                    <a:pt x="1146" y="67"/>
                    <a:pt x="862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2"/>
            <p:cNvSpPr/>
            <p:nvPr/>
          </p:nvSpPr>
          <p:spPr>
            <a:xfrm>
              <a:off x="4710840" y="1515876"/>
              <a:ext cx="451213" cy="498723"/>
            </a:xfrm>
            <a:custGeom>
              <a:avLst/>
              <a:gdLst/>
              <a:ahLst/>
              <a:cxnLst/>
              <a:rect l="l" t="t" r="r" b="b"/>
              <a:pathLst>
                <a:path w="6515" h="7201" extrusionOk="0">
                  <a:moveTo>
                    <a:pt x="4696" y="0"/>
                  </a:moveTo>
                  <a:cubicBezTo>
                    <a:pt x="4532" y="0"/>
                    <a:pt x="4369" y="15"/>
                    <a:pt x="4206" y="49"/>
                  </a:cubicBezTo>
                  <a:cubicBezTo>
                    <a:pt x="3563" y="180"/>
                    <a:pt x="3063" y="633"/>
                    <a:pt x="2742" y="1180"/>
                  </a:cubicBezTo>
                  <a:cubicBezTo>
                    <a:pt x="2004" y="2490"/>
                    <a:pt x="2289" y="4086"/>
                    <a:pt x="1599" y="5407"/>
                  </a:cubicBezTo>
                  <a:cubicBezTo>
                    <a:pt x="1254" y="6086"/>
                    <a:pt x="706" y="6693"/>
                    <a:pt x="51" y="7098"/>
                  </a:cubicBezTo>
                  <a:cubicBezTo>
                    <a:pt x="1" y="7128"/>
                    <a:pt x="36" y="7201"/>
                    <a:pt x="84" y="7201"/>
                  </a:cubicBezTo>
                  <a:cubicBezTo>
                    <a:pt x="92" y="7201"/>
                    <a:pt x="101" y="7199"/>
                    <a:pt x="111" y="7193"/>
                  </a:cubicBezTo>
                  <a:cubicBezTo>
                    <a:pt x="682" y="6872"/>
                    <a:pt x="1170" y="6455"/>
                    <a:pt x="1539" y="5907"/>
                  </a:cubicBezTo>
                  <a:cubicBezTo>
                    <a:pt x="1944" y="5312"/>
                    <a:pt x="2170" y="4645"/>
                    <a:pt x="2289" y="3931"/>
                  </a:cubicBezTo>
                  <a:cubicBezTo>
                    <a:pt x="2408" y="3204"/>
                    <a:pt x="2468" y="2466"/>
                    <a:pt x="2718" y="1776"/>
                  </a:cubicBezTo>
                  <a:cubicBezTo>
                    <a:pt x="2944" y="1204"/>
                    <a:pt x="3313" y="645"/>
                    <a:pt x="3885" y="395"/>
                  </a:cubicBezTo>
                  <a:cubicBezTo>
                    <a:pt x="4147" y="276"/>
                    <a:pt x="4422" y="228"/>
                    <a:pt x="4700" y="228"/>
                  </a:cubicBezTo>
                  <a:cubicBezTo>
                    <a:pt x="5257" y="228"/>
                    <a:pt x="5826" y="418"/>
                    <a:pt x="6326" y="609"/>
                  </a:cubicBezTo>
                  <a:cubicBezTo>
                    <a:pt x="6339" y="613"/>
                    <a:pt x="6352" y="615"/>
                    <a:pt x="6364" y="615"/>
                  </a:cubicBezTo>
                  <a:cubicBezTo>
                    <a:pt x="6478" y="615"/>
                    <a:pt x="6515" y="426"/>
                    <a:pt x="6385" y="383"/>
                  </a:cubicBezTo>
                  <a:cubicBezTo>
                    <a:pt x="5847" y="188"/>
                    <a:pt x="5272" y="0"/>
                    <a:pt x="4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2"/>
            <p:cNvSpPr/>
            <p:nvPr/>
          </p:nvSpPr>
          <p:spPr>
            <a:xfrm>
              <a:off x="4973115" y="1073467"/>
              <a:ext cx="233606" cy="375168"/>
            </a:xfrm>
            <a:custGeom>
              <a:avLst/>
              <a:gdLst/>
              <a:ahLst/>
              <a:cxnLst/>
              <a:rect l="l" t="t" r="r" b="b"/>
              <a:pathLst>
                <a:path w="3373" h="5417" extrusionOk="0">
                  <a:moveTo>
                    <a:pt x="3271" y="1"/>
                  </a:moveTo>
                  <a:cubicBezTo>
                    <a:pt x="3261" y="1"/>
                    <a:pt x="3251" y="3"/>
                    <a:pt x="3241" y="8"/>
                  </a:cubicBezTo>
                  <a:cubicBezTo>
                    <a:pt x="2848" y="187"/>
                    <a:pt x="2550" y="484"/>
                    <a:pt x="2265" y="794"/>
                  </a:cubicBezTo>
                  <a:cubicBezTo>
                    <a:pt x="1979" y="1103"/>
                    <a:pt x="1717" y="1413"/>
                    <a:pt x="1491" y="1758"/>
                  </a:cubicBezTo>
                  <a:cubicBezTo>
                    <a:pt x="1026" y="2425"/>
                    <a:pt x="645" y="3163"/>
                    <a:pt x="384" y="3937"/>
                  </a:cubicBezTo>
                  <a:cubicBezTo>
                    <a:pt x="229" y="4378"/>
                    <a:pt x="110" y="4830"/>
                    <a:pt x="14" y="5294"/>
                  </a:cubicBezTo>
                  <a:cubicBezTo>
                    <a:pt x="0" y="5366"/>
                    <a:pt x="68" y="5416"/>
                    <a:pt x="126" y="5416"/>
                  </a:cubicBezTo>
                  <a:cubicBezTo>
                    <a:pt x="165" y="5416"/>
                    <a:pt x="200" y="5394"/>
                    <a:pt x="205" y="5342"/>
                  </a:cubicBezTo>
                  <a:cubicBezTo>
                    <a:pt x="491" y="3758"/>
                    <a:pt x="1217" y="2270"/>
                    <a:pt x="2277" y="1056"/>
                  </a:cubicBezTo>
                  <a:cubicBezTo>
                    <a:pt x="2562" y="722"/>
                    <a:pt x="2896" y="329"/>
                    <a:pt x="3301" y="115"/>
                  </a:cubicBezTo>
                  <a:cubicBezTo>
                    <a:pt x="3372" y="84"/>
                    <a:pt x="3329" y="1"/>
                    <a:pt x="3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2"/>
            <p:cNvSpPr/>
            <p:nvPr/>
          </p:nvSpPr>
          <p:spPr>
            <a:xfrm>
              <a:off x="4004629" y="2023041"/>
              <a:ext cx="1140255" cy="76183"/>
            </a:xfrm>
            <a:custGeom>
              <a:avLst/>
              <a:gdLst/>
              <a:ahLst/>
              <a:cxnLst/>
              <a:rect l="l" t="t" r="r" b="b"/>
              <a:pathLst>
                <a:path w="16464" h="1100" extrusionOk="0">
                  <a:moveTo>
                    <a:pt x="104" y="0"/>
                  </a:moveTo>
                  <a:cubicBezTo>
                    <a:pt x="29" y="0"/>
                    <a:pt x="1" y="109"/>
                    <a:pt x="80" y="120"/>
                  </a:cubicBezTo>
                  <a:cubicBezTo>
                    <a:pt x="342" y="180"/>
                    <a:pt x="592" y="251"/>
                    <a:pt x="854" y="299"/>
                  </a:cubicBezTo>
                  <a:cubicBezTo>
                    <a:pt x="1116" y="346"/>
                    <a:pt x="1378" y="382"/>
                    <a:pt x="1652" y="430"/>
                  </a:cubicBezTo>
                  <a:cubicBezTo>
                    <a:pt x="2164" y="501"/>
                    <a:pt x="2688" y="573"/>
                    <a:pt x="3211" y="644"/>
                  </a:cubicBezTo>
                  <a:cubicBezTo>
                    <a:pt x="4271" y="775"/>
                    <a:pt x="5331" y="882"/>
                    <a:pt x="6402" y="954"/>
                  </a:cubicBezTo>
                  <a:cubicBezTo>
                    <a:pt x="7776" y="1054"/>
                    <a:pt x="9160" y="1099"/>
                    <a:pt x="10544" y="1099"/>
                  </a:cubicBezTo>
                  <a:cubicBezTo>
                    <a:pt x="11295" y="1099"/>
                    <a:pt x="12046" y="1086"/>
                    <a:pt x="12796" y="1061"/>
                  </a:cubicBezTo>
                  <a:cubicBezTo>
                    <a:pt x="13391" y="1037"/>
                    <a:pt x="13998" y="1001"/>
                    <a:pt x="14606" y="965"/>
                  </a:cubicBezTo>
                  <a:cubicBezTo>
                    <a:pt x="15189" y="918"/>
                    <a:pt x="15796" y="894"/>
                    <a:pt x="16380" y="787"/>
                  </a:cubicBezTo>
                  <a:cubicBezTo>
                    <a:pt x="16463" y="763"/>
                    <a:pt x="16439" y="632"/>
                    <a:pt x="16356" y="632"/>
                  </a:cubicBezTo>
                  <a:cubicBezTo>
                    <a:pt x="15832" y="632"/>
                    <a:pt x="15296" y="703"/>
                    <a:pt x="14760" y="739"/>
                  </a:cubicBezTo>
                  <a:cubicBezTo>
                    <a:pt x="14237" y="775"/>
                    <a:pt x="13713" y="799"/>
                    <a:pt x="13189" y="823"/>
                  </a:cubicBezTo>
                  <a:cubicBezTo>
                    <a:pt x="12367" y="869"/>
                    <a:pt x="11546" y="886"/>
                    <a:pt x="10724" y="886"/>
                  </a:cubicBezTo>
                  <a:cubicBezTo>
                    <a:pt x="10486" y="886"/>
                    <a:pt x="10248" y="885"/>
                    <a:pt x="10010" y="882"/>
                  </a:cubicBezTo>
                  <a:cubicBezTo>
                    <a:pt x="7902" y="870"/>
                    <a:pt x="5783" y="727"/>
                    <a:pt x="3676" y="489"/>
                  </a:cubicBezTo>
                  <a:cubicBezTo>
                    <a:pt x="3080" y="418"/>
                    <a:pt x="2485" y="334"/>
                    <a:pt x="1890" y="251"/>
                  </a:cubicBezTo>
                  <a:cubicBezTo>
                    <a:pt x="1604" y="203"/>
                    <a:pt x="1306" y="168"/>
                    <a:pt x="1021" y="120"/>
                  </a:cubicBezTo>
                  <a:cubicBezTo>
                    <a:pt x="878" y="96"/>
                    <a:pt x="735" y="72"/>
                    <a:pt x="580" y="49"/>
                  </a:cubicBezTo>
                  <a:cubicBezTo>
                    <a:pt x="425" y="25"/>
                    <a:pt x="271" y="25"/>
                    <a:pt x="116" y="1"/>
                  </a:cubicBezTo>
                  <a:cubicBezTo>
                    <a:pt x="112" y="0"/>
                    <a:pt x="108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2"/>
            <p:cNvSpPr/>
            <p:nvPr/>
          </p:nvSpPr>
          <p:spPr>
            <a:xfrm>
              <a:off x="5289065" y="2230741"/>
              <a:ext cx="49450" cy="229796"/>
            </a:xfrm>
            <a:custGeom>
              <a:avLst/>
              <a:gdLst/>
              <a:ahLst/>
              <a:cxnLst/>
              <a:rect l="l" t="t" r="r" b="b"/>
              <a:pathLst>
                <a:path w="714" h="3318" extrusionOk="0">
                  <a:moveTo>
                    <a:pt x="487" y="1"/>
                  </a:moveTo>
                  <a:cubicBezTo>
                    <a:pt x="466" y="1"/>
                    <a:pt x="445" y="11"/>
                    <a:pt x="429" y="38"/>
                  </a:cubicBezTo>
                  <a:cubicBezTo>
                    <a:pt x="298" y="300"/>
                    <a:pt x="179" y="562"/>
                    <a:pt x="108" y="860"/>
                  </a:cubicBezTo>
                  <a:cubicBezTo>
                    <a:pt x="36" y="1133"/>
                    <a:pt x="1" y="1431"/>
                    <a:pt x="1" y="1717"/>
                  </a:cubicBezTo>
                  <a:cubicBezTo>
                    <a:pt x="1" y="1991"/>
                    <a:pt x="48" y="2276"/>
                    <a:pt x="132" y="2538"/>
                  </a:cubicBezTo>
                  <a:cubicBezTo>
                    <a:pt x="167" y="2669"/>
                    <a:pt x="215" y="2788"/>
                    <a:pt x="274" y="2908"/>
                  </a:cubicBezTo>
                  <a:cubicBezTo>
                    <a:pt x="334" y="3038"/>
                    <a:pt x="394" y="3193"/>
                    <a:pt x="501" y="3289"/>
                  </a:cubicBezTo>
                  <a:cubicBezTo>
                    <a:pt x="521" y="3308"/>
                    <a:pt x="547" y="3317"/>
                    <a:pt x="574" y="3317"/>
                  </a:cubicBezTo>
                  <a:cubicBezTo>
                    <a:pt x="643" y="3317"/>
                    <a:pt x="714" y="3259"/>
                    <a:pt x="679" y="3181"/>
                  </a:cubicBezTo>
                  <a:cubicBezTo>
                    <a:pt x="632" y="3062"/>
                    <a:pt x="560" y="2955"/>
                    <a:pt x="501" y="2848"/>
                  </a:cubicBezTo>
                  <a:cubicBezTo>
                    <a:pt x="441" y="2741"/>
                    <a:pt x="394" y="2622"/>
                    <a:pt x="358" y="2503"/>
                  </a:cubicBezTo>
                  <a:cubicBezTo>
                    <a:pt x="274" y="2241"/>
                    <a:pt x="239" y="1979"/>
                    <a:pt x="227" y="1717"/>
                  </a:cubicBezTo>
                  <a:cubicBezTo>
                    <a:pt x="203" y="1181"/>
                    <a:pt x="322" y="598"/>
                    <a:pt x="548" y="98"/>
                  </a:cubicBezTo>
                  <a:cubicBezTo>
                    <a:pt x="573" y="49"/>
                    <a:pt x="531" y="1"/>
                    <a:pt x="4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2"/>
            <p:cNvSpPr/>
            <p:nvPr/>
          </p:nvSpPr>
          <p:spPr>
            <a:xfrm>
              <a:off x="5341007" y="3192573"/>
              <a:ext cx="44740" cy="175845"/>
            </a:xfrm>
            <a:custGeom>
              <a:avLst/>
              <a:gdLst/>
              <a:ahLst/>
              <a:cxnLst/>
              <a:rect l="l" t="t" r="r" b="b"/>
              <a:pathLst>
                <a:path w="646" h="2539" extrusionOk="0">
                  <a:moveTo>
                    <a:pt x="317" y="1"/>
                  </a:moveTo>
                  <a:cubicBezTo>
                    <a:pt x="286" y="1"/>
                    <a:pt x="253" y="18"/>
                    <a:pt x="239" y="57"/>
                  </a:cubicBezTo>
                  <a:cubicBezTo>
                    <a:pt x="72" y="461"/>
                    <a:pt x="1" y="866"/>
                    <a:pt x="36" y="1307"/>
                  </a:cubicBezTo>
                  <a:cubicBezTo>
                    <a:pt x="60" y="1521"/>
                    <a:pt x="96" y="1735"/>
                    <a:pt x="167" y="1926"/>
                  </a:cubicBezTo>
                  <a:cubicBezTo>
                    <a:pt x="227" y="2116"/>
                    <a:pt x="298" y="2354"/>
                    <a:pt x="441" y="2509"/>
                  </a:cubicBezTo>
                  <a:cubicBezTo>
                    <a:pt x="465" y="2529"/>
                    <a:pt x="492" y="2538"/>
                    <a:pt x="518" y="2538"/>
                  </a:cubicBezTo>
                  <a:cubicBezTo>
                    <a:pt x="585" y="2538"/>
                    <a:pt x="646" y="2479"/>
                    <a:pt x="620" y="2402"/>
                  </a:cubicBezTo>
                  <a:cubicBezTo>
                    <a:pt x="596" y="2307"/>
                    <a:pt x="537" y="2224"/>
                    <a:pt x="489" y="2128"/>
                  </a:cubicBezTo>
                  <a:cubicBezTo>
                    <a:pt x="453" y="2045"/>
                    <a:pt x="417" y="1962"/>
                    <a:pt x="394" y="1866"/>
                  </a:cubicBezTo>
                  <a:cubicBezTo>
                    <a:pt x="322" y="1676"/>
                    <a:pt x="286" y="1473"/>
                    <a:pt x="263" y="1271"/>
                  </a:cubicBezTo>
                  <a:cubicBezTo>
                    <a:pt x="227" y="890"/>
                    <a:pt x="251" y="461"/>
                    <a:pt x="382" y="92"/>
                  </a:cubicBezTo>
                  <a:cubicBezTo>
                    <a:pt x="403" y="36"/>
                    <a:pt x="362" y="1"/>
                    <a:pt x="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2"/>
            <p:cNvSpPr/>
            <p:nvPr/>
          </p:nvSpPr>
          <p:spPr>
            <a:xfrm>
              <a:off x="4964181" y="1952192"/>
              <a:ext cx="385764" cy="82070"/>
            </a:xfrm>
            <a:custGeom>
              <a:avLst/>
              <a:gdLst/>
              <a:ahLst/>
              <a:cxnLst/>
              <a:rect l="l" t="t" r="r" b="b"/>
              <a:pathLst>
                <a:path w="5570" h="1185" extrusionOk="0">
                  <a:moveTo>
                    <a:pt x="411" y="0"/>
                  </a:moveTo>
                  <a:cubicBezTo>
                    <a:pt x="298" y="0"/>
                    <a:pt x="185" y="6"/>
                    <a:pt x="72" y="24"/>
                  </a:cubicBezTo>
                  <a:cubicBezTo>
                    <a:pt x="1" y="36"/>
                    <a:pt x="1" y="143"/>
                    <a:pt x="72" y="155"/>
                  </a:cubicBezTo>
                  <a:cubicBezTo>
                    <a:pt x="298" y="226"/>
                    <a:pt x="548" y="226"/>
                    <a:pt x="786" y="238"/>
                  </a:cubicBezTo>
                  <a:cubicBezTo>
                    <a:pt x="1025" y="250"/>
                    <a:pt x="1263" y="274"/>
                    <a:pt x="1489" y="298"/>
                  </a:cubicBezTo>
                  <a:cubicBezTo>
                    <a:pt x="1977" y="333"/>
                    <a:pt x="2453" y="393"/>
                    <a:pt x="2930" y="464"/>
                  </a:cubicBezTo>
                  <a:cubicBezTo>
                    <a:pt x="3406" y="536"/>
                    <a:pt x="3882" y="607"/>
                    <a:pt x="4346" y="703"/>
                  </a:cubicBezTo>
                  <a:cubicBezTo>
                    <a:pt x="4692" y="774"/>
                    <a:pt x="5156" y="822"/>
                    <a:pt x="5370" y="1143"/>
                  </a:cubicBezTo>
                  <a:cubicBezTo>
                    <a:pt x="5392" y="1172"/>
                    <a:pt x="5421" y="1185"/>
                    <a:pt x="5449" y="1185"/>
                  </a:cubicBezTo>
                  <a:cubicBezTo>
                    <a:pt x="5512" y="1185"/>
                    <a:pt x="5570" y="1122"/>
                    <a:pt x="5537" y="1048"/>
                  </a:cubicBezTo>
                  <a:cubicBezTo>
                    <a:pt x="5406" y="774"/>
                    <a:pt x="5132" y="655"/>
                    <a:pt x="4870" y="583"/>
                  </a:cubicBezTo>
                  <a:cubicBezTo>
                    <a:pt x="4513" y="476"/>
                    <a:pt x="4132" y="417"/>
                    <a:pt x="3763" y="357"/>
                  </a:cubicBezTo>
                  <a:cubicBezTo>
                    <a:pt x="2977" y="214"/>
                    <a:pt x="2191" y="119"/>
                    <a:pt x="1406" y="48"/>
                  </a:cubicBezTo>
                  <a:cubicBezTo>
                    <a:pt x="1179" y="36"/>
                    <a:pt x="965" y="12"/>
                    <a:pt x="751" y="12"/>
                  </a:cubicBezTo>
                  <a:cubicBezTo>
                    <a:pt x="638" y="6"/>
                    <a:pt x="524" y="0"/>
                    <a:pt x="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2"/>
            <p:cNvSpPr/>
            <p:nvPr/>
          </p:nvSpPr>
          <p:spPr>
            <a:xfrm>
              <a:off x="3985376" y="2165501"/>
              <a:ext cx="116353" cy="102640"/>
            </a:xfrm>
            <a:custGeom>
              <a:avLst/>
              <a:gdLst/>
              <a:ahLst/>
              <a:cxnLst/>
              <a:rect l="l" t="t" r="r" b="b"/>
              <a:pathLst>
                <a:path w="1680" h="1482" extrusionOk="0">
                  <a:moveTo>
                    <a:pt x="1303" y="1"/>
                  </a:moveTo>
                  <a:cubicBezTo>
                    <a:pt x="1215" y="1"/>
                    <a:pt x="1126" y="34"/>
                    <a:pt x="1049" y="99"/>
                  </a:cubicBezTo>
                  <a:cubicBezTo>
                    <a:pt x="751" y="361"/>
                    <a:pt x="441" y="623"/>
                    <a:pt x="132" y="885"/>
                  </a:cubicBezTo>
                  <a:cubicBezTo>
                    <a:pt x="1" y="1004"/>
                    <a:pt x="1" y="1254"/>
                    <a:pt x="132" y="1373"/>
                  </a:cubicBezTo>
                  <a:cubicBezTo>
                    <a:pt x="205" y="1446"/>
                    <a:pt x="293" y="1482"/>
                    <a:pt x="382" y="1482"/>
                  </a:cubicBezTo>
                  <a:cubicBezTo>
                    <a:pt x="466" y="1482"/>
                    <a:pt x="550" y="1449"/>
                    <a:pt x="620" y="1385"/>
                  </a:cubicBezTo>
                  <a:cubicBezTo>
                    <a:pt x="930" y="1123"/>
                    <a:pt x="1227" y="861"/>
                    <a:pt x="1537" y="587"/>
                  </a:cubicBezTo>
                  <a:cubicBezTo>
                    <a:pt x="1668" y="468"/>
                    <a:pt x="1680" y="230"/>
                    <a:pt x="1549" y="99"/>
                  </a:cubicBezTo>
                  <a:cubicBezTo>
                    <a:pt x="1477" y="34"/>
                    <a:pt x="1391" y="1"/>
                    <a:pt x="1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2"/>
            <p:cNvSpPr/>
            <p:nvPr/>
          </p:nvSpPr>
          <p:spPr>
            <a:xfrm>
              <a:off x="4054632" y="2354225"/>
              <a:ext cx="87541" cy="131520"/>
            </a:xfrm>
            <a:custGeom>
              <a:avLst/>
              <a:gdLst/>
              <a:ahLst/>
              <a:cxnLst/>
              <a:rect l="l" t="t" r="r" b="b"/>
              <a:pathLst>
                <a:path w="1264" h="1899" extrusionOk="0">
                  <a:moveTo>
                    <a:pt x="412" y="0"/>
                  </a:moveTo>
                  <a:cubicBezTo>
                    <a:pt x="381" y="0"/>
                    <a:pt x="350" y="5"/>
                    <a:pt x="322" y="17"/>
                  </a:cubicBezTo>
                  <a:cubicBezTo>
                    <a:pt x="156" y="65"/>
                    <a:pt x="1" y="255"/>
                    <a:pt x="72" y="434"/>
                  </a:cubicBezTo>
                  <a:cubicBezTo>
                    <a:pt x="227" y="839"/>
                    <a:pt x="370" y="1244"/>
                    <a:pt x="525" y="1636"/>
                  </a:cubicBezTo>
                  <a:cubicBezTo>
                    <a:pt x="561" y="1732"/>
                    <a:pt x="596" y="1803"/>
                    <a:pt x="680" y="1851"/>
                  </a:cubicBezTo>
                  <a:cubicBezTo>
                    <a:pt x="727" y="1883"/>
                    <a:pt x="796" y="1898"/>
                    <a:pt x="861" y="1898"/>
                  </a:cubicBezTo>
                  <a:cubicBezTo>
                    <a:pt x="894" y="1898"/>
                    <a:pt x="926" y="1894"/>
                    <a:pt x="953" y="1887"/>
                  </a:cubicBezTo>
                  <a:cubicBezTo>
                    <a:pt x="1108" y="1839"/>
                    <a:pt x="1263" y="1648"/>
                    <a:pt x="1192" y="1470"/>
                  </a:cubicBezTo>
                  <a:cubicBezTo>
                    <a:pt x="1049" y="1065"/>
                    <a:pt x="894" y="660"/>
                    <a:pt x="751" y="255"/>
                  </a:cubicBezTo>
                  <a:cubicBezTo>
                    <a:pt x="715" y="172"/>
                    <a:pt x="668" y="101"/>
                    <a:pt x="584" y="53"/>
                  </a:cubicBezTo>
                  <a:cubicBezTo>
                    <a:pt x="537" y="21"/>
                    <a:pt x="473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2"/>
            <p:cNvSpPr/>
            <p:nvPr/>
          </p:nvSpPr>
          <p:spPr>
            <a:xfrm>
              <a:off x="4207205" y="2238220"/>
              <a:ext cx="105618" cy="125979"/>
            </a:xfrm>
            <a:custGeom>
              <a:avLst/>
              <a:gdLst/>
              <a:ahLst/>
              <a:cxnLst/>
              <a:rect l="l" t="t" r="r" b="b"/>
              <a:pathLst>
                <a:path w="1525" h="1819" extrusionOk="0">
                  <a:moveTo>
                    <a:pt x="403" y="1"/>
                  </a:moveTo>
                  <a:cubicBezTo>
                    <a:pt x="347" y="1"/>
                    <a:pt x="291" y="16"/>
                    <a:pt x="239" y="49"/>
                  </a:cubicBezTo>
                  <a:cubicBezTo>
                    <a:pt x="84" y="144"/>
                    <a:pt x="1" y="359"/>
                    <a:pt x="108" y="514"/>
                  </a:cubicBezTo>
                  <a:cubicBezTo>
                    <a:pt x="346" y="895"/>
                    <a:pt x="584" y="1264"/>
                    <a:pt x="822" y="1645"/>
                  </a:cubicBezTo>
                  <a:cubicBezTo>
                    <a:pt x="888" y="1751"/>
                    <a:pt x="1010" y="1819"/>
                    <a:pt x="1135" y="1819"/>
                  </a:cubicBezTo>
                  <a:cubicBezTo>
                    <a:pt x="1191" y="1819"/>
                    <a:pt x="1247" y="1805"/>
                    <a:pt x="1298" y="1776"/>
                  </a:cubicBezTo>
                  <a:cubicBezTo>
                    <a:pt x="1441" y="1680"/>
                    <a:pt x="1525" y="1466"/>
                    <a:pt x="1429" y="1299"/>
                  </a:cubicBezTo>
                  <a:cubicBezTo>
                    <a:pt x="1191" y="930"/>
                    <a:pt x="953" y="549"/>
                    <a:pt x="715" y="180"/>
                  </a:cubicBezTo>
                  <a:cubicBezTo>
                    <a:pt x="649" y="74"/>
                    <a:pt x="527" y="1"/>
                    <a:pt x="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2"/>
            <p:cNvSpPr/>
            <p:nvPr/>
          </p:nvSpPr>
          <p:spPr>
            <a:xfrm>
              <a:off x="4284703" y="2482349"/>
              <a:ext cx="76807" cy="119677"/>
            </a:xfrm>
            <a:custGeom>
              <a:avLst/>
              <a:gdLst/>
              <a:ahLst/>
              <a:cxnLst/>
              <a:rect l="l" t="t" r="r" b="b"/>
              <a:pathLst>
                <a:path w="1109" h="1728" extrusionOk="0">
                  <a:moveTo>
                    <a:pt x="399" y="1"/>
                  </a:moveTo>
                  <a:cubicBezTo>
                    <a:pt x="369" y="1"/>
                    <a:pt x="338" y="5"/>
                    <a:pt x="310" y="13"/>
                  </a:cubicBezTo>
                  <a:cubicBezTo>
                    <a:pt x="132" y="60"/>
                    <a:pt x="1" y="251"/>
                    <a:pt x="60" y="429"/>
                  </a:cubicBezTo>
                  <a:cubicBezTo>
                    <a:pt x="168" y="775"/>
                    <a:pt x="275" y="1120"/>
                    <a:pt x="382" y="1465"/>
                  </a:cubicBezTo>
                  <a:cubicBezTo>
                    <a:pt x="418" y="1549"/>
                    <a:pt x="465" y="1632"/>
                    <a:pt x="537" y="1680"/>
                  </a:cubicBezTo>
                  <a:cubicBezTo>
                    <a:pt x="592" y="1711"/>
                    <a:pt x="658" y="1727"/>
                    <a:pt x="721" y="1727"/>
                  </a:cubicBezTo>
                  <a:cubicBezTo>
                    <a:pt x="752" y="1727"/>
                    <a:pt x="783" y="1723"/>
                    <a:pt x="810" y="1715"/>
                  </a:cubicBezTo>
                  <a:cubicBezTo>
                    <a:pt x="977" y="1668"/>
                    <a:pt x="1108" y="1477"/>
                    <a:pt x="1060" y="1299"/>
                  </a:cubicBezTo>
                  <a:cubicBezTo>
                    <a:pt x="953" y="953"/>
                    <a:pt x="834" y="608"/>
                    <a:pt x="727" y="263"/>
                  </a:cubicBezTo>
                  <a:cubicBezTo>
                    <a:pt x="703" y="167"/>
                    <a:pt x="656" y="96"/>
                    <a:pt x="572" y="48"/>
                  </a:cubicBezTo>
                  <a:cubicBezTo>
                    <a:pt x="525" y="17"/>
                    <a:pt x="461" y="1"/>
                    <a:pt x="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2"/>
            <p:cNvSpPr/>
            <p:nvPr/>
          </p:nvSpPr>
          <p:spPr>
            <a:xfrm>
              <a:off x="4435614" y="2357826"/>
              <a:ext cx="113859" cy="101531"/>
            </a:xfrm>
            <a:custGeom>
              <a:avLst/>
              <a:gdLst/>
              <a:ahLst/>
              <a:cxnLst/>
              <a:rect l="l" t="t" r="r" b="b"/>
              <a:pathLst>
                <a:path w="1644" h="1466" extrusionOk="0">
                  <a:moveTo>
                    <a:pt x="1298" y="1"/>
                  </a:moveTo>
                  <a:cubicBezTo>
                    <a:pt x="1203" y="1"/>
                    <a:pt x="1120" y="37"/>
                    <a:pt x="1048" y="96"/>
                  </a:cubicBezTo>
                  <a:cubicBezTo>
                    <a:pt x="727" y="358"/>
                    <a:pt x="417" y="608"/>
                    <a:pt x="108" y="870"/>
                  </a:cubicBezTo>
                  <a:cubicBezTo>
                    <a:pt x="36" y="918"/>
                    <a:pt x="1" y="1025"/>
                    <a:pt x="1" y="1108"/>
                  </a:cubicBezTo>
                  <a:cubicBezTo>
                    <a:pt x="1" y="1192"/>
                    <a:pt x="36" y="1299"/>
                    <a:pt x="96" y="1358"/>
                  </a:cubicBezTo>
                  <a:cubicBezTo>
                    <a:pt x="155" y="1418"/>
                    <a:pt x="251" y="1465"/>
                    <a:pt x="346" y="1465"/>
                  </a:cubicBezTo>
                  <a:cubicBezTo>
                    <a:pt x="441" y="1465"/>
                    <a:pt x="513" y="1430"/>
                    <a:pt x="584" y="1370"/>
                  </a:cubicBezTo>
                  <a:cubicBezTo>
                    <a:pt x="906" y="1108"/>
                    <a:pt x="1215" y="858"/>
                    <a:pt x="1537" y="596"/>
                  </a:cubicBezTo>
                  <a:cubicBezTo>
                    <a:pt x="1596" y="549"/>
                    <a:pt x="1632" y="441"/>
                    <a:pt x="1644" y="358"/>
                  </a:cubicBezTo>
                  <a:cubicBezTo>
                    <a:pt x="1644" y="275"/>
                    <a:pt x="1608" y="168"/>
                    <a:pt x="1537" y="108"/>
                  </a:cubicBezTo>
                  <a:cubicBezTo>
                    <a:pt x="1477" y="49"/>
                    <a:pt x="1382" y="1"/>
                    <a:pt x="1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2"/>
            <p:cNvSpPr/>
            <p:nvPr/>
          </p:nvSpPr>
          <p:spPr>
            <a:xfrm>
              <a:off x="4518930" y="2225408"/>
              <a:ext cx="141078" cy="70712"/>
            </a:xfrm>
            <a:custGeom>
              <a:avLst/>
              <a:gdLst/>
              <a:ahLst/>
              <a:cxnLst/>
              <a:rect l="l" t="t" r="r" b="b"/>
              <a:pathLst>
                <a:path w="2037" h="1021" extrusionOk="0">
                  <a:moveTo>
                    <a:pt x="392" y="1"/>
                  </a:moveTo>
                  <a:cubicBezTo>
                    <a:pt x="241" y="1"/>
                    <a:pt x="77" y="92"/>
                    <a:pt x="36" y="246"/>
                  </a:cubicBezTo>
                  <a:cubicBezTo>
                    <a:pt x="0" y="425"/>
                    <a:pt x="84" y="627"/>
                    <a:pt x="274" y="675"/>
                  </a:cubicBezTo>
                  <a:lnTo>
                    <a:pt x="1560" y="1008"/>
                  </a:lnTo>
                  <a:cubicBezTo>
                    <a:pt x="1591" y="1016"/>
                    <a:pt x="1622" y="1020"/>
                    <a:pt x="1654" y="1020"/>
                  </a:cubicBezTo>
                  <a:cubicBezTo>
                    <a:pt x="1804" y="1020"/>
                    <a:pt x="1949" y="930"/>
                    <a:pt x="1989" y="782"/>
                  </a:cubicBezTo>
                  <a:cubicBezTo>
                    <a:pt x="2036" y="603"/>
                    <a:pt x="1941" y="401"/>
                    <a:pt x="1750" y="353"/>
                  </a:cubicBezTo>
                  <a:lnTo>
                    <a:pt x="465" y="8"/>
                  </a:lnTo>
                  <a:cubicBezTo>
                    <a:pt x="441" y="3"/>
                    <a:pt x="417" y="1"/>
                    <a:pt x="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2"/>
            <p:cNvSpPr/>
            <p:nvPr/>
          </p:nvSpPr>
          <p:spPr>
            <a:xfrm>
              <a:off x="4800943" y="2268001"/>
              <a:ext cx="111366" cy="93221"/>
            </a:xfrm>
            <a:custGeom>
              <a:avLst/>
              <a:gdLst/>
              <a:ahLst/>
              <a:cxnLst/>
              <a:rect l="l" t="t" r="r" b="b"/>
              <a:pathLst>
                <a:path w="1608" h="1346" extrusionOk="0">
                  <a:moveTo>
                    <a:pt x="363" y="0"/>
                  </a:moveTo>
                  <a:cubicBezTo>
                    <a:pt x="332" y="0"/>
                    <a:pt x="302" y="4"/>
                    <a:pt x="274" y="12"/>
                  </a:cubicBezTo>
                  <a:cubicBezTo>
                    <a:pt x="191" y="24"/>
                    <a:pt x="107" y="84"/>
                    <a:pt x="60" y="167"/>
                  </a:cubicBezTo>
                  <a:cubicBezTo>
                    <a:pt x="24" y="238"/>
                    <a:pt x="0" y="345"/>
                    <a:pt x="24" y="429"/>
                  </a:cubicBezTo>
                  <a:cubicBezTo>
                    <a:pt x="48" y="524"/>
                    <a:pt x="107" y="584"/>
                    <a:pt x="179" y="643"/>
                  </a:cubicBezTo>
                  <a:lnTo>
                    <a:pt x="1072" y="1298"/>
                  </a:lnTo>
                  <a:cubicBezTo>
                    <a:pt x="1111" y="1330"/>
                    <a:pt x="1178" y="1346"/>
                    <a:pt x="1242" y="1346"/>
                  </a:cubicBezTo>
                  <a:cubicBezTo>
                    <a:pt x="1274" y="1346"/>
                    <a:pt x="1306" y="1342"/>
                    <a:pt x="1334" y="1334"/>
                  </a:cubicBezTo>
                  <a:cubicBezTo>
                    <a:pt x="1417" y="1310"/>
                    <a:pt x="1500" y="1250"/>
                    <a:pt x="1548" y="1179"/>
                  </a:cubicBezTo>
                  <a:cubicBezTo>
                    <a:pt x="1584" y="1096"/>
                    <a:pt x="1607" y="1000"/>
                    <a:pt x="1584" y="917"/>
                  </a:cubicBezTo>
                  <a:cubicBezTo>
                    <a:pt x="1560" y="822"/>
                    <a:pt x="1500" y="762"/>
                    <a:pt x="1429" y="703"/>
                  </a:cubicBezTo>
                  <a:lnTo>
                    <a:pt x="536" y="48"/>
                  </a:lnTo>
                  <a:cubicBezTo>
                    <a:pt x="488" y="16"/>
                    <a:pt x="425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2"/>
            <p:cNvSpPr/>
            <p:nvPr/>
          </p:nvSpPr>
          <p:spPr>
            <a:xfrm>
              <a:off x="4761328" y="2427152"/>
              <a:ext cx="49519" cy="140246"/>
            </a:xfrm>
            <a:custGeom>
              <a:avLst/>
              <a:gdLst/>
              <a:ahLst/>
              <a:cxnLst/>
              <a:rect l="l" t="t" r="r" b="b"/>
              <a:pathLst>
                <a:path w="715" h="2025" extrusionOk="0">
                  <a:moveTo>
                    <a:pt x="358" y="0"/>
                  </a:moveTo>
                  <a:cubicBezTo>
                    <a:pt x="167" y="12"/>
                    <a:pt x="1" y="143"/>
                    <a:pt x="1" y="345"/>
                  </a:cubicBezTo>
                  <a:cubicBezTo>
                    <a:pt x="13" y="786"/>
                    <a:pt x="13" y="1226"/>
                    <a:pt x="24" y="1667"/>
                  </a:cubicBezTo>
                  <a:cubicBezTo>
                    <a:pt x="24" y="1846"/>
                    <a:pt x="179" y="2024"/>
                    <a:pt x="370" y="2024"/>
                  </a:cubicBezTo>
                  <a:cubicBezTo>
                    <a:pt x="548" y="2012"/>
                    <a:pt x="715" y="1869"/>
                    <a:pt x="715" y="1679"/>
                  </a:cubicBezTo>
                  <a:cubicBezTo>
                    <a:pt x="715" y="1238"/>
                    <a:pt x="703" y="798"/>
                    <a:pt x="691" y="357"/>
                  </a:cubicBezTo>
                  <a:cubicBezTo>
                    <a:pt x="691" y="167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2"/>
            <p:cNvSpPr/>
            <p:nvPr/>
          </p:nvSpPr>
          <p:spPr>
            <a:xfrm>
              <a:off x="4995555" y="2271394"/>
              <a:ext cx="86641" cy="121062"/>
            </a:xfrm>
            <a:custGeom>
              <a:avLst/>
              <a:gdLst/>
              <a:ahLst/>
              <a:cxnLst/>
              <a:rect l="l" t="t" r="r" b="b"/>
              <a:pathLst>
                <a:path w="1251" h="1748" extrusionOk="0">
                  <a:moveTo>
                    <a:pt x="883" y="0"/>
                  </a:moveTo>
                  <a:cubicBezTo>
                    <a:pt x="765" y="0"/>
                    <a:pt x="649" y="51"/>
                    <a:pt x="595" y="165"/>
                  </a:cubicBezTo>
                  <a:cubicBezTo>
                    <a:pt x="417" y="523"/>
                    <a:pt x="238" y="868"/>
                    <a:pt x="60" y="1225"/>
                  </a:cubicBezTo>
                  <a:cubicBezTo>
                    <a:pt x="24" y="1308"/>
                    <a:pt x="0" y="1404"/>
                    <a:pt x="24" y="1499"/>
                  </a:cubicBezTo>
                  <a:cubicBezTo>
                    <a:pt x="48" y="1570"/>
                    <a:pt x="107" y="1666"/>
                    <a:pt x="179" y="1701"/>
                  </a:cubicBezTo>
                  <a:cubicBezTo>
                    <a:pt x="234" y="1731"/>
                    <a:pt x="301" y="1748"/>
                    <a:pt x="367" y="1748"/>
                  </a:cubicBezTo>
                  <a:cubicBezTo>
                    <a:pt x="485" y="1748"/>
                    <a:pt x="602" y="1697"/>
                    <a:pt x="655" y="1582"/>
                  </a:cubicBezTo>
                  <a:cubicBezTo>
                    <a:pt x="833" y="1237"/>
                    <a:pt x="1012" y="880"/>
                    <a:pt x="1191" y="523"/>
                  </a:cubicBezTo>
                  <a:cubicBezTo>
                    <a:pt x="1226" y="439"/>
                    <a:pt x="1250" y="356"/>
                    <a:pt x="1226" y="261"/>
                  </a:cubicBezTo>
                  <a:cubicBezTo>
                    <a:pt x="1203" y="177"/>
                    <a:pt x="1143" y="94"/>
                    <a:pt x="1072" y="46"/>
                  </a:cubicBezTo>
                  <a:cubicBezTo>
                    <a:pt x="1016" y="16"/>
                    <a:pt x="949" y="0"/>
                    <a:pt x="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2"/>
            <p:cNvSpPr/>
            <p:nvPr/>
          </p:nvSpPr>
          <p:spPr>
            <a:xfrm>
              <a:off x="5079632" y="2174851"/>
              <a:ext cx="135329" cy="72513"/>
            </a:xfrm>
            <a:custGeom>
              <a:avLst/>
              <a:gdLst/>
              <a:ahLst/>
              <a:cxnLst/>
              <a:rect l="l" t="t" r="r" b="b"/>
              <a:pathLst>
                <a:path w="1954" h="1047" extrusionOk="0">
                  <a:moveTo>
                    <a:pt x="389" y="0"/>
                  </a:moveTo>
                  <a:cubicBezTo>
                    <a:pt x="234" y="0"/>
                    <a:pt x="78" y="100"/>
                    <a:pt x="48" y="250"/>
                  </a:cubicBezTo>
                  <a:cubicBezTo>
                    <a:pt x="0" y="428"/>
                    <a:pt x="96" y="619"/>
                    <a:pt x="274" y="678"/>
                  </a:cubicBezTo>
                  <a:cubicBezTo>
                    <a:pt x="679" y="797"/>
                    <a:pt x="1072" y="917"/>
                    <a:pt x="1477" y="1036"/>
                  </a:cubicBezTo>
                  <a:cubicBezTo>
                    <a:pt x="1504" y="1043"/>
                    <a:pt x="1532" y="1047"/>
                    <a:pt x="1560" y="1047"/>
                  </a:cubicBezTo>
                  <a:cubicBezTo>
                    <a:pt x="1708" y="1047"/>
                    <a:pt x="1865" y="947"/>
                    <a:pt x="1905" y="797"/>
                  </a:cubicBezTo>
                  <a:cubicBezTo>
                    <a:pt x="1953" y="619"/>
                    <a:pt x="1858" y="428"/>
                    <a:pt x="1667" y="369"/>
                  </a:cubicBezTo>
                  <a:cubicBezTo>
                    <a:pt x="1274" y="250"/>
                    <a:pt x="870" y="131"/>
                    <a:pt x="477" y="12"/>
                  </a:cubicBezTo>
                  <a:cubicBezTo>
                    <a:pt x="448" y="4"/>
                    <a:pt x="418" y="0"/>
                    <a:pt x="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2"/>
            <p:cNvSpPr/>
            <p:nvPr/>
          </p:nvSpPr>
          <p:spPr>
            <a:xfrm>
              <a:off x="5181855" y="2353740"/>
              <a:ext cx="79231" cy="136714"/>
            </a:xfrm>
            <a:custGeom>
              <a:avLst/>
              <a:gdLst/>
              <a:ahLst/>
              <a:cxnLst/>
              <a:rect l="l" t="t" r="r" b="b"/>
              <a:pathLst>
                <a:path w="1144" h="1974" extrusionOk="0">
                  <a:moveTo>
                    <a:pt x="766" y="0"/>
                  </a:moveTo>
                  <a:cubicBezTo>
                    <a:pt x="618" y="0"/>
                    <a:pt x="479" y="93"/>
                    <a:pt x="429" y="250"/>
                  </a:cubicBezTo>
                  <a:cubicBezTo>
                    <a:pt x="298" y="679"/>
                    <a:pt x="179" y="1108"/>
                    <a:pt x="48" y="1536"/>
                  </a:cubicBezTo>
                  <a:cubicBezTo>
                    <a:pt x="1" y="1703"/>
                    <a:pt x="108" y="1917"/>
                    <a:pt x="287" y="1965"/>
                  </a:cubicBezTo>
                  <a:cubicBezTo>
                    <a:pt x="314" y="1970"/>
                    <a:pt x="341" y="1973"/>
                    <a:pt x="368" y="1973"/>
                  </a:cubicBezTo>
                  <a:cubicBezTo>
                    <a:pt x="520" y="1973"/>
                    <a:pt x="665" y="1889"/>
                    <a:pt x="715" y="1727"/>
                  </a:cubicBezTo>
                  <a:cubicBezTo>
                    <a:pt x="846" y="1298"/>
                    <a:pt x="965" y="870"/>
                    <a:pt x="1096" y="441"/>
                  </a:cubicBezTo>
                  <a:cubicBezTo>
                    <a:pt x="1144" y="262"/>
                    <a:pt x="1037" y="60"/>
                    <a:pt x="858" y="12"/>
                  </a:cubicBezTo>
                  <a:cubicBezTo>
                    <a:pt x="827" y="4"/>
                    <a:pt x="796" y="0"/>
                    <a:pt x="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2"/>
            <p:cNvSpPr/>
            <p:nvPr/>
          </p:nvSpPr>
          <p:spPr>
            <a:xfrm>
              <a:off x="5056570" y="2544403"/>
              <a:ext cx="61085" cy="116491"/>
            </a:xfrm>
            <a:custGeom>
              <a:avLst/>
              <a:gdLst/>
              <a:ahLst/>
              <a:cxnLst/>
              <a:rect l="l" t="t" r="r" b="b"/>
              <a:pathLst>
                <a:path w="882" h="1682" extrusionOk="0">
                  <a:moveTo>
                    <a:pt x="345" y="0"/>
                  </a:moveTo>
                  <a:cubicBezTo>
                    <a:pt x="320" y="0"/>
                    <a:pt x="296" y="3"/>
                    <a:pt x="274" y="10"/>
                  </a:cubicBezTo>
                  <a:cubicBezTo>
                    <a:pt x="191" y="33"/>
                    <a:pt x="107" y="93"/>
                    <a:pt x="60" y="164"/>
                  </a:cubicBezTo>
                  <a:cubicBezTo>
                    <a:pt x="12" y="260"/>
                    <a:pt x="0" y="343"/>
                    <a:pt x="24" y="438"/>
                  </a:cubicBezTo>
                  <a:lnTo>
                    <a:pt x="191" y="1427"/>
                  </a:lnTo>
                  <a:cubicBezTo>
                    <a:pt x="202" y="1498"/>
                    <a:pt x="274" y="1593"/>
                    <a:pt x="345" y="1629"/>
                  </a:cubicBezTo>
                  <a:cubicBezTo>
                    <a:pt x="393" y="1661"/>
                    <a:pt x="456" y="1682"/>
                    <a:pt x="518" y="1682"/>
                  </a:cubicBezTo>
                  <a:cubicBezTo>
                    <a:pt x="549" y="1682"/>
                    <a:pt x="580" y="1677"/>
                    <a:pt x="607" y="1665"/>
                  </a:cubicBezTo>
                  <a:cubicBezTo>
                    <a:pt x="691" y="1641"/>
                    <a:pt x="774" y="1593"/>
                    <a:pt x="822" y="1510"/>
                  </a:cubicBezTo>
                  <a:cubicBezTo>
                    <a:pt x="869" y="1427"/>
                    <a:pt x="881" y="1343"/>
                    <a:pt x="857" y="1248"/>
                  </a:cubicBezTo>
                  <a:cubicBezTo>
                    <a:pt x="798" y="915"/>
                    <a:pt x="750" y="593"/>
                    <a:pt x="691" y="260"/>
                  </a:cubicBezTo>
                  <a:cubicBezTo>
                    <a:pt x="679" y="176"/>
                    <a:pt x="607" y="93"/>
                    <a:pt x="536" y="57"/>
                  </a:cubicBezTo>
                  <a:cubicBezTo>
                    <a:pt x="484" y="22"/>
                    <a:pt x="412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2"/>
            <p:cNvSpPr/>
            <p:nvPr/>
          </p:nvSpPr>
          <p:spPr>
            <a:xfrm>
              <a:off x="4887514" y="2621693"/>
              <a:ext cx="80062" cy="122932"/>
            </a:xfrm>
            <a:custGeom>
              <a:avLst/>
              <a:gdLst/>
              <a:ahLst/>
              <a:cxnLst/>
              <a:rect l="l" t="t" r="r" b="b"/>
              <a:pathLst>
                <a:path w="1156" h="1775" extrusionOk="0">
                  <a:moveTo>
                    <a:pt x="402" y="1"/>
                  </a:moveTo>
                  <a:cubicBezTo>
                    <a:pt x="369" y="1"/>
                    <a:pt x="338" y="5"/>
                    <a:pt x="310" y="13"/>
                  </a:cubicBezTo>
                  <a:cubicBezTo>
                    <a:pt x="143" y="60"/>
                    <a:pt x="0" y="251"/>
                    <a:pt x="72" y="430"/>
                  </a:cubicBezTo>
                  <a:cubicBezTo>
                    <a:pt x="191" y="799"/>
                    <a:pt x="310" y="1156"/>
                    <a:pt x="429" y="1513"/>
                  </a:cubicBezTo>
                  <a:cubicBezTo>
                    <a:pt x="453" y="1596"/>
                    <a:pt x="500" y="1680"/>
                    <a:pt x="584" y="1727"/>
                  </a:cubicBezTo>
                  <a:cubicBezTo>
                    <a:pt x="631" y="1759"/>
                    <a:pt x="695" y="1775"/>
                    <a:pt x="757" y="1775"/>
                  </a:cubicBezTo>
                  <a:cubicBezTo>
                    <a:pt x="787" y="1775"/>
                    <a:pt x="818" y="1771"/>
                    <a:pt x="846" y="1763"/>
                  </a:cubicBezTo>
                  <a:cubicBezTo>
                    <a:pt x="1024" y="1715"/>
                    <a:pt x="1155" y="1525"/>
                    <a:pt x="1096" y="1346"/>
                  </a:cubicBezTo>
                  <a:cubicBezTo>
                    <a:pt x="977" y="977"/>
                    <a:pt x="858" y="620"/>
                    <a:pt x="738" y="263"/>
                  </a:cubicBezTo>
                  <a:cubicBezTo>
                    <a:pt x="703" y="180"/>
                    <a:pt x="667" y="96"/>
                    <a:pt x="584" y="49"/>
                  </a:cubicBezTo>
                  <a:cubicBezTo>
                    <a:pt x="536" y="17"/>
                    <a:pt x="467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2"/>
            <p:cNvSpPr/>
            <p:nvPr/>
          </p:nvSpPr>
          <p:spPr>
            <a:xfrm>
              <a:off x="4532919" y="2590597"/>
              <a:ext cx="111366" cy="110535"/>
            </a:xfrm>
            <a:custGeom>
              <a:avLst/>
              <a:gdLst/>
              <a:ahLst/>
              <a:cxnLst/>
              <a:rect l="l" t="t" r="r" b="b"/>
              <a:pathLst>
                <a:path w="1608" h="1596" extrusionOk="0">
                  <a:moveTo>
                    <a:pt x="375" y="0"/>
                  </a:moveTo>
                  <a:cubicBezTo>
                    <a:pt x="287" y="0"/>
                    <a:pt x="200" y="30"/>
                    <a:pt x="143" y="93"/>
                  </a:cubicBezTo>
                  <a:cubicBezTo>
                    <a:pt x="13" y="236"/>
                    <a:pt x="1" y="438"/>
                    <a:pt x="132" y="581"/>
                  </a:cubicBezTo>
                  <a:cubicBezTo>
                    <a:pt x="417" y="890"/>
                    <a:pt x="703" y="1188"/>
                    <a:pt x="977" y="1498"/>
                  </a:cubicBezTo>
                  <a:cubicBezTo>
                    <a:pt x="1042" y="1563"/>
                    <a:pt x="1135" y="1596"/>
                    <a:pt x="1225" y="1596"/>
                  </a:cubicBezTo>
                  <a:cubicBezTo>
                    <a:pt x="1316" y="1596"/>
                    <a:pt x="1406" y="1563"/>
                    <a:pt x="1465" y="1498"/>
                  </a:cubicBezTo>
                  <a:cubicBezTo>
                    <a:pt x="1596" y="1367"/>
                    <a:pt x="1608" y="1152"/>
                    <a:pt x="1477" y="1010"/>
                  </a:cubicBezTo>
                  <a:cubicBezTo>
                    <a:pt x="1191" y="712"/>
                    <a:pt x="917" y="402"/>
                    <a:pt x="632" y="105"/>
                  </a:cubicBezTo>
                  <a:cubicBezTo>
                    <a:pt x="569" y="36"/>
                    <a:pt x="471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2"/>
            <p:cNvSpPr/>
            <p:nvPr/>
          </p:nvSpPr>
          <p:spPr>
            <a:xfrm>
              <a:off x="4355622" y="2713250"/>
              <a:ext cx="114690" cy="130343"/>
            </a:xfrm>
            <a:custGeom>
              <a:avLst/>
              <a:gdLst/>
              <a:ahLst/>
              <a:cxnLst/>
              <a:rect l="l" t="t" r="r" b="b"/>
              <a:pathLst>
                <a:path w="1656" h="1882" extrusionOk="0">
                  <a:moveTo>
                    <a:pt x="1310" y="1"/>
                  </a:moveTo>
                  <a:cubicBezTo>
                    <a:pt x="1227" y="1"/>
                    <a:pt x="1120" y="24"/>
                    <a:pt x="1072" y="96"/>
                  </a:cubicBezTo>
                  <a:lnTo>
                    <a:pt x="108" y="1286"/>
                  </a:lnTo>
                  <a:cubicBezTo>
                    <a:pt x="48" y="1358"/>
                    <a:pt x="1" y="1429"/>
                    <a:pt x="1" y="1525"/>
                  </a:cubicBezTo>
                  <a:cubicBezTo>
                    <a:pt x="1" y="1608"/>
                    <a:pt x="36" y="1715"/>
                    <a:pt x="96" y="1775"/>
                  </a:cubicBezTo>
                  <a:cubicBezTo>
                    <a:pt x="167" y="1834"/>
                    <a:pt x="251" y="1882"/>
                    <a:pt x="346" y="1882"/>
                  </a:cubicBezTo>
                  <a:cubicBezTo>
                    <a:pt x="429" y="1882"/>
                    <a:pt x="537" y="1858"/>
                    <a:pt x="596" y="1786"/>
                  </a:cubicBezTo>
                  <a:lnTo>
                    <a:pt x="1549" y="596"/>
                  </a:lnTo>
                  <a:cubicBezTo>
                    <a:pt x="1608" y="524"/>
                    <a:pt x="1656" y="453"/>
                    <a:pt x="1656" y="358"/>
                  </a:cubicBezTo>
                  <a:cubicBezTo>
                    <a:pt x="1656" y="274"/>
                    <a:pt x="1620" y="167"/>
                    <a:pt x="1560" y="108"/>
                  </a:cubicBezTo>
                  <a:cubicBezTo>
                    <a:pt x="1489" y="48"/>
                    <a:pt x="1406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2"/>
            <p:cNvSpPr/>
            <p:nvPr/>
          </p:nvSpPr>
          <p:spPr>
            <a:xfrm>
              <a:off x="4161011" y="2668164"/>
              <a:ext cx="63578" cy="124040"/>
            </a:xfrm>
            <a:custGeom>
              <a:avLst/>
              <a:gdLst/>
              <a:ahLst/>
              <a:cxnLst/>
              <a:rect l="l" t="t" r="r" b="b"/>
              <a:pathLst>
                <a:path w="918" h="1791" extrusionOk="0">
                  <a:moveTo>
                    <a:pt x="589" y="1"/>
                  </a:moveTo>
                  <a:cubicBezTo>
                    <a:pt x="437" y="1"/>
                    <a:pt x="269" y="85"/>
                    <a:pt x="239" y="247"/>
                  </a:cubicBezTo>
                  <a:cubicBezTo>
                    <a:pt x="168" y="616"/>
                    <a:pt x="96" y="985"/>
                    <a:pt x="25" y="1354"/>
                  </a:cubicBezTo>
                  <a:cubicBezTo>
                    <a:pt x="1" y="1449"/>
                    <a:pt x="1" y="1533"/>
                    <a:pt x="49" y="1616"/>
                  </a:cubicBezTo>
                  <a:cubicBezTo>
                    <a:pt x="96" y="1687"/>
                    <a:pt x="179" y="1759"/>
                    <a:pt x="251" y="1783"/>
                  </a:cubicBezTo>
                  <a:cubicBezTo>
                    <a:pt x="278" y="1788"/>
                    <a:pt x="306" y="1791"/>
                    <a:pt x="334" y="1791"/>
                  </a:cubicBezTo>
                  <a:cubicBezTo>
                    <a:pt x="490" y="1791"/>
                    <a:pt x="651" y="1706"/>
                    <a:pt x="691" y="1545"/>
                  </a:cubicBezTo>
                  <a:cubicBezTo>
                    <a:pt x="763" y="1175"/>
                    <a:pt x="834" y="806"/>
                    <a:pt x="906" y="437"/>
                  </a:cubicBezTo>
                  <a:cubicBezTo>
                    <a:pt x="918" y="342"/>
                    <a:pt x="918" y="259"/>
                    <a:pt x="870" y="175"/>
                  </a:cubicBezTo>
                  <a:cubicBezTo>
                    <a:pt x="834" y="104"/>
                    <a:pt x="751" y="32"/>
                    <a:pt x="668" y="9"/>
                  </a:cubicBezTo>
                  <a:cubicBezTo>
                    <a:pt x="642" y="3"/>
                    <a:pt x="616" y="1"/>
                    <a:pt x="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2"/>
            <p:cNvSpPr/>
            <p:nvPr/>
          </p:nvSpPr>
          <p:spPr>
            <a:xfrm>
              <a:off x="4077764" y="2899757"/>
              <a:ext cx="78399" cy="146618"/>
            </a:xfrm>
            <a:custGeom>
              <a:avLst/>
              <a:gdLst/>
              <a:ahLst/>
              <a:cxnLst/>
              <a:rect l="l" t="t" r="r" b="b"/>
              <a:pathLst>
                <a:path w="1132" h="2117" extrusionOk="0">
                  <a:moveTo>
                    <a:pt x="375" y="0"/>
                  </a:moveTo>
                  <a:cubicBezTo>
                    <a:pt x="349" y="0"/>
                    <a:pt x="323" y="4"/>
                    <a:pt x="298" y="10"/>
                  </a:cubicBezTo>
                  <a:cubicBezTo>
                    <a:pt x="119" y="70"/>
                    <a:pt x="0" y="248"/>
                    <a:pt x="48" y="439"/>
                  </a:cubicBezTo>
                  <a:lnTo>
                    <a:pt x="417" y="1856"/>
                  </a:lnTo>
                  <a:cubicBezTo>
                    <a:pt x="458" y="2008"/>
                    <a:pt x="601" y="2116"/>
                    <a:pt x="753" y="2116"/>
                  </a:cubicBezTo>
                  <a:cubicBezTo>
                    <a:pt x="780" y="2116"/>
                    <a:pt x="807" y="2113"/>
                    <a:pt x="834" y="2106"/>
                  </a:cubicBezTo>
                  <a:cubicBezTo>
                    <a:pt x="1012" y="2046"/>
                    <a:pt x="1131" y="1868"/>
                    <a:pt x="1084" y="1677"/>
                  </a:cubicBezTo>
                  <a:cubicBezTo>
                    <a:pt x="965" y="1213"/>
                    <a:pt x="846" y="737"/>
                    <a:pt x="727" y="260"/>
                  </a:cubicBezTo>
                  <a:cubicBezTo>
                    <a:pt x="686" y="117"/>
                    <a:pt x="531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2"/>
            <p:cNvSpPr/>
            <p:nvPr/>
          </p:nvSpPr>
          <p:spPr>
            <a:xfrm>
              <a:off x="4267389" y="2957309"/>
              <a:ext cx="89965" cy="107557"/>
            </a:xfrm>
            <a:custGeom>
              <a:avLst/>
              <a:gdLst/>
              <a:ahLst/>
              <a:cxnLst/>
              <a:rect l="l" t="t" r="r" b="b"/>
              <a:pathLst>
                <a:path w="1299" h="1553" extrusionOk="0">
                  <a:moveTo>
                    <a:pt x="361" y="1"/>
                  </a:moveTo>
                  <a:cubicBezTo>
                    <a:pt x="296" y="1"/>
                    <a:pt x="227" y="17"/>
                    <a:pt x="179" y="48"/>
                  </a:cubicBezTo>
                  <a:cubicBezTo>
                    <a:pt x="108" y="96"/>
                    <a:pt x="37" y="167"/>
                    <a:pt x="25" y="251"/>
                  </a:cubicBezTo>
                  <a:cubicBezTo>
                    <a:pt x="1" y="334"/>
                    <a:pt x="1" y="441"/>
                    <a:pt x="48" y="525"/>
                  </a:cubicBezTo>
                  <a:cubicBezTo>
                    <a:pt x="251" y="810"/>
                    <a:pt x="441" y="1096"/>
                    <a:pt x="644" y="1382"/>
                  </a:cubicBezTo>
                  <a:cubicBezTo>
                    <a:pt x="691" y="1453"/>
                    <a:pt x="763" y="1513"/>
                    <a:pt x="846" y="1537"/>
                  </a:cubicBezTo>
                  <a:cubicBezTo>
                    <a:pt x="881" y="1547"/>
                    <a:pt x="919" y="1552"/>
                    <a:pt x="959" y="1552"/>
                  </a:cubicBezTo>
                  <a:cubicBezTo>
                    <a:pt x="1014" y="1552"/>
                    <a:pt x="1071" y="1541"/>
                    <a:pt x="1120" y="1513"/>
                  </a:cubicBezTo>
                  <a:cubicBezTo>
                    <a:pt x="1191" y="1465"/>
                    <a:pt x="1263" y="1394"/>
                    <a:pt x="1275" y="1310"/>
                  </a:cubicBezTo>
                  <a:cubicBezTo>
                    <a:pt x="1299" y="1215"/>
                    <a:pt x="1299" y="1108"/>
                    <a:pt x="1251" y="1037"/>
                  </a:cubicBezTo>
                  <a:cubicBezTo>
                    <a:pt x="1049" y="751"/>
                    <a:pt x="846" y="465"/>
                    <a:pt x="656" y="179"/>
                  </a:cubicBezTo>
                  <a:cubicBezTo>
                    <a:pt x="596" y="108"/>
                    <a:pt x="537" y="48"/>
                    <a:pt x="453" y="13"/>
                  </a:cubicBezTo>
                  <a:cubicBezTo>
                    <a:pt x="425" y="5"/>
                    <a:pt x="394" y="1"/>
                    <a:pt x="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2"/>
            <p:cNvSpPr/>
            <p:nvPr/>
          </p:nvSpPr>
          <p:spPr>
            <a:xfrm>
              <a:off x="4215446" y="3184055"/>
              <a:ext cx="115522" cy="87403"/>
            </a:xfrm>
            <a:custGeom>
              <a:avLst/>
              <a:gdLst/>
              <a:ahLst/>
              <a:cxnLst/>
              <a:rect l="l" t="t" r="r" b="b"/>
              <a:pathLst>
                <a:path w="1668" h="1262" extrusionOk="0">
                  <a:moveTo>
                    <a:pt x="393" y="0"/>
                  </a:moveTo>
                  <a:cubicBezTo>
                    <a:pt x="272" y="0"/>
                    <a:pt x="151" y="58"/>
                    <a:pt x="96" y="168"/>
                  </a:cubicBezTo>
                  <a:cubicBezTo>
                    <a:pt x="1" y="334"/>
                    <a:pt x="48" y="537"/>
                    <a:pt x="215" y="644"/>
                  </a:cubicBezTo>
                  <a:lnTo>
                    <a:pt x="1108" y="1215"/>
                  </a:lnTo>
                  <a:cubicBezTo>
                    <a:pt x="1155" y="1247"/>
                    <a:pt x="1212" y="1261"/>
                    <a:pt x="1271" y="1261"/>
                  </a:cubicBezTo>
                  <a:cubicBezTo>
                    <a:pt x="1392" y="1261"/>
                    <a:pt x="1520" y="1200"/>
                    <a:pt x="1584" y="1096"/>
                  </a:cubicBezTo>
                  <a:cubicBezTo>
                    <a:pt x="1668" y="930"/>
                    <a:pt x="1620" y="727"/>
                    <a:pt x="1465" y="620"/>
                  </a:cubicBezTo>
                  <a:cubicBezTo>
                    <a:pt x="1168" y="430"/>
                    <a:pt x="870" y="239"/>
                    <a:pt x="572" y="49"/>
                  </a:cubicBezTo>
                  <a:cubicBezTo>
                    <a:pt x="519" y="16"/>
                    <a:pt x="456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2"/>
            <p:cNvSpPr/>
            <p:nvPr/>
          </p:nvSpPr>
          <p:spPr>
            <a:xfrm>
              <a:off x="4037318" y="3207186"/>
              <a:ext cx="101531" cy="117184"/>
            </a:xfrm>
            <a:custGeom>
              <a:avLst/>
              <a:gdLst/>
              <a:ahLst/>
              <a:cxnLst/>
              <a:rect l="l" t="t" r="r" b="b"/>
              <a:pathLst>
                <a:path w="1466" h="1692" extrusionOk="0">
                  <a:moveTo>
                    <a:pt x="358" y="0"/>
                  </a:moveTo>
                  <a:cubicBezTo>
                    <a:pt x="275" y="0"/>
                    <a:pt x="168" y="36"/>
                    <a:pt x="108" y="96"/>
                  </a:cubicBezTo>
                  <a:cubicBezTo>
                    <a:pt x="49" y="167"/>
                    <a:pt x="1" y="250"/>
                    <a:pt x="1" y="346"/>
                  </a:cubicBezTo>
                  <a:cubicBezTo>
                    <a:pt x="13" y="369"/>
                    <a:pt x="13" y="405"/>
                    <a:pt x="13" y="429"/>
                  </a:cubicBezTo>
                  <a:cubicBezTo>
                    <a:pt x="37" y="489"/>
                    <a:pt x="60" y="548"/>
                    <a:pt x="108" y="584"/>
                  </a:cubicBezTo>
                  <a:cubicBezTo>
                    <a:pt x="358" y="917"/>
                    <a:pt x="608" y="1251"/>
                    <a:pt x="858" y="1584"/>
                  </a:cubicBezTo>
                  <a:cubicBezTo>
                    <a:pt x="918" y="1643"/>
                    <a:pt x="1025" y="1691"/>
                    <a:pt x="1108" y="1691"/>
                  </a:cubicBezTo>
                  <a:cubicBezTo>
                    <a:pt x="1192" y="1691"/>
                    <a:pt x="1299" y="1655"/>
                    <a:pt x="1358" y="1596"/>
                  </a:cubicBezTo>
                  <a:cubicBezTo>
                    <a:pt x="1418" y="1524"/>
                    <a:pt x="1465" y="1441"/>
                    <a:pt x="1454" y="1346"/>
                  </a:cubicBezTo>
                  <a:cubicBezTo>
                    <a:pt x="1454" y="1310"/>
                    <a:pt x="1454" y="1286"/>
                    <a:pt x="1454" y="1251"/>
                  </a:cubicBezTo>
                  <a:cubicBezTo>
                    <a:pt x="1430" y="1191"/>
                    <a:pt x="1406" y="1143"/>
                    <a:pt x="1358" y="1096"/>
                  </a:cubicBezTo>
                  <a:cubicBezTo>
                    <a:pt x="1108" y="762"/>
                    <a:pt x="858" y="441"/>
                    <a:pt x="608" y="108"/>
                  </a:cubicBezTo>
                  <a:cubicBezTo>
                    <a:pt x="549" y="36"/>
                    <a:pt x="441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2"/>
            <p:cNvSpPr/>
            <p:nvPr/>
          </p:nvSpPr>
          <p:spPr>
            <a:xfrm>
              <a:off x="3852610" y="3238282"/>
              <a:ext cx="61916" cy="127572"/>
            </a:xfrm>
            <a:custGeom>
              <a:avLst/>
              <a:gdLst/>
              <a:ahLst/>
              <a:cxnLst/>
              <a:rect l="l" t="t" r="r" b="b"/>
              <a:pathLst>
                <a:path w="894" h="1842" extrusionOk="0">
                  <a:moveTo>
                    <a:pt x="532" y="0"/>
                  </a:moveTo>
                  <a:cubicBezTo>
                    <a:pt x="478" y="0"/>
                    <a:pt x="424" y="12"/>
                    <a:pt x="382" y="40"/>
                  </a:cubicBezTo>
                  <a:cubicBezTo>
                    <a:pt x="311" y="87"/>
                    <a:pt x="227" y="159"/>
                    <a:pt x="215" y="242"/>
                  </a:cubicBezTo>
                  <a:cubicBezTo>
                    <a:pt x="156" y="635"/>
                    <a:pt x="84" y="1016"/>
                    <a:pt x="13" y="1397"/>
                  </a:cubicBezTo>
                  <a:cubicBezTo>
                    <a:pt x="1" y="1492"/>
                    <a:pt x="1" y="1575"/>
                    <a:pt x="49" y="1671"/>
                  </a:cubicBezTo>
                  <a:cubicBezTo>
                    <a:pt x="96" y="1742"/>
                    <a:pt x="168" y="1814"/>
                    <a:pt x="251" y="1825"/>
                  </a:cubicBezTo>
                  <a:cubicBezTo>
                    <a:pt x="290" y="1835"/>
                    <a:pt x="330" y="1841"/>
                    <a:pt x="368" y="1841"/>
                  </a:cubicBezTo>
                  <a:cubicBezTo>
                    <a:pt x="423" y="1841"/>
                    <a:pt x="476" y="1830"/>
                    <a:pt x="525" y="1802"/>
                  </a:cubicBezTo>
                  <a:cubicBezTo>
                    <a:pt x="596" y="1754"/>
                    <a:pt x="668" y="1683"/>
                    <a:pt x="680" y="1587"/>
                  </a:cubicBezTo>
                  <a:cubicBezTo>
                    <a:pt x="751" y="1206"/>
                    <a:pt x="811" y="825"/>
                    <a:pt x="882" y="444"/>
                  </a:cubicBezTo>
                  <a:cubicBezTo>
                    <a:pt x="894" y="349"/>
                    <a:pt x="894" y="266"/>
                    <a:pt x="846" y="170"/>
                  </a:cubicBezTo>
                  <a:cubicBezTo>
                    <a:pt x="811" y="99"/>
                    <a:pt x="727" y="28"/>
                    <a:pt x="644" y="16"/>
                  </a:cubicBezTo>
                  <a:cubicBezTo>
                    <a:pt x="609" y="6"/>
                    <a:pt x="571" y="0"/>
                    <a:pt x="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2"/>
            <p:cNvSpPr/>
            <p:nvPr/>
          </p:nvSpPr>
          <p:spPr>
            <a:xfrm>
              <a:off x="3883153" y="3494739"/>
              <a:ext cx="97376" cy="123625"/>
            </a:xfrm>
            <a:custGeom>
              <a:avLst/>
              <a:gdLst/>
              <a:ahLst/>
              <a:cxnLst/>
              <a:rect l="l" t="t" r="r" b="b"/>
              <a:pathLst>
                <a:path w="1406" h="1785" extrusionOk="0">
                  <a:moveTo>
                    <a:pt x="401" y="1"/>
                  </a:moveTo>
                  <a:cubicBezTo>
                    <a:pt x="341" y="1"/>
                    <a:pt x="281" y="16"/>
                    <a:pt x="227" y="51"/>
                  </a:cubicBezTo>
                  <a:cubicBezTo>
                    <a:pt x="72" y="147"/>
                    <a:pt x="0" y="349"/>
                    <a:pt x="96" y="516"/>
                  </a:cubicBezTo>
                  <a:cubicBezTo>
                    <a:pt x="298" y="885"/>
                    <a:pt x="501" y="1242"/>
                    <a:pt x="703" y="1611"/>
                  </a:cubicBezTo>
                  <a:cubicBezTo>
                    <a:pt x="760" y="1718"/>
                    <a:pt x="886" y="1785"/>
                    <a:pt x="1013" y="1785"/>
                  </a:cubicBezTo>
                  <a:cubicBezTo>
                    <a:pt x="1070" y="1785"/>
                    <a:pt x="1128" y="1771"/>
                    <a:pt x="1179" y="1742"/>
                  </a:cubicBezTo>
                  <a:cubicBezTo>
                    <a:pt x="1334" y="1635"/>
                    <a:pt x="1405" y="1432"/>
                    <a:pt x="1310" y="1266"/>
                  </a:cubicBezTo>
                  <a:cubicBezTo>
                    <a:pt x="1108" y="909"/>
                    <a:pt x="905" y="539"/>
                    <a:pt x="703" y="182"/>
                  </a:cubicBezTo>
                  <a:cubicBezTo>
                    <a:pt x="647" y="70"/>
                    <a:pt x="525" y="1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2"/>
            <p:cNvSpPr/>
            <p:nvPr/>
          </p:nvSpPr>
          <p:spPr>
            <a:xfrm>
              <a:off x="4023328" y="3439680"/>
              <a:ext cx="96545" cy="110604"/>
            </a:xfrm>
            <a:custGeom>
              <a:avLst/>
              <a:gdLst/>
              <a:ahLst/>
              <a:cxnLst/>
              <a:rect l="l" t="t" r="r" b="b"/>
              <a:pathLst>
                <a:path w="1394" h="1597" extrusionOk="0">
                  <a:moveTo>
                    <a:pt x="358" y="0"/>
                  </a:moveTo>
                  <a:cubicBezTo>
                    <a:pt x="298" y="0"/>
                    <a:pt x="237" y="14"/>
                    <a:pt x="191" y="37"/>
                  </a:cubicBezTo>
                  <a:cubicBezTo>
                    <a:pt x="108" y="84"/>
                    <a:pt x="48" y="156"/>
                    <a:pt x="24" y="251"/>
                  </a:cubicBezTo>
                  <a:cubicBezTo>
                    <a:pt x="1" y="334"/>
                    <a:pt x="1" y="441"/>
                    <a:pt x="60" y="513"/>
                  </a:cubicBezTo>
                  <a:cubicBezTo>
                    <a:pt x="286" y="811"/>
                    <a:pt x="501" y="1120"/>
                    <a:pt x="727" y="1418"/>
                  </a:cubicBezTo>
                  <a:cubicBezTo>
                    <a:pt x="786" y="1489"/>
                    <a:pt x="846" y="1549"/>
                    <a:pt x="941" y="1584"/>
                  </a:cubicBezTo>
                  <a:cubicBezTo>
                    <a:pt x="965" y="1592"/>
                    <a:pt x="994" y="1596"/>
                    <a:pt x="1025" y="1596"/>
                  </a:cubicBezTo>
                  <a:cubicBezTo>
                    <a:pt x="1087" y="1596"/>
                    <a:pt x="1155" y="1580"/>
                    <a:pt x="1203" y="1549"/>
                  </a:cubicBezTo>
                  <a:cubicBezTo>
                    <a:pt x="1275" y="1501"/>
                    <a:pt x="1346" y="1430"/>
                    <a:pt x="1370" y="1346"/>
                  </a:cubicBezTo>
                  <a:cubicBezTo>
                    <a:pt x="1382" y="1263"/>
                    <a:pt x="1394" y="1156"/>
                    <a:pt x="1334" y="1072"/>
                  </a:cubicBezTo>
                  <a:cubicBezTo>
                    <a:pt x="1108" y="775"/>
                    <a:pt x="882" y="477"/>
                    <a:pt x="655" y="168"/>
                  </a:cubicBezTo>
                  <a:cubicBezTo>
                    <a:pt x="596" y="96"/>
                    <a:pt x="548" y="37"/>
                    <a:pt x="453" y="13"/>
                  </a:cubicBezTo>
                  <a:cubicBezTo>
                    <a:pt x="423" y="4"/>
                    <a:pt x="391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2"/>
            <p:cNvSpPr/>
            <p:nvPr/>
          </p:nvSpPr>
          <p:spPr>
            <a:xfrm>
              <a:off x="4274038" y="3351586"/>
              <a:ext cx="132767" cy="104579"/>
            </a:xfrm>
            <a:custGeom>
              <a:avLst/>
              <a:gdLst/>
              <a:ahLst/>
              <a:cxnLst/>
              <a:rect l="l" t="t" r="r" b="b"/>
              <a:pathLst>
                <a:path w="1917" h="1510" extrusionOk="0">
                  <a:moveTo>
                    <a:pt x="1551" y="1"/>
                  </a:moveTo>
                  <a:cubicBezTo>
                    <a:pt x="1497" y="1"/>
                    <a:pt x="1443" y="15"/>
                    <a:pt x="1393" y="47"/>
                  </a:cubicBezTo>
                  <a:cubicBezTo>
                    <a:pt x="988" y="320"/>
                    <a:pt x="595" y="594"/>
                    <a:pt x="191" y="856"/>
                  </a:cubicBezTo>
                  <a:cubicBezTo>
                    <a:pt x="119" y="904"/>
                    <a:pt x="60" y="975"/>
                    <a:pt x="24" y="1059"/>
                  </a:cubicBezTo>
                  <a:cubicBezTo>
                    <a:pt x="0" y="1142"/>
                    <a:pt x="12" y="1261"/>
                    <a:pt x="60" y="1332"/>
                  </a:cubicBezTo>
                  <a:cubicBezTo>
                    <a:pt x="126" y="1433"/>
                    <a:pt x="252" y="1509"/>
                    <a:pt x="378" y="1509"/>
                  </a:cubicBezTo>
                  <a:cubicBezTo>
                    <a:pt x="432" y="1509"/>
                    <a:pt x="486" y="1495"/>
                    <a:pt x="536" y="1463"/>
                  </a:cubicBezTo>
                  <a:lnTo>
                    <a:pt x="1738" y="654"/>
                  </a:lnTo>
                  <a:cubicBezTo>
                    <a:pt x="1810" y="606"/>
                    <a:pt x="1869" y="535"/>
                    <a:pt x="1893" y="451"/>
                  </a:cubicBezTo>
                  <a:cubicBezTo>
                    <a:pt x="1917" y="368"/>
                    <a:pt x="1917" y="261"/>
                    <a:pt x="1869" y="178"/>
                  </a:cubicBezTo>
                  <a:cubicBezTo>
                    <a:pt x="1803" y="77"/>
                    <a:pt x="1677" y="1"/>
                    <a:pt x="1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2"/>
            <p:cNvSpPr/>
            <p:nvPr/>
          </p:nvSpPr>
          <p:spPr>
            <a:xfrm>
              <a:off x="4231930" y="3528744"/>
              <a:ext cx="70158" cy="127157"/>
            </a:xfrm>
            <a:custGeom>
              <a:avLst/>
              <a:gdLst/>
              <a:ahLst/>
              <a:cxnLst/>
              <a:rect l="l" t="t" r="r" b="b"/>
              <a:pathLst>
                <a:path w="1013" h="1836" extrusionOk="0">
                  <a:moveTo>
                    <a:pt x="650" y="1"/>
                  </a:moveTo>
                  <a:cubicBezTo>
                    <a:pt x="504" y="1"/>
                    <a:pt x="350" y="93"/>
                    <a:pt x="310" y="251"/>
                  </a:cubicBezTo>
                  <a:cubicBezTo>
                    <a:pt x="227" y="632"/>
                    <a:pt x="132" y="1013"/>
                    <a:pt x="37" y="1394"/>
                  </a:cubicBezTo>
                  <a:cubicBezTo>
                    <a:pt x="1" y="1572"/>
                    <a:pt x="84" y="1787"/>
                    <a:pt x="275" y="1822"/>
                  </a:cubicBezTo>
                  <a:cubicBezTo>
                    <a:pt x="308" y="1831"/>
                    <a:pt x="342" y="1836"/>
                    <a:pt x="375" y="1836"/>
                  </a:cubicBezTo>
                  <a:cubicBezTo>
                    <a:pt x="523" y="1836"/>
                    <a:pt x="664" y="1752"/>
                    <a:pt x="703" y="1596"/>
                  </a:cubicBezTo>
                  <a:cubicBezTo>
                    <a:pt x="799" y="1203"/>
                    <a:pt x="882" y="822"/>
                    <a:pt x="977" y="441"/>
                  </a:cubicBezTo>
                  <a:cubicBezTo>
                    <a:pt x="1013" y="263"/>
                    <a:pt x="930" y="60"/>
                    <a:pt x="739" y="13"/>
                  </a:cubicBezTo>
                  <a:cubicBezTo>
                    <a:pt x="710" y="5"/>
                    <a:pt x="680" y="1"/>
                    <a:pt x="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2"/>
            <p:cNvSpPr/>
            <p:nvPr/>
          </p:nvSpPr>
          <p:spPr>
            <a:xfrm>
              <a:off x="4400154" y="3586573"/>
              <a:ext cx="69327" cy="119746"/>
            </a:xfrm>
            <a:custGeom>
              <a:avLst/>
              <a:gdLst/>
              <a:ahLst/>
              <a:cxnLst/>
              <a:rect l="l" t="t" r="r" b="b"/>
              <a:pathLst>
                <a:path w="1001" h="1729" extrusionOk="0">
                  <a:moveTo>
                    <a:pt x="368" y="1"/>
                  </a:moveTo>
                  <a:cubicBezTo>
                    <a:pt x="341" y="1"/>
                    <a:pt x="313" y="4"/>
                    <a:pt x="286" y="11"/>
                  </a:cubicBezTo>
                  <a:cubicBezTo>
                    <a:pt x="108" y="71"/>
                    <a:pt x="1" y="249"/>
                    <a:pt x="36" y="440"/>
                  </a:cubicBezTo>
                  <a:lnTo>
                    <a:pt x="286" y="1476"/>
                  </a:lnTo>
                  <a:cubicBezTo>
                    <a:pt x="316" y="1614"/>
                    <a:pt x="461" y="1728"/>
                    <a:pt x="612" y="1728"/>
                  </a:cubicBezTo>
                  <a:cubicBezTo>
                    <a:pt x="643" y="1728"/>
                    <a:pt x="673" y="1724"/>
                    <a:pt x="703" y="1714"/>
                  </a:cubicBezTo>
                  <a:cubicBezTo>
                    <a:pt x="882" y="1666"/>
                    <a:pt x="1001" y="1488"/>
                    <a:pt x="953" y="1297"/>
                  </a:cubicBezTo>
                  <a:lnTo>
                    <a:pt x="715" y="261"/>
                  </a:lnTo>
                  <a:cubicBezTo>
                    <a:pt x="675" y="109"/>
                    <a:pt x="522" y="1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2"/>
            <p:cNvSpPr/>
            <p:nvPr/>
          </p:nvSpPr>
          <p:spPr>
            <a:xfrm>
              <a:off x="4521354" y="3561779"/>
              <a:ext cx="94952" cy="87472"/>
            </a:xfrm>
            <a:custGeom>
              <a:avLst/>
              <a:gdLst/>
              <a:ahLst/>
              <a:cxnLst/>
              <a:rect l="l" t="t" r="r" b="b"/>
              <a:pathLst>
                <a:path w="1371" h="1263" extrusionOk="0">
                  <a:moveTo>
                    <a:pt x="358" y="0"/>
                  </a:moveTo>
                  <a:cubicBezTo>
                    <a:pt x="275" y="0"/>
                    <a:pt x="168" y="36"/>
                    <a:pt x="108" y="95"/>
                  </a:cubicBezTo>
                  <a:cubicBezTo>
                    <a:pt x="49" y="167"/>
                    <a:pt x="1" y="250"/>
                    <a:pt x="1" y="345"/>
                  </a:cubicBezTo>
                  <a:cubicBezTo>
                    <a:pt x="1" y="429"/>
                    <a:pt x="25" y="536"/>
                    <a:pt x="96" y="583"/>
                  </a:cubicBezTo>
                  <a:cubicBezTo>
                    <a:pt x="322" y="774"/>
                    <a:pt x="549" y="964"/>
                    <a:pt x="775" y="1155"/>
                  </a:cubicBezTo>
                  <a:cubicBezTo>
                    <a:pt x="811" y="1191"/>
                    <a:pt x="846" y="1214"/>
                    <a:pt x="882" y="1226"/>
                  </a:cubicBezTo>
                  <a:cubicBezTo>
                    <a:pt x="930" y="1250"/>
                    <a:pt x="965" y="1262"/>
                    <a:pt x="1013" y="1262"/>
                  </a:cubicBezTo>
                  <a:cubicBezTo>
                    <a:pt x="1108" y="1262"/>
                    <a:pt x="1203" y="1226"/>
                    <a:pt x="1263" y="1167"/>
                  </a:cubicBezTo>
                  <a:cubicBezTo>
                    <a:pt x="1323" y="1095"/>
                    <a:pt x="1370" y="1012"/>
                    <a:pt x="1370" y="917"/>
                  </a:cubicBezTo>
                  <a:cubicBezTo>
                    <a:pt x="1370" y="833"/>
                    <a:pt x="1346" y="726"/>
                    <a:pt x="1275" y="667"/>
                  </a:cubicBezTo>
                  <a:cubicBezTo>
                    <a:pt x="1049" y="488"/>
                    <a:pt x="822" y="298"/>
                    <a:pt x="596" y="107"/>
                  </a:cubicBezTo>
                  <a:cubicBezTo>
                    <a:pt x="561" y="71"/>
                    <a:pt x="525" y="48"/>
                    <a:pt x="489" y="36"/>
                  </a:cubicBezTo>
                  <a:cubicBezTo>
                    <a:pt x="441" y="12"/>
                    <a:pt x="406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2"/>
            <p:cNvSpPr/>
            <p:nvPr/>
          </p:nvSpPr>
          <p:spPr>
            <a:xfrm>
              <a:off x="4543654" y="3391893"/>
              <a:ext cx="120439" cy="76737"/>
            </a:xfrm>
            <a:custGeom>
              <a:avLst/>
              <a:gdLst/>
              <a:ahLst/>
              <a:cxnLst/>
              <a:rect l="l" t="t" r="r" b="b"/>
              <a:pathLst>
                <a:path w="1739" h="1108" extrusionOk="0">
                  <a:moveTo>
                    <a:pt x="1393" y="0"/>
                  </a:moveTo>
                  <a:cubicBezTo>
                    <a:pt x="1334" y="0"/>
                    <a:pt x="1274" y="12"/>
                    <a:pt x="1215" y="36"/>
                  </a:cubicBezTo>
                  <a:cubicBezTo>
                    <a:pt x="870" y="179"/>
                    <a:pt x="524" y="322"/>
                    <a:pt x="191" y="465"/>
                  </a:cubicBezTo>
                  <a:cubicBezTo>
                    <a:pt x="108" y="489"/>
                    <a:pt x="48" y="596"/>
                    <a:pt x="24" y="667"/>
                  </a:cubicBezTo>
                  <a:cubicBezTo>
                    <a:pt x="0" y="750"/>
                    <a:pt x="12" y="858"/>
                    <a:pt x="60" y="929"/>
                  </a:cubicBezTo>
                  <a:cubicBezTo>
                    <a:pt x="96" y="1012"/>
                    <a:pt x="167" y="1072"/>
                    <a:pt x="262" y="1096"/>
                  </a:cubicBezTo>
                  <a:cubicBezTo>
                    <a:pt x="286" y="1096"/>
                    <a:pt x="322" y="1108"/>
                    <a:pt x="346" y="1108"/>
                  </a:cubicBezTo>
                  <a:cubicBezTo>
                    <a:pt x="417" y="1108"/>
                    <a:pt x="465" y="1096"/>
                    <a:pt x="524" y="1060"/>
                  </a:cubicBezTo>
                  <a:cubicBezTo>
                    <a:pt x="870" y="929"/>
                    <a:pt x="1215" y="786"/>
                    <a:pt x="1560" y="643"/>
                  </a:cubicBezTo>
                  <a:cubicBezTo>
                    <a:pt x="1632" y="608"/>
                    <a:pt x="1703" y="512"/>
                    <a:pt x="1715" y="441"/>
                  </a:cubicBezTo>
                  <a:cubicBezTo>
                    <a:pt x="1739" y="358"/>
                    <a:pt x="1727" y="250"/>
                    <a:pt x="1691" y="167"/>
                  </a:cubicBezTo>
                  <a:cubicBezTo>
                    <a:pt x="1643" y="96"/>
                    <a:pt x="1572" y="24"/>
                    <a:pt x="1489" y="12"/>
                  </a:cubicBezTo>
                  <a:cubicBezTo>
                    <a:pt x="1453" y="0"/>
                    <a:pt x="1417" y="0"/>
                    <a:pt x="1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2"/>
            <p:cNvSpPr/>
            <p:nvPr/>
          </p:nvSpPr>
          <p:spPr>
            <a:xfrm>
              <a:off x="4584862" y="3183293"/>
              <a:ext cx="49588" cy="110535"/>
            </a:xfrm>
            <a:custGeom>
              <a:avLst/>
              <a:gdLst/>
              <a:ahLst/>
              <a:cxnLst/>
              <a:rect l="l" t="t" r="r" b="b"/>
              <a:pathLst>
                <a:path w="716" h="1596" extrusionOk="0">
                  <a:moveTo>
                    <a:pt x="370" y="0"/>
                  </a:moveTo>
                  <a:cubicBezTo>
                    <a:pt x="179" y="12"/>
                    <a:pt x="25" y="155"/>
                    <a:pt x="25" y="345"/>
                  </a:cubicBezTo>
                  <a:lnTo>
                    <a:pt x="1" y="1238"/>
                  </a:lnTo>
                  <a:cubicBezTo>
                    <a:pt x="1" y="1429"/>
                    <a:pt x="155" y="1596"/>
                    <a:pt x="346" y="1596"/>
                  </a:cubicBezTo>
                  <a:cubicBezTo>
                    <a:pt x="536" y="1584"/>
                    <a:pt x="691" y="1453"/>
                    <a:pt x="703" y="1250"/>
                  </a:cubicBezTo>
                  <a:lnTo>
                    <a:pt x="715" y="357"/>
                  </a:lnTo>
                  <a:cubicBezTo>
                    <a:pt x="715" y="179"/>
                    <a:pt x="560" y="0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2"/>
            <p:cNvSpPr/>
            <p:nvPr/>
          </p:nvSpPr>
          <p:spPr>
            <a:xfrm>
              <a:off x="4443024" y="3074976"/>
              <a:ext cx="72651" cy="103886"/>
            </a:xfrm>
            <a:custGeom>
              <a:avLst/>
              <a:gdLst/>
              <a:ahLst/>
              <a:cxnLst/>
              <a:rect l="l" t="t" r="r" b="b"/>
              <a:pathLst>
                <a:path w="1049" h="1500" extrusionOk="0">
                  <a:moveTo>
                    <a:pt x="667" y="1"/>
                  </a:moveTo>
                  <a:cubicBezTo>
                    <a:pt x="615" y="1"/>
                    <a:pt x="562" y="12"/>
                    <a:pt x="513" y="40"/>
                  </a:cubicBezTo>
                  <a:cubicBezTo>
                    <a:pt x="429" y="100"/>
                    <a:pt x="382" y="159"/>
                    <a:pt x="346" y="254"/>
                  </a:cubicBezTo>
                  <a:lnTo>
                    <a:pt x="37" y="1052"/>
                  </a:lnTo>
                  <a:cubicBezTo>
                    <a:pt x="1" y="1135"/>
                    <a:pt x="25" y="1255"/>
                    <a:pt x="72" y="1326"/>
                  </a:cubicBezTo>
                  <a:cubicBezTo>
                    <a:pt x="108" y="1397"/>
                    <a:pt x="191" y="1469"/>
                    <a:pt x="275" y="1493"/>
                  </a:cubicBezTo>
                  <a:cubicBezTo>
                    <a:pt x="302" y="1497"/>
                    <a:pt x="333" y="1499"/>
                    <a:pt x="364" y="1499"/>
                  </a:cubicBezTo>
                  <a:cubicBezTo>
                    <a:pt x="425" y="1499"/>
                    <a:pt x="489" y="1489"/>
                    <a:pt x="537" y="1457"/>
                  </a:cubicBezTo>
                  <a:cubicBezTo>
                    <a:pt x="620" y="1409"/>
                    <a:pt x="668" y="1338"/>
                    <a:pt x="703" y="1255"/>
                  </a:cubicBezTo>
                  <a:lnTo>
                    <a:pt x="1013" y="445"/>
                  </a:lnTo>
                  <a:cubicBezTo>
                    <a:pt x="1049" y="362"/>
                    <a:pt x="1025" y="254"/>
                    <a:pt x="977" y="171"/>
                  </a:cubicBezTo>
                  <a:cubicBezTo>
                    <a:pt x="941" y="100"/>
                    <a:pt x="858" y="28"/>
                    <a:pt x="775" y="16"/>
                  </a:cubicBezTo>
                  <a:cubicBezTo>
                    <a:pt x="740" y="6"/>
                    <a:pt x="704" y="1"/>
                    <a:pt x="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2"/>
            <p:cNvSpPr/>
            <p:nvPr/>
          </p:nvSpPr>
          <p:spPr>
            <a:xfrm>
              <a:off x="4542823" y="2851555"/>
              <a:ext cx="108942" cy="92043"/>
            </a:xfrm>
            <a:custGeom>
              <a:avLst/>
              <a:gdLst/>
              <a:ahLst/>
              <a:cxnLst/>
              <a:rect l="l" t="t" r="r" b="b"/>
              <a:pathLst>
                <a:path w="1573" h="1329" extrusionOk="0">
                  <a:moveTo>
                    <a:pt x="1206" y="1"/>
                  </a:moveTo>
                  <a:cubicBezTo>
                    <a:pt x="1149" y="1"/>
                    <a:pt x="1092" y="15"/>
                    <a:pt x="1048" y="51"/>
                  </a:cubicBezTo>
                  <a:lnTo>
                    <a:pt x="179" y="682"/>
                  </a:lnTo>
                  <a:cubicBezTo>
                    <a:pt x="108" y="730"/>
                    <a:pt x="48" y="790"/>
                    <a:pt x="24" y="885"/>
                  </a:cubicBezTo>
                  <a:cubicBezTo>
                    <a:pt x="0" y="968"/>
                    <a:pt x="0" y="1075"/>
                    <a:pt x="48" y="1147"/>
                  </a:cubicBezTo>
                  <a:cubicBezTo>
                    <a:pt x="96" y="1218"/>
                    <a:pt x="167" y="1290"/>
                    <a:pt x="251" y="1313"/>
                  </a:cubicBezTo>
                  <a:cubicBezTo>
                    <a:pt x="283" y="1323"/>
                    <a:pt x="320" y="1328"/>
                    <a:pt x="359" y="1328"/>
                  </a:cubicBezTo>
                  <a:cubicBezTo>
                    <a:pt x="419" y="1328"/>
                    <a:pt x="481" y="1314"/>
                    <a:pt x="524" y="1278"/>
                  </a:cubicBezTo>
                  <a:lnTo>
                    <a:pt x="1394" y="647"/>
                  </a:lnTo>
                  <a:cubicBezTo>
                    <a:pt x="1465" y="599"/>
                    <a:pt x="1524" y="540"/>
                    <a:pt x="1548" y="444"/>
                  </a:cubicBezTo>
                  <a:cubicBezTo>
                    <a:pt x="1572" y="361"/>
                    <a:pt x="1560" y="254"/>
                    <a:pt x="1524" y="182"/>
                  </a:cubicBezTo>
                  <a:cubicBezTo>
                    <a:pt x="1477" y="99"/>
                    <a:pt x="1405" y="40"/>
                    <a:pt x="1310" y="16"/>
                  </a:cubicBezTo>
                  <a:cubicBezTo>
                    <a:pt x="1278" y="6"/>
                    <a:pt x="1242" y="1"/>
                    <a:pt x="1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2"/>
            <p:cNvSpPr/>
            <p:nvPr/>
          </p:nvSpPr>
          <p:spPr>
            <a:xfrm>
              <a:off x="4725869" y="2812771"/>
              <a:ext cx="105618" cy="66556"/>
            </a:xfrm>
            <a:custGeom>
              <a:avLst/>
              <a:gdLst/>
              <a:ahLst/>
              <a:cxnLst/>
              <a:rect l="l" t="t" r="r" b="b"/>
              <a:pathLst>
                <a:path w="1525" h="961" extrusionOk="0">
                  <a:moveTo>
                    <a:pt x="380" y="1"/>
                  </a:moveTo>
                  <a:cubicBezTo>
                    <a:pt x="228" y="1"/>
                    <a:pt x="76" y="107"/>
                    <a:pt x="36" y="254"/>
                  </a:cubicBezTo>
                  <a:cubicBezTo>
                    <a:pt x="1" y="445"/>
                    <a:pt x="96" y="623"/>
                    <a:pt x="275" y="683"/>
                  </a:cubicBezTo>
                  <a:cubicBezTo>
                    <a:pt x="536" y="766"/>
                    <a:pt x="786" y="861"/>
                    <a:pt x="1048" y="945"/>
                  </a:cubicBezTo>
                  <a:cubicBezTo>
                    <a:pt x="1078" y="955"/>
                    <a:pt x="1109" y="960"/>
                    <a:pt x="1140" y="960"/>
                  </a:cubicBezTo>
                  <a:cubicBezTo>
                    <a:pt x="1286" y="960"/>
                    <a:pt x="1438" y="854"/>
                    <a:pt x="1477" y="707"/>
                  </a:cubicBezTo>
                  <a:cubicBezTo>
                    <a:pt x="1525" y="516"/>
                    <a:pt x="1429" y="338"/>
                    <a:pt x="1239" y="278"/>
                  </a:cubicBezTo>
                  <a:cubicBezTo>
                    <a:pt x="989" y="195"/>
                    <a:pt x="727" y="99"/>
                    <a:pt x="477" y="16"/>
                  </a:cubicBezTo>
                  <a:cubicBezTo>
                    <a:pt x="445" y="6"/>
                    <a:pt x="413" y="1"/>
                    <a:pt x="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2"/>
            <p:cNvSpPr/>
            <p:nvPr/>
          </p:nvSpPr>
          <p:spPr>
            <a:xfrm>
              <a:off x="4968337" y="2939164"/>
              <a:ext cx="117114" cy="91628"/>
            </a:xfrm>
            <a:custGeom>
              <a:avLst/>
              <a:gdLst/>
              <a:ahLst/>
              <a:cxnLst/>
              <a:rect l="l" t="t" r="r" b="b"/>
              <a:pathLst>
                <a:path w="1691" h="1323" extrusionOk="0">
                  <a:moveTo>
                    <a:pt x="390" y="1"/>
                  </a:moveTo>
                  <a:cubicBezTo>
                    <a:pt x="357" y="1"/>
                    <a:pt x="326" y="5"/>
                    <a:pt x="298" y="13"/>
                  </a:cubicBezTo>
                  <a:cubicBezTo>
                    <a:pt x="226" y="37"/>
                    <a:pt x="131" y="96"/>
                    <a:pt x="95" y="168"/>
                  </a:cubicBezTo>
                  <a:cubicBezTo>
                    <a:pt x="0" y="346"/>
                    <a:pt x="48" y="537"/>
                    <a:pt x="203" y="644"/>
                  </a:cubicBezTo>
                  <a:cubicBezTo>
                    <a:pt x="512" y="858"/>
                    <a:pt x="810" y="1061"/>
                    <a:pt x="1119" y="1275"/>
                  </a:cubicBezTo>
                  <a:cubicBezTo>
                    <a:pt x="1167" y="1307"/>
                    <a:pt x="1230" y="1322"/>
                    <a:pt x="1292" y="1322"/>
                  </a:cubicBezTo>
                  <a:cubicBezTo>
                    <a:pt x="1323" y="1322"/>
                    <a:pt x="1353" y="1318"/>
                    <a:pt x="1381" y="1311"/>
                  </a:cubicBezTo>
                  <a:cubicBezTo>
                    <a:pt x="1465" y="1299"/>
                    <a:pt x="1548" y="1227"/>
                    <a:pt x="1596" y="1156"/>
                  </a:cubicBezTo>
                  <a:cubicBezTo>
                    <a:pt x="1691" y="989"/>
                    <a:pt x="1631" y="799"/>
                    <a:pt x="1476" y="680"/>
                  </a:cubicBezTo>
                  <a:cubicBezTo>
                    <a:pt x="1167" y="477"/>
                    <a:pt x="869" y="263"/>
                    <a:pt x="572" y="48"/>
                  </a:cubicBezTo>
                  <a:cubicBezTo>
                    <a:pt x="524" y="17"/>
                    <a:pt x="455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2"/>
            <p:cNvSpPr/>
            <p:nvPr/>
          </p:nvSpPr>
          <p:spPr>
            <a:xfrm>
              <a:off x="4892500" y="3078508"/>
              <a:ext cx="50281" cy="157630"/>
            </a:xfrm>
            <a:custGeom>
              <a:avLst/>
              <a:gdLst/>
              <a:ahLst/>
              <a:cxnLst/>
              <a:rect l="l" t="t" r="r" b="b"/>
              <a:pathLst>
                <a:path w="726" h="2276" extrusionOk="0">
                  <a:moveTo>
                    <a:pt x="399" y="0"/>
                  </a:moveTo>
                  <a:cubicBezTo>
                    <a:pt x="393" y="0"/>
                    <a:pt x="387" y="1"/>
                    <a:pt x="381" y="1"/>
                  </a:cubicBezTo>
                  <a:cubicBezTo>
                    <a:pt x="202" y="1"/>
                    <a:pt x="35" y="144"/>
                    <a:pt x="35" y="346"/>
                  </a:cubicBezTo>
                  <a:cubicBezTo>
                    <a:pt x="24" y="870"/>
                    <a:pt x="12" y="1394"/>
                    <a:pt x="12" y="1930"/>
                  </a:cubicBezTo>
                  <a:cubicBezTo>
                    <a:pt x="0" y="2103"/>
                    <a:pt x="156" y="2276"/>
                    <a:pt x="328" y="2276"/>
                  </a:cubicBezTo>
                  <a:cubicBezTo>
                    <a:pt x="334" y="2276"/>
                    <a:pt x="339" y="2275"/>
                    <a:pt x="345" y="2275"/>
                  </a:cubicBezTo>
                  <a:cubicBezTo>
                    <a:pt x="536" y="2275"/>
                    <a:pt x="702" y="2132"/>
                    <a:pt x="702" y="1930"/>
                  </a:cubicBezTo>
                  <a:cubicBezTo>
                    <a:pt x="702" y="1406"/>
                    <a:pt x="714" y="882"/>
                    <a:pt x="726" y="346"/>
                  </a:cubicBezTo>
                  <a:cubicBezTo>
                    <a:pt x="726" y="173"/>
                    <a:pt x="581" y="0"/>
                    <a:pt x="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2"/>
            <p:cNvSpPr/>
            <p:nvPr/>
          </p:nvSpPr>
          <p:spPr>
            <a:xfrm>
              <a:off x="4705299" y="3010568"/>
              <a:ext cx="83317" cy="113236"/>
            </a:xfrm>
            <a:custGeom>
              <a:avLst/>
              <a:gdLst/>
              <a:ahLst/>
              <a:cxnLst/>
              <a:rect l="l" t="t" r="r" b="b"/>
              <a:pathLst>
                <a:path w="1203" h="1635" extrusionOk="0">
                  <a:moveTo>
                    <a:pt x="845" y="0"/>
                  </a:moveTo>
                  <a:cubicBezTo>
                    <a:pt x="814" y="0"/>
                    <a:pt x="782" y="6"/>
                    <a:pt x="750" y="18"/>
                  </a:cubicBezTo>
                  <a:cubicBezTo>
                    <a:pt x="679" y="41"/>
                    <a:pt x="583" y="89"/>
                    <a:pt x="548" y="172"/>
                  </a:cubicBezTo>
                  <a:cubicBezTo>
                    <a:pt x="393" y="482"/>
                    <a:pt x="226" y="791"/>
                    <a:pt x="71" y="1113"/>
                  </a:cubicBezTo>
                  <a:cubicBezTo>
                    <a:pt x="24" y="1196"/>
                    <a:pt x="0" y="1280"/>
                    <a:pt x="36" y="1375"/>
                  </a:cubicBezTo>
                  <a:cubicBezTo>
                    <a:pt x="48" y="1458"/>
                    <a:pt x="107" y="1542"/>
                    <a:pt x="191" y="1589"/>
                  </a:cubicBezTo>
                  <a:cubicBezTo>
                    <a:pt x="242" y="1615"/>
                    <a:pt x="312" y="1635"/>
                    <a:pt x="378" y="1635"/>
                  </a:cubicBezTo>
                  <a:cubicBezTo>
                    <a:pt x="404" y="1635"/>
                    <a:pt x="429" y="1632"/>
                    <a:pt x="452" y="1625"/>
                  </a:cubicBezTo>
                  <a:cubicBezTo>
                    <a:pt x="536" y="1601"/>
                    <a:pt x="619" y="1553"/>
                    <a:pt x="667" y="1470"/>
                  </a:cubicBezTo>
                  <a:cubicBezTo>
                    <a:pt x="822" y="1149"/>
                    <a:pt x="976" y="839"/>
                    <a:pt x="1143" y="530"/>
                  </a:cubicBezTo>
                  <a:cubicBezTo>
                    <a:pt x="1179" y="446"/>
                    <a:pt x="1203" y="351"/>
                    <a:pt x="1179" y="256"/>
                  </a:cubicBezTo>
                  <a:cubicBezTo>
                    <a:pt x="1155" y="184"/>
                    <a:pt x="1095" y="89"/>
                    <a:pt x="1024" y="53"/>
                  </a:cubicBezTo>
                  <a:cubicBezTo>
                    <a:pt x="968" y="22"/>
                    <a:pt x="908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2"/>
            <p:cNvSpPr/>
            <p:nvPr/>
          </p:nvSpPr>
          <p:spPr>
            <a:xfrm>
              <a:off x="4767076" y="3302068"/>
              <a:ext cx="70989" cy="152436"/>
            </a:xfrm>
            <a:custGeom>
              <a:avLst/>
              <a:gdLst/>
              <a:ahLst/>
              <a:cxnLst/>
              <a:rect l="l" t="t" r="r" b="b"/>
              <a:pathLst>
                <a:path w="1025" h="2201" extrusionOk="0">
                  <a:moveTo>
                    <a:pt x="365" y="1"/>
                  </a:moveTo>
                  <a:cubicBezTo>
                    <a:pt x="338" y="1"/>
                    <a:pt x="312" y="4"/>
                    <a:pt x="287" y="11"/>
                  </a:cubicBezTo>
                  <a:cubicBezTo>
                    <a:pt x="96" y="71"/>
                    <a:pt x="1" y="250"/>
                    <a:pt x="37" y="440"/>
                  </a:cubicBezTo>
                  <a:cubicBezTo>
                    <a:pt x="132" y="940"/>
                    <a:pt x="227" y="1440"/>
                    <a:pt x="311" y="1940"/>
                  </a:cubicBezTo>
                  <a:cubicBezTo>
                    <a:pt x="341" y="2092"/>
                    <a:pt x="509" y="2201"/>
                    <a:pt x="661" y="2201"/>
                  </a:cubicBezTo>
                  <a:cubicBezTo>
                    <a:pt x="688" y="2201"/>
                    <a:pt x="714" y="2197"/>
                    <a:pt x="739" y="2190"/>
                  </a:cubicBezTo>
                  <a:cubicBezTo>
                    <a:pt x="930" y="2131"/>
                    <a:pt x="1025" y="1964"/>
                    <a:pt x="989" y="1762"/>
                  </a:cubicBezTo>
                  <a:cubicBezTo>
                    <a:pt x="894" y="1262"/>
                    <a:pt x="799" y="762"/>
                    <a:pt x="703" y="262"/>
                  </a:cubicBezTo>
                  <a:cubicBezTo>
                    <a:pt x="683" y="110"/>
                    <a:pt x="517" y="1"/>
                    <a:pt x="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2"/>
            <p:cNvSpPr/>
            <p:nvPr/>
          </p:nvSpPr>
          <p:spPr>
            <a:xfrm>
              <a:off x="4742352" y="3568358"/>
              <a:ext cx="75975" cy="116699"/>
            </a:xfrm>
            <a:custGeom>
              <a:avLst/>
              <a:gdLst/>
              <a:ahLst/>
              <a:cxnLst/>
              <a:rect l="l" t="t" r="r" b="b"/>
              <a:pathLst>
                <a:path w="1097" h="1685" extrusionOk="0">
                  <a:moveTo>
                    <a:pt x="364" y="0"/>
                  </a:moveTo>
                  <a:cubicBezTo>
                    <a:pt x="333" y="0"/>
                    <a:pt x="302" y="4"/>
                    <a:pt x="275" y="12"/>
                  </a:cubicBezTo>
                  <a:cubicBezTo>
                    <a:pt x="191" y="36"/>
                    <a:pt x="108" y="84"/>
                    <a:pt x="72" y="167"/>
                  </a:cubicBezTo>
                  <a:cubicBezTo>
                    <a:pt x="25" y="238"/>
                    <a:pt x="1" y="346"/>
                    <a:pt x="25" y="429"/>
                  </a:cubicBezTo>
                  <a:cubicBezTo>
                    <a:pt x="156" y="762"/>
                    <a:pt x="275" y="1096"/>
                    <a:pt x="394" y="1429"/>
                  </a:cubicBezTo>
                  <a:cubicBezTo>
                    <a:pt x="429" y="1512"/>
                    <a:pt x="465" y="1584"/>
                    <a:pt x="548" y="1631"/>
                  </a:cubicBezTo>
                  <a:cubicBezTo>
                    <a:pt x="596" y="1663"/>
                    <a:pt x="665" y="1684"/>
                    <a:pt x="730" y="1684"/>
                  </a:cubicBezTo>
                  <a:cubicBezTo>
                    <a:pt x="763" y="1684"/>
                    <a:pt x="795" y="1679"/>
                    <a:pt x="822" y="1667"/>
                  </a:cubicBezTo>
                  <a:cubicBezTo>
                    <a:pt x="906" y="1643"/>
                    <a:pt x="977" y="1596"/>
                    <a:pt x="1025" y="1512"/>
                  </a:cubicBezTo>
                  <a:cubicBezTo>
                    <a:pt x="1072" y="1441"/>
                    <a:pt x="1096" y="1334"/>
                    <a:pt x="1072" y="1250"/>
                  </a:cubicBezTo>
                  <a:lnTo>
                    <a:pt x="703" y="262"/>
                  </a:lnTo>
                  <a:cubicBezTo>
                    <a:pt x="668" y="167"/>
                    <a:pt x="620" y="96"/>
                    <a:pt x="548" y="48"/>
                  </a:cubicBezTo>
                  <a:cubicBezTo>
                    <a:pt x="493" y="16"/>
                    <a:pt x="427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2"/>
            <p:cNvSpPr/>
            <p:nvPr/>
          </p:nvSpPr>
          <p:spPr>
            <a:xfrm>
              <a:off x="4917156" y="3524588"/>
              <a:ext cx="139485" cy="109011"/>
            </a:xfrm>
            <a:custGeom>
              <a:avLst/>
              <a:gdLst/>
              <a:ahLst/>
              <a:cxnLst/>
              <a:rect l="l" t="t" r="r" b="b"/>
              <a:pathLst>
                <a:path w="2014" h="1574" extrusionOk="0">
                  <a:moveTo>
                    <a:pt x="1648" y="1"/>
                  </a:moveTo>
                  <a:cubicBezTo>
                    <a:pt x="1593" y="1"/>
                    <a:pt x="1537" y="16"/>
                    <a:pt x="1489" y="49"/>
                  </a:cubicBezTo>
                  <a:cubicBezTo>
                    <a:pt x="1049" y="335"/>
                    <a:pt x="620" y="632"/>
                    <a:pt x="191" y="930"/>
                  </a:cubicBezTo>
                  <a:cubicBezTo>
                    <a:pt x="108" y="978"/>
                    <a:pt x="49" y="1037"/>
                    <a:pt x="25" y="1132"/>
                  </a:cubicBezTo>
                  <a:cubicBezTo>
                    <a:pt x="1" y="1216"/>
                    <a:pt x="13" y="1323"/>
                    <a:pt x="60" y="1394"/>
                  </a:cubicBezTo>
                  <a:cubicBezTo>
                    <a:pt x="118" y="1501"/>
                    <a:pt x="243" y="1574"/>
                    <a:pt x="366" y="1574"/>
                  </a:cubicBezTo>
                  <a:cubicBezTo>
                    <a:pt x="421" y="1574"/>
                    <a:pt x="477" y="1559"/>
                    <a:pt x="525" y="1525"/>
                  </a:cubicBezTo>
                  <a:cubicBezTo>
                    <a:pt x="965" y="1240"/>
                    <a:pt x="1394" y="942"/>
                    <a:pt x="1823" y="656"/>
                  </a:cubicBezTo>
                  <a:cubicBezTo>
                    <a:pt x="1906" y="597"/>
                    <a:pt x="1965" y="537"/>
                    <a:pt x="1989" y="442"/>
                  </a:cubicBezTo>
                  <a:cubicBezTo>
                    <a:pt x="2013" y="370"/>
                    <a:pt x="2001" y="251"/>
                    <a:pt x="1954" y="180"/>
                  </a:cubicBezTo>
                  <a:cubicBezTo>
                    <a:pt x="1896" y="73"/>
                    <a:pt x="1771" y="1"/>
                    <a:pt x="1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2"/>
            <p:cNvSpPr/>
            <p:nvPr/>
          </p:nvSpPr>
          <p:spPr>
            <a:xfrm>
              <a:off x="5089536" y="3372917"/>
              <a:ext cx="106449" cy="110535"/>
            </a:xfrm>
            <a:custGeom>
              <a:avLst/>
              <a:gdLst/>
              <a:ahLst/>
              <a:cxnLst/>
              <a:rect l="l" t="t" r="r" b="b"/>
              <a:pathLst>
                <a:path w="1537" h="1596" extrusionOk="0">
                  <a:moveTo>
                    <a:pt x="393" y="1"/>
                  </a:moveTo>
                  <a:cubicBezTo>
                    <a:pt x="298" y="1"/>
                    <a:pt x="203" y="36"/>
                    <a:pt x="143" y="108"/>
                  </a:cubicBezTo>
                  <a:cubicBezTo>
                    <a:pt x="0" y="251"/>
                    <a:pt x="0" y="441"/>
                    <a:pt x="131" y="596"/>
                  </a:cubicBezTo>
                  <a:cubicBezTo>
                    <a:pt x="393" y="893"/>
                    <a:pt x="643" y="1191"/>
                    <a:pt x="905" y="1489"/>
                  </a:cubicBezTo>
                  <a:cubicBezTo>
                    <a:pt x="965" y="1560"/>
                    <a:pt x="1060" y="1596"/>
                    <a:pt x="1143" y="1596"/>
                  </a:cubicBezTo>
                  <a:cubicBezTo>
                    <a:pt x="1239" y="1596"/>
                    <a:pt x="1334" y="1560"/>
                    <a:pt x="1393" y="1501"/>
                  </a:cubicBezTo>
                  <a:cubicBezTo>
                    <a:pt x="1536" y="1358"/>
                    <a:pt x="1524" y="1155"/>
                    <a:pt x="1405" y="1013"/>
                  </a:cubicBezTo>
                  <a:cubicBezTo>
                    <a:pt x="1143" y="703"/>
                    <a:pt x="893" y="405"/>
                    <a:pt x="631" y="108"/>
                  </a:cubicBezTo>
                  <a:cubicBezTo>
                    <a:pt x="572" y="48"/>
                    <a:pt x="477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2"/>
            <p:cNvSpPr/>
            <p:nvPr/>
          </p:nvSpPr>
          <p:spPr>
            <a:xfrm>
              <a:off x="5175276" y="3533730"/>
              <a:ext cx="74313" cy="95229"/>
            </a:xfrm>
            <a:custGeom>
              <a:avLst/>
              <a:gdLst/>
              <a:ahLst/>
              <a:cxnLst/>
              <a:rect l="l" t="t" r="r" b="b"/>
              <a:pathLst>
                <a:path w="1073" h="1375" extrusionOk="0">
                  <a:moveTo>
                    <a:pt x="714" y="0"/>
                  </a:moveTo>
                  <a:cubicBezTo>
                    <a:pt x="683" y="0"/>
                    <a:pt x="651" y="4"/>
                    <a:pt x="620" y="12"/>
                  </a:cubicBezTo>
                  <a:cubicBezTo>
                    <a:pt x="536" y="36"/>
                    <a:pt x="453" y="84"/>
                    <a:pt x="405" y="167"/>
                  </a:cubicBezTo>
                  <a:cubicBezTo>
                    <a:pt x="298" y="393"/>
                    <a:pt x="179" y="619"/>
                    <a:pt x="60" y="846"/>
                  </a:cubicBezTo>
                  <a:cubicBezTo>
                    <a:pt x="12" y="929"/>
                    <a:pt x="1" y="1024"/>
                    <a:pt x="24" y="1119"/>
                  </a:cubicBezTo>
                  <a:cubicBezTo>
                    <a:pt x="36" y="1191"/>
                    <a:pt x="108" y="1286"/>
                    <a:pt x="179" y="1322"/>
                  </a:cubicBezTo>
                  <a:cubicBezTo>
                    <a:pt x="235" y="1354"/>
                    <a:pt x="296" y="1375"/>
                    <a:pt x="355" y="1375"/>
                  </a:cubicBezTo>
                  <a:cubicBezTo>
                    <a:pt x="384" y="1375"/>
                    <a:pt x="413" y="1369"/>
                    <a:pt x="441" y="1358"/>
                  </a:cubicBezTo>
                  <a:cubicBezTo>
                    <a:pt x="524" y="1334"/>
                    <a:pt x="608" y="1286"/>
                    <a:pt x="655" y="1203"/>
                  </a:cubicBezTo>
                  <a:cubicBezTo>
                    <a:pt x="774" y="977"/>
                    <a:pt x="894" y="750"/>
                    <a:pt x="1001" y="524"/>
                  </a:cubicBezTo>
                  <a:cubicBezTo>
                    <a:pt x="1048" y="441"/>
                    <a:pt x="1072" y="357"/>
                    <a:pt x="1048" y="262"/>
                  </a:cubicBezTo>
                  <a:cubicBezTo>
                    <a:pt x="1025" y="179"/>
                    <a:pt x="965" y="95"/>
                    <a:pt x="882" y="48"/>
                  </a:cubicBezTo>
                  <a:cubicBezTo>
                    <a:pt x="834" y="16"/>
                    <a:pt x="776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2"/>
            <p:cNvSpPr/>
            <p:nvPr/>
          </p:nvSpPr>
          <p:spPr>
            <a:xfrm>
              <a:off x="5195914" y="3213489"/>
              <a:ext cx="83317" cy="108873"/>
            </a:xfrm>
            <a:custGeom>
              <a:avLst/>
              <a:gdLst/>
              <a:ahLst/>
              <a:cxnLst/>
              <a:rect l="l" t="t" r="r" b="b"/>
              <a:pathLst>
                <a:path w="1203" h="1572" extrusionOk="0">
                  <a:moveTo>
                    <a:pt x="837" y="0"/>
                  </a:moveTo>
                  <a:cubicBezTo>
                    <a:pt x="722" y="0"/>
                    <a:pt x="609" y="53"/>
                    <a:pt x="548" y="159"/>
                  </a:cubicBezTo>
                  <a:cubicBezTo>
                    <a:pt x="381" y="457"/>
                    <a:pt x="226" y="755"/>
                    <a:pt x="60" y="1052"/>
                  </a:cubicBezTo>
                  <a:cubicBezTo>
                    <a:pt x="12" y="1136"/>
                    <a:pt x="0" y="1231"/>
                    <a:pt x="24" y="1314"/>
                  </a:cubicBezTo>
                  <a:cubicBezTo>
                    <a:pt x="48" y="1398"/>
                    <a:pt x="107" y="1493"/>
                    <a:pt x="179" y="1529"/>
                  </a:cubicBezTo>
                  <a:cubicBezTo>
                    <a:pt x="232" y="1557"/>
                    <a:pt x="294" y="1572"/>
                    <a:pt x="356" y="1572"/>
                  </a:cubicBezTo>
                  <a:cubicBezTo>
                    <a:pt x="474" y="1572"/>
                    <a:pt x="593" y="1519"/>
                    <a:pt x="655" y="1410"/>
                  </a:cubicBezTo>
                  <a:cubicBezTo>
                    <a:pt x="822" y="1112"/>
                    <a:pt x="977" y="814"/>
                    <a:pt x="1143" y="528"/>
                  </a:cubicBezTo>
                  <a:cubicBezTo>
                    <a:pt x="1191" y="445"/>
                    <a:pt x="1203" y="350"/>
                    <a:pt x="1179" y="255"/>
                  </a:cubicBezTo>
                  <a:cubicBezTo>
                    <a:pt x="1167" y="171"/>
                    <a:pt x="1096" y="88"/>
                    <a:pt x="1024" y="52"/>
                  </a:cubicBezTo>
                  <a:cubicBezTo>
                    <a:pt x="968" y="18"/>
                    <a:pt x="902" y="0"/>
                    <a:pt x="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2"/>
            <p:cNvSpPr/>
            <p:nvPr/>
          </p:nvSpPr>
          <p:spPr>
            <a:xfrm>
              <a:off x="5098609" y="3034807"/>
              <a:ext cx="74244" cy="141978"/>
            </a:xfrm>
            <a:custGeom>
              <a:avLst/>
              <a:gdLst/>
              <a:ahLst/>
              <a:cxnLst/>
              <a:rect l="l" t="t" r="r" b="b"/>
              <a:pathLst>
                <a:path w="1072" h="2050" extrusionOk="0">
                  <a:moveTo>
                    <a:pt x="705" y="1"/>
                  </a:moveTo>
                  <a:cubicBezTo>
                    <a:pt x="555" y="1"/>
                    <a:pt x="409" y="93"/>
                    <a:pt x="369" y="251"/>
                  </a:cubicBezTo>
                  <a:cubicBezTo>
                    <a:pt x="262" y="703"/>
                    <a:pt x="155" y="1156"/>
                    <a:pt x="48" y="1608"/>
                  </a:cubicBezTo>
                  <a:cubicBezTo>
                    <a:pt x="0" y="1787"/>
                    <a:pt x="84" y="2001"/>
                    <a:pt x="274" y="2037"/>
                  </a:cubicBezTo>
                  <a:cubicBezTo>
                    <a:pt x="305" y="2045"/>
                    <a:pt x="337" y="2049"/>
                    <a:pt x="369" y="2049"/>
                  </a:cubicBezTo>
                  <a:cubicBezTo>
                    <a:pt x="521" y="2049"/>
                    <a:pt x="673" y="1958"/>
                    <a:pt x="703" y="1811"/>
                  </a:cubicBezTo>
                  <a:cubicBezTo>
                    <a:pt x="822" y="1358"/>
                    <a:pt x="929" y="894"/>
                    <a:pt x="1036" y="441"/>
                  </a:cubicBezTo>
                  <a:cubicBezTo>
                    <a:pt x="1072" y="263"/>
                    <a:pt x="989" y="61"/>
                    <a:pt x="798" y="13"/>
                  </a:cubicBezTo>
                  <a:cubicBezTo>
                    <a:pt x="767" y="5"/>
                    <a:pt x="736" y="1"/>
                    <a:pt x="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2"/>
            <p:cNvSpPr/>
            <p:nvPr/>
          </p:nvSpPr>
          <p:spPr>
            <a:xfrm>
              <a:off x="5067235" y="2788878"/>
              <a:ext cx="122932" cy="70643"/>
            </a:xfrm>
            <a:custGeom>
              <a:avLst/>
              <a:gdLst/>
              <a:ahLst/>
              <a:cxnLst/>
              <a:rect l="l" t="t" r="r" b="b"/>
              <a:pathLst>
                <a:path w="1775" h="1020" extrusionOk="0">
                  <a:moveTo>
                    <a:pt x="380" y="0"/>
                  </a:moveTo>
                  <a:cubicBezTo>
                    <a:pt x="228" y="0"/>
                    <a:pt x="78" y="107"/>
                    <a:pt x="48" y="254"/>
                  </a:cubicBezTo>
                  <a:cubicBezTo>
                    <a:pt x="1" y="433"/>
                    <a:pt x="96" y="623"/>
                    <a:pt x="275" y="683"/>
                  </a:cubicBezTo>
                  <a:lnTo>
                    <a:pt x="1299" y="1004"/>
                  </a:lnTo>
                  <a:cubicBezTo>
                    <a:pt x="1328" y="1015"/>
                    <a:pt x="1359" y="1020"/>
                    <a:pt x="1390" y="1020"/>
                  </a:cubicBezTo>
                  <a:cubicBezTo>
                    <a:pt x="1536" y="1020"/>
                    <a:pt x="1688" y="913"/>
                    <a:pt x="1727" y="766"/>
                  </a:cubicBezTo>
                  <a:cubicBezTo>
                    <a:pt x="1775" y="587"/>
                    <a:pt x="1680" y="397"/>
                    <a:pt x="1489" y="337"/>
                  </a:cubicBezTo>
                  <a:cubicBezTo>
                    <a:pt x="1156" y="230"/>
                    <a:pt x="810" y="123"/>
                    <a:pt x="477" y="16"/>
                  </a:cubicBezTo>
                  <a:cubicBezTo>
                    <a:pt x="445" y="5"/>
                    <a:pt x="413" y="0"/>
                    <a:pt x="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2"/>
            <p:cNvSpPr/>
            <p:nvPr/>
          </p:nvSpPr>
          <p:spPr>
            <a:xfrm>
              <a:off x="5238784" y="2909799"/>
              <a:ext cx="89134" cy="136645"/>
            </a:xfrm>
            <a:custGeom>
              <a:avLst/>
              <a:gdLst/>
              <a:ahLst/>
              <a:cxnLst/>
              <a:rect l="l" t="t" r="r" b="b"/>
              <a:pathLst>
                <a:path w="1287" h="1973" extrusionOk="0">
                  <a:moveTo>
                    <a:pt x="906" y="1"/>
                  </a:moveTo>
                  <a:cubicBezTo>
                    <a:pt x="741" y="1"/>
                    <a:pt x="609" y="93"/>
                    <a:pt x="548" y="246"/>
                  </a:cubicBezTo>
                  <a:cubicBezTo>
                    <a:pt x="393" y="675"/>
                    <a:pt x="227" y="1104"/>
                    <a:pt x="72" y="1532"/>
                  </a:cubicBezTo>
                  <a:cubicBezTo>
                    <a:pt x="0" y="1699"/>
                    <a:pt x="131" y="1913"/>
                    <a:pt x="298" y="1961"/>
                  </a:cubicBezTo>
                  <a:cubicBezTo>
                    <a:pt x="331" y="1968"/>
                    <a:pt x="362" y="1972"/>
                    <a:pt x="393" y="1972"/>
                  </a:cubicBezTo>
                  <a:cubicBezTo>
                    <a:pt x="552" y="1972"/>
                    <a:pt x="679" y="1872"/>
                    <a:pt x="739" y="1723"/>
                  </a:cubicBezTo>
                  <a:cubicBezTo>
                    <a:pt x="893" y="1294"/>
                    <a:pt x="1060" y="865"/>
                    <a:pt x="1215" y="449"/>
                  </a:cubicBezTo>
                  <a:cubicBezTo>
                    <a:pt x="1286" y="270"/>
                    <a:pt x="1155" y="56"/>
                    <a:pt x="989" y="8"/>
                  </a:cubicBezTo>
                  <a:cubicBezTo>
                    <a:pt x="960" y="3"/>
                    <a:pt x="933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2"/>
            <p:cNvSpPr/>
            <p:nvPr/>
          </p:nvSpPr>
          <p:spPr>
            <a:xfrm>
              <a:off x="5223132" y="2629450"/>
              <a:ext cx="104787" cy="128888"/>
            </a:xfrm>
            <a:custGeom>
              <a:avLst/>
              <a:gdLst/>
              <a:ahLst/>
              <a:cxnLst/>
              <a:rect l="l" t="t" r="r" b="b"/>
              <a:pathLst>
                <a:path w="1513" h="1861" extrusionOk="0">
                  <a:moveTo>
                    <a:pt x="390" y="1"/>
                  </a:moveTo>
                  <a:cubicBezTo>
                    <a:pt x="334" y="1"/>
                    <a:pt x="278" y="14"/>
                    <a:pt x="226" y="44"/>
                  </a:cubicBezTo>
                  <a:cubicBezTo>
                    <a:pt x="72" y="139"/>
                    <a:pt x="0" y="353"/>
                    <a:pt x="95" y="520"/>
                  </a:cubicBezTo>
                  <a:cubicBezTo>
                    <a:pt x="334" y="913"/>
                    <a:pt x="572" y="1294"/>
                    <a:pt x="810" y="1687"/>
                  </a:cubicBezTo>
                  <a:cubicBezTo>
                    <a:pt x="876" y="1794"/>
                    <a:pt x="998" y="1861"/>
                    <a:pt x="1122" y="1861"/>
                  </a:cubicBezTo>
                  <a:cubicBezTo>
                    <a:pt x="1178" y="1861"/>
                    <a:pt x="1234" y="1847"/>
                    <a:pt x="1286" y="1818"/>
                  </a:cubicBezTo>
                  <a:cubicBezTo>
                    <a:pt x="1441" y="1723"/>
                    <a:pt x="1512" y="1508"/>
                    <a:pt x="1417" y="1342"/>
                  </a:cubicBezTo>
                  <a:cubicBezTo>
                    <a:pt x="1179" y="961"/>
                    <a:pt x="941" y="568"/>
                    <a:pt x="703" y="175"/>
                  </a:cubicBezTo>
                  <a:cubicBezTo>
                    <a:pt x="637" y="68"/>
                    <a:pt x="514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2"/>
            <p:cNvSpPr/>
            <p:nvPr/>
          </p:nvSpPr>
          <p:spPr>
            <a:xfrm>
              <a:off x="4936132" y="3278797"/>
              <a:ext cx="126256" cy="123278"/>
            </a:xfrm>
            <a:custGeom>
              <a:avLst/>
              <a:gdLst/>
              <a:ahLst/>
              <a:cxnLst/>
              <a:rect l="l" t="t" r="r" b="b"/>
              <a:pathLst>
                <a:path w="1823" h="1780" extrusionOk="0">
                  <a:moveTo>
                    <a:pt x="1418" y="0"/>
                  </a:moveTo>
                  <a:cubicBezTo>
                    <a:pt x="1335" y="0"/>
                    <a:pt x="1253" y="31"/>
                    <a:pt x="1191" y="97"/>
                  </a:cubicBezTo>
                  <a:cubicBezTo>
                    <a:pt x="846" y="467"/>
                    <a:pt x="489" y="824"/>
                    <a:pt x="144" y="1193"/>
                  </a:cubicBezTo>
                  <a:cubicBezTo>
                    <a:pt x="13" y="1324"/>
                    <a:pt x="1" y="1550"/>
                    <a:pt x="132" y="1681"/>
                  </a:cubicBezTo>
                  <a:cubicBezTo>
                    <a:pt x="200" y="1743"/>
                    <a:pt x="295" y="1779"/>
                    <a:pt x="388" y="1779"/>
                  </a:cubicBezTo>
                  <a:cubicBezTo>
                    <a:pt x="473" y="1779"/>
                    <a:pt x="557" y="1749"/>
                    <a:pt x="620" y="1681"/>
                  </a:cubicBezTo>
                  <a:cubicBezTo>
                    <a:pt x="977" y="1324"/>
                    <a:pt x="1322" y="955"/>
                    <a:pt x="1680" y="598"/>
                  </a:cubicBezTo>
                  <a:cubicBezTo>
                    <a:pt x="1799" y="467"/>
                    <a:pt x="1822" y="240"/>
                    <a:pt x="1680" y="109"/>
                  </a:cubicBezTo>
                  <a:cubicBezTo>
                    <a:pt x="1610" y="40"/>
                    <a:pt x="1513" y="0"/>
                    <a:pt x="1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2"/>
            <p:cNvSpPr/>
            <p:nvPr/>
          </p:nvSpPr>
          <p:spPr>
            <a:xfrm>
              <a:off x="3789171" y="2756258"/>
              <a:ext cx="72582" cy="125495"/>
            </a:xfrm>
            <a:custGeom>
              <a:avLst/>
              <a:gdLst/>
              <a:ahLst/>
              <a:cxnLst/>
              <a:rect l="l" t="t" r="r" b="b"/>
              <a:pathLst>
                <a:path w="1048" h="1812" extrusionOk="0">
                  <a:moveTo>
                    <a:pt x="379" y="0"/>
                  </a:moveTo>
                  <a:cubicBezTo>
                    <a:pt x="352" y="0"/>
                    <a:pt x="325" y="3"/>
                    <a:pt x="298" y="11"/>
                  </a:cubicBezTo>
                  <a:cubicBezTo>
                    <a:pt x="119" y="70"/>
                    <a:pt x="0" y="249"/>
                    <a:pt x="48" y="439"/>
                  </a:cubicBezTo>
                  <a:cubicBezTo>
                    <a:pt x="143" y="808"/>
                    <a:pt x="238" y="1177"/>
                    <a:pt x="334" y="1546"/>
                  </a:cubicBezTo>
                  <a:cubicBezTo>
                    <a:pt x="373" y="1695"/>
                    <a:pt x="512" y="1811"/>
                    <a:pt x="661" y="1811"/>
                  </a:cubicBezTo>
                  <a:cubicBezTo>
                    <a:pt x="690" y="1811"/>
                    <a:pt x="720" y="1806"/>
                    <a:pt x="750" y="1797"/>
                  </a:cubicBezTo>
                  <a:cubicBezTo>
                    <a:pt x="929" y="1749"/>
                    <a:pt x="1048" y="1570"/>
                    <a:pt x="1000" y="1380"/>
                  </a:cubicBezTo>
                  <a:cubicBezTo>
                    <a:pt x="905" y="1011"/>
                    <a:pt x="810" y="630"/>
                    <a:pt x="715" y="261"/>
                  </a:cubicBezTo>
                  <a:cubicBezTo>
                    <a:pt x="684" y="109"/>
                    <a:pt x="533" y="0"/>
                    <a:pt x="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2"/>
            <p:cNvSpPr/>
            <p:nvPr/>
          </p:nvSpPr>
          <p:spPr>
            <a:xfrm>
              <a:off x="3869163" y="2637830"/>
              <a:ext cx="105618" cy="63925"/>
            </a:xfrm>
            <a:custGeom>
              <a:avLst/>
              <a:gdLst/>
              <a:ahLst/>
              <a:cxnLst/>
              <a:rect l="l" t="t" r="r" b="b"/>
              <a:pathLst>
                <a:path w="1525" h="923" extrusionOk="0">
                  <a:moveTo>
                    <a:pt x="382" y="0"/>
                  </a:moveTo>
                  <a:cubicBezTo>
                    <a:pt x="321" y="0"/>
                    <a:pt x="257" y="19"/>
                    <a:pt x="202" y="42"/>
                  </a:cubicBezTo>
                  <a:cubicBezTo>
                    <a:pt x="131" y="89"/>
                    <a:pt x="60" y="161"/>
                    <a:pt x="48" y="244"/>
                  </a:cubicBezTo>
                  <a:cubicBezTo>
                    <a:pt x="0" y="435"/>
                    <a:pt x="95" y="625"/>
                    <a:pt x="286" y="673"/>
                  </a:cubicBezTo>
                  <a:cubicBezTo>
                    <a:pt x="536" y="756"/>
                    <a:pt x="786" y="840"/>
                    <a:pt x="1048" y="911"/>
                  </a:cubicBezTo>
                  <a:cubicBezTo>
                    <a:pt x="1076" y="919"/>
                    <a:pt x="1106" y="923"/>
                    <a:pt x="1137" y="923"/>
                  </a:cubicBezTo>
                  <a:cubicBezTo>
                    <a:pt x="1199" y="923"/>
                    <a:pt x="1262" y="907"/>
                    <a:pt x="1310" y="875"/>
                  </a:cubicBezTo>
                  <a:cubicBezTo>
                    <a:pt x="1381" y="840"/>
                    <a:pt x="1453" y="756"/>
                    <a:pt x="1476" y="673"/>
                  </a:cubicBezTo>
                  <a:cubicBezTo>
                    <a:pt x="1524" y="494"/>
                    <a:pt x="1429" y="304"/>
                    <a:pt x="1238" y="244"/>
                  </a:cubicBezTo>
                  <a:cubicBezTo>
                    <a:pt x="988" y="173"/>
                    <a:pt x="726" y="89"/>
                    <a:pt x="476" y="18"/>
                  </a:cubicBezTo>
                  <a:cubicBezTo>
                    <a:pt x="447" y="6"/>
                    <a:pt x="415" y="0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2"/>
            <p:cNvSpPr/>
            <p:nvPr/>
          </p:nvSpPr>
          <p:spPr>
            <a:xfrm>
              <a:off x="3737990" y="2554237"/>
              <a:ext cx="70158" cy="119400"/>
            </a:xfrm>
            <a:custGeom>
              <a:avLst/>
              <a:gdLst/>
              <a:ahLst/>
              <a:cxnLst/>
              <a:rect l="l" t="t" r="r" b="b"/>
              <a:pathLst>
                <a:path w="1013" h="1724" extrusionOk="0">
                  <a:moveTo>
                    <a:pt x="375" y="0"/>
                  </a:moveTo>
                  <a:cubicBezTo>
                    <a:pt x="349" y="0"/>
                    <a:pt x="324" y="3"/>
                    <a:pt x="299" y="11"/>
                  </a:cubicBezTo>
                  <a:cubicBezTo>
                    <a:pt x="108" y="70"/>
                    <a:pt x="1" y="249"/>
                    <a:pt x="49" y="427"/>
                  </a:cubicBezTo>
                  <a:cubicBezTo>
                    <a:pt x="132" y="773"/>
                    <a:pt x="203" y="1118"/>
                    <a:pt x="299" y="1463"/>
                  </a:cubicBezTo>
                  <a:cubicBezTo>
                    <a:pt x="329" y="1615"/>
                    <a:pt x="480" y="1724"/>
                    <a:pt x="634" y="1724"/>
                  </a:cubicBezTo>
                  <a:cubicBezTo>
                    <a:pt x="661" y="1724"/>
                    <a:pt x="689" y="1720"/>
                    <a:pt x="715" y="1713"/>
                  </a:cubicBezTo>
                  <a:cubicBezTo>
                    <a:pt x="894" y="1654"/>
                    <a:pt x="1013" y="1475"/>
                    <a:pt x="965" y="1285"/>
                  </a:cubicBezTo>
                  <a:cubicBezTo>
                    <a:pt x="882" y="951"/>
                    <a:pt x="799" y="606"/>
                    <a:pt x="715" y="261"/>
                  </a:cubicBezTo>
                  <a:cubicBezTo>
                    <a:pt x="675" y="109"/>
                    <a:pt x="523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2"/>
            <p:cNvSpPr/>
            <p:nvPr/>
          </p:nvSpPr>
          <p:spPr>
            <a:xfrm>
              <a:off x="3587980" y="2471199"/>
              <a:ext cx="117946" cy="96614"/>
            </a:xfrm>
            <a:custGeom>
              <a:avLst/>
              <a:gdLst/>
              <a:ahLst/>
              <a:cxnLst/>
              <a:rect l="l" t="t" r="r" b="b"/>
              <a:pathLst>
                <a:path w="1703" h="1395" extrusionOk="0">
                  <a:moveTo>
                    <a:pt x="359" y="1"/>
                  </a:moveTo>
                  <a:cubicBezTo>
                    <a:pt x="329" y="1"/>
                    <a:pt x="300" y="3"/>
                    <a:pt x="274" y="7"/>
                  </a:cubicBezTo>
                  <a:cubicBezTo>
                    <a:pt x="191" y="31"/>
                    <a:pt x="107" y="90"/>
                    <a:pt x="71" y="174"/>
                  </a:cubicBezTo>
                  <a:cubicBezTo>
                    <a:pt x="24" y="245"/>
                    <a:pt x="0" y="340"/>
                    <a:pt x="24" y="436"/>
                  </a:cubicBezTo>
                  <a:cubicBezTo>
                    <a:pt x="60" y="531"/>
                    <a:pt x="107" y="590"/>
                    <a:pt x="179" y="650"/>
                  </a:cubicBezTo>
                  <a:lnTo>
                    <a:pt x="1155" y="1341"/>
                  </a:lnTo>
                  <a:cubicBezTo>
                    <a:pt x="1204" y="1382"/>
                    <a:pt x="1276" y="1394"/>
                    <a:pt x="1340" y="1394"/>
                  </a:cubicBezTo>
                  <a:cubicBezTo>
                    <a:pt x="1368" y="1394"/>
                    <a:pt x="1395" y="1392"/>
                    <a:pt x="1417" y="1388"/>
                  </a:cubicBezTo>
                  <a:cubicBezTo>
                    <a:pt x="1500" y="1364"/>
                    <a:pt x="1595" y="1305"/>
                    <a:pt x="1631" y="1221"/>
                  </a:cubicBezTo>
                  <a:cubicBezTo>
                    <a:pt x="1679" y="1150"/>
                    <a:pt x="1703" y="1055"/>
                    <a:pt x="1667" y="960"/>
                  </a:cubicBezTo>
                  <a:cubicBezTo>
                    <a:pt x="1643" y="864"/>
                    <a:pt x="1595" y="805"/>
                    <a:pt x="1512" y="757"/>
                  </a:cubicBezTo>
                  <a:lnTo>
                    <a:pt x="548" y="55"/>
                  </a:lnTo>
                  <a:cubicBezTo>
                    <a:pt x="498" y="14"/>
                    <a:pt x="426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2"/>
            <p:cNvSpPr/>
            <p:nvPr/>
          </p:nvSpPr>
          <p:spPr>
            <a:xfrm>
              <a:off x="3700107" y="2330678"/>
              <a:ext cx="52843" cy="151812"/>
            </a:xfrm>
            <a:custGeom>
              <a:avLst/>
              <a:gdLst/>
              <a:ahLst/>
              <a:cxnLst/>
              <a:rect l="l" t="t" r="r" b="b"/>
              <a:pathLst>
                <a:path w="763" h="2192" extrusionOk="0">
                  <a:moveTo>
                    <a:pt x="357" y="0"/>
                  </a:moveTo>
                  <a:cubicBezTo>
                    <a:pt x="179" y="12"/>
                    <a:pt x="0" y="155"/>
                    <a:pt x="12" y="345"/>
                  </a:cubicBezTo>
                  <a:cubicBezTo>
                    <a:pt x="24" y="845"/>
                    <a:pt x="48" y="1345"/>
                    <a:pt x="60" y="1846"/>
                  </a:cubicBezTo>
                  <a:cubicBezTo>
                    <a:pt x="71" y="2018"/>
                    <a:pt x="206" y="2191"/>
                    <a:pt x="387" y="2191"/>
                  </a:cubicBezTo>
                  <a:cubicBezTo>
                    <a:pt x="393" y="2191"/>
                    <a:pt x="399" y="2191"/>
                    <a:pt x="405" y="2191"/>
                  </a:cubicBezTo>
                  <a:cubicBezTo>
                    <a:pt x="584" y="2191"/>
                    <a:pt x="762" y="2048"/>
                    <a:pt x="750" y="1857"/>
                  </a:cubicBezTo>
                  <a:cubicBezTo>
                    <a:pt x="738" y="1357"/>
                    <a:pt x="715" y="857"/>
                    <a:pt x="703" y="357"/>
                  </a:cubicBezTo>
                  <a:cubicBezTo>
                    <a:pt x="691" y="179"/>
                    <a:pt x="548" y="0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2"/>
            <p:cNvSpPr/>
            <p:nvPr/>
          </p:nvSpPr>
          <p:spPr>
            <a:xfrm>
              <a:off x="3557438" y="2266061"/>
              <a:ext cx="83386" cy="125702"/>
            </a:xfrm>
            <a:custGeom>
              <a:avLst/>
              <a:gdLst/>
              <a:ahLst/>
              <a:cxnLst/>
              <a:rect l="l" t="t" r="r" b="b"/>
              <a:pathLst>
                <a:path w="1204" h="1815" extrusionOk="0">
                  <a:moveTo>
                    <a:pt x="337" y="1"/>
                  </a:moveTo>
                  <a:cubicBezTo>
                    <a:pt x="279" y="1"/>
                    <a:pt x="221" y="12"/>
                    <a:pt x="179" y="40"/>
                  </a:cubicBezTo>
                  <a:cubicBezTo>
                    <a:pt x="108" y="88"/>
                    <a:pt x="36" y="159"/>
                    <a:pt x="24" y="242"/>
                  </a:cubicBezTo>
                  <a:cubicBezTo>
                    <a:pt x="1" y="338"/>
                    <a:pt x="12" y="421"/>
                    <a:pt x="48" y="516"/>
                  </a:cubicBezTo>
                  <a:cubicBezTo>
                    <a:pt x="215" y="885"/>
                    <a:pt x="382" y="1266"/>
                    <a:pt x="548" y="1636"/>
                  </a:cubicBezTo>
                  <a:cubicBezTo>
                    <a:pt x="572" y="1707"/>
                    <a:pt x="667" y="1778"/>
                    <a:pt x="751" y="1802"/>
                  </a:cubicBezTo>
                  <a:cubicBezTo>
                    <a:pt x="778" y="1810"/>
                    <a:pt x="809" y="1814"/>
                    <a:pt x="840" y="1814"/>
                  </a:cubicBezTo>
                  <a:cubicBezTo>
                    <a:pt x="901" y="1814"/>
                    <a:pt x="965" y="1798"/>
                    <a:pt x="1013" y="1766"/>
                  </a:cubicBezTo>
                  <a:cubicBezTo>
                    <a:pt x="1084" y="1719"/>
                    <a:pt x="1155" y="1647"/>
                    <a:pt x="1179" y="1564"/>
                  </a:cubicBezTo>
                  <a:cubicBezTo>
                    <a:pt x="1203" y="1469"/>
                    <a:pt x="1191" y="1385"/>
                    <a:pt x="1144" y="1302"/>
                  </a:cubicBezTo>
                  <a:cubicBezTo>
                    <a:pt x="977" y="921"/>
                    <a:pt x="822" y="552"/>
                    <a:pt x="655" y="171"/>
                  </a:cubicBezTo>
                  <a:cubicBezTo>
                    <a:pt x="620" y="100"/>
                    <a:pt x="524" y="40"/>
                    <a:pt x="453" y="16"/>
                  </a:cubicBezTo>
                  <a:cubicBezTo>
                    <a:pt x="418" y="6"/>
                    <a:pt x="378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2"/>
            <p:cNvSpPr/>
            <p:nvPr/>
          </p:nvSpPr>
          <p:spPr>
            <a:xfrm>
              <a:off x="2584450" y="1783137"/>
              <a:ext cx="507173" cy="369489"/>
            </a:xfrm>
            <a:custGeom>
              <a:avLst/>
              <a:gdLst/>
              <a:ahLst/>
              <a:cxnLst/>
              <a:rect l="l" t="t" r="r" b="b"/>
              <a:pathLst>
                <a:path w="7323" h="5335" extrusionOk="0">
                  <a:moveTo>
                    <a:pt x="3667" y="0"/>
                  </a:moveTo>
                  <a:cubicBezTo>
                    <a:pt x="3667" y="0"/>
                    <a:pt x="0" y="5334"/>
                    <a:pt x="3667" y="5334"/>
                  </a:cubicBezTo>
                  <a:cubicBezTo>
                    <a:pt x="7322" y="5334"/>
                    <a:pt x="3667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2"/>
            <p:cNvSpPr/>
            <p:nvPr/>
          </p:nvSpPr>
          <p:spPr>
            <a:xfrm>
              <a:off x="2693728" y="1777124"/>
              <a:ext cx="261516" cy="385557"/>
            </a:xfrm>
            <a:custGeom>
              <a:avLst/>
              <a:gdLst/>
              <a:ahLst/>
              <a:cxnLst/>
              <a:rect l="l" t="t" r="r" b="b"/>
              <a:pathLst>
                <a:path w="3776" h="5567" extrusionOk="0">
                  <a:moveTo>
                    <a:pt x="1966" y="260"/>
                  </a:moveTo>
                  <a:cubicBezTo>
                    <a:pt x="2431" y="924"/>
                    <a:pt x="2789" y="1651"/>
                    <a:pt x="3061" y="2410"/>
                  </a:cubicBezTo>
                  <a:cubicBezTo>
                    <a:pt x="3204" y="2803"/>
                    <a:pt x="3323" y="3208"/>
                    <a:pt x="3406" y="3624"/>
                  </a:cubicBezTo>
                  <a:cubicBezTo>
                    <a:pt x="3442" y="3839"/>
                    <a:pt x="3501" y="4077"/>
                    <a:pt x="3477" y="4291"/>
                  </a:cubicBezTo>
                  <a:cubicBezTo>
                    <a:pt x="3454" y="4470"/>
                    <a:pt x="3370" y="4636"/>
                    <a:pt x="3263" y="4779"/>
                  </a:cubicBezTo>
                  <a:cubicBezTo>
                    <a:pt x="3013" y="5089"/>
                    <a:pt x="2620" y="5244"/>
                    <a:pt x="2227" y="5268"/>
                  </a:cubicBezTo>
                  <a:cubicBezTo>
                    <a:pt x="2137" y="5276"/>
                    <a:pt x="2041" y="5281"/>
                    <a:pt x="1944" y="5281"/>
                  </a:cubicBezTo>
                  <a:cubicBezTo>
                    <a:pt x="1633" y="5281"/>
                    <a:pt x="1303" y="5228"/>
                    <a:pt x="1049" y="5065"/>
                  </a:cubicBezTo>
                  <a:cubicBezTo>
                    <a:pt x="739" y="4875"/>
                    <a:pt x="572" y="4517"/>
                    <a:pt x="525" y="4172"/>
                  </a:cubicBezTo>
                  <a:cubicBezTo>
                    <a:pt x="477" y="3732"/>
                    <a:pt x="596" y="3291"/>
                    <a:pt x="751" y="2886"/>
                  </a:cubicBezTo>
                  <a:cubicBezTo>
                    <a:pt x="930" y="2422"/>
                    <a:pt x="1132" y="1958"/>
                    <a:pt x="1346" y="1505"/>
                  </a:cubicBezTo>
                  <a:cubicBezTo>
                    <a:pt x="1554" y="1089"/>
                    <a:pt x="1782" y="684"/>
                    <a:pt x="1966" y="260"/>
                  </a:cubicBezTo>
                  <a:close/>
                  <a:moveTo>
                    <a:pt x="1997" y="1"/>
                  </a:moveTo>
                  <a:cubicBezTo>
                    <a:pt x="1952" y="1"/>
                    <a:pt x="1908" y="24"/>
                    <a:pt x="1887" y="59"/>
                  </a:cubicBezTo>
                  <a:lnTo>
                    <a:pt x="1887" y="59"/>
                  </a:lnTo>
                  <a:cubicBezTo>
                    <a:pt x="1881" y="63"/>
                    <a:pt x="1875" y="69"/>
                    <a:pt x="1870" y="76"/>
                  </a:cubicBezTo>
                  <a:lnTo>
                    <a:pt x="1870" y="65"/>
                  </a:lnTo>
                  <a:cubicBezTo>
                    <a:pt x="1561" y="446"/>
                    <a:pt x="1334" y="874"/>
                    <a:pt x="1120" y="1315"/>
                  </a:cubicBezTo>
                  <a:cubicBezTo>
                    <a:pt x="906" y="1755"/>
                    <a:pt x="703" y="2208"/>
                    <a:pt x="525" y="2660"/>
                  </a:cubicBezTo>
                  <a:cubicBezTo>
                    <a:pt x="215" y="3446"/>
                    <a:pt x="1" y="4482"/>
                    <a:pt x="679" y="5148"/>
                  </a:cubicBezTo>
                  <a:cubicBezTo>
                    <a:pt x="1013" y="5458"/>
                    <a:pt x="1477" y="5553"/>
                    <a:pt x="1906" y="5565"/>
                  </a:cubicBezTo>
                  <a:cubicBezTo>
                    <a:pt x="1936" y="5566"/>
                    <a:pt x="1966" y="5566"/>
                    <a:pt x="1996" y="5566"/>
                  </a:cubicBezTo>
                  <a:cubicBezTo>
                    <a:pt x="2411" y="5566"/>
                    <a:pt x="2847" y="5487"/>
                    <a:pt x="3180" y="5232"/>
                  </a:cubicBezTo>
                  <a:cubicBezTo>
                    <a:pt x="3513" y="4994"/>
                    <a:pt x="3739" y="4648"/>
                    <a:pt x="3763" y="4232"/>
                  </a:cubicBezTo>
                  <a:cubicBezTo>
                    <a:pt x="3775" y="3994"/>
                    <a:pt x="3716" y="3744"/>
                    <a:pt x="3668" y="3505"/>
                  </a:cubicBezTo>
                  <a:cubicBezTo>
                    <a:pt x="3620" y="3279"/>
                    <a:pt x="3561" y="3053"/>
                    <a:pt x="3489" y="2839"/>
                  </a:cubicBezTo>
                  <a:cubicBezTo>
                    <a:pt x="3192" y="1827"/>
                    <a:pt x="2715" y="886"/>
                    <a:pt x="2096" y="53"/>
                  </a:cubicBezTo>
                  <a:cubicBezTo>
                    <a:pt x="2071" y="16"/>
                    <a:pt x="2034" y="1"/>
                    <a:pt x="1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2"/>
            <p:cNvSpPr/>
            <p:nvPr/>
          </p:nvSpPr>
          <p:spPr>
            <a:xfrm>
              <a:off x="2746026" y="2037585"/>
              <a:ext cx="63648" cy="85602"/>
            </a:xfrm>
            <a:custGeom>
              <a:avLst/>
              <a:gdLst/>
              <a:ahLst/>
              <a:cxnLst/>
              <a:rect l="l" t="t" r="r" b="b"/>
              <a:pathLst>
                <a:path w="919" h="1236" extrusionOk="0">
                  <a:moveTo>
                    <a:pt x="106" y="0"/>
                  </a:moveTo>
                  <a:cubicBezTo>
                    <a:pt x="76" y="0"/>
                    <a:pt x="47" y="16"/>
                    <a:pt x="36" y="53"/>
                  </a:cubicBezTo>
                  <a:lnTo>
                    <a:pt x="48" y="53"/>
                  </a:lnTo>
                  <a:cubicBezTo>
                    <a:pt x="25" y="112"/>
                    <a:pt x="13" y="172"/>
                    <a:pt x="1" y="243"/>
                  </a:cubicBezTo>
                  <a:cubicBezTo>
                    <a:pt x="1" y="303"/>
                    <a:pt x="1" y="374"/>
                    <a:pt x="13" y="434"/>
                  </a:cubicBezTo>
                  <a:cubicBezTo>
                    <a:pt x="36" y="553"/>
                    <a:pt x="72" y="672"/>
                    <a:pt x="144" y="779"/>
                  </a:cubicBezTo>
                  <a:cubicBezTo>
                    <a:pt x="263" y="982"/>
                    <a:pt x="465" y="1160"/>
                    <a:pt x="703" y="1232"/>
                  </a:cubicBezTo>
                  <a:cubicBezTo>
                    <a:pt x="714" y="1235"/>
                    <a:pt x="724" y="1236"/>
                    <a:pt x="734" y="1236"/>
                  </a:cubicBezTo>
                  <a:cubicBezTo>
                    <a:pt x="848" y="1236"/>
                    <a:pt x="919" y="1060"/>
                    <a:pt x="798" y="1005"/>
                  </a:cubicBezTo>
                  <a:cubicBezTo>
                    <a:pt x="620" y="922"/>
                    <a:pt x="465" y="827"/>
                    <a:pt x="358" y="660"/>
                  </a:cubicBezTo>
                  <a:cubicBezTo>
                    <a:pt x="310" y="577"/>
                    <a:pt x="263" y="482"/>
                    <a:pt x="239" y="386"/>
                  </a:cubicBezTo>
                  <a:cubicBezTo>
                    <a:pt x="227" y="327"/>
                    <a:pt x="215" y="279"/>
                    <a:pt x="203" y="232"/>
                  </a:cubicBezTo>
                  <a:cubicBezTo>
                    <a:pt x="203" y="172"/>
                    <a:pt x="179" y="124"/>
                    <a:pt x="179" y="65"/>
                  </a:cubicBezTo>
                  <a:cubicBezTo>
                    <a:pt x="179" y="25"/>
                    <a:pt x="14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2"/>
            <p:cNvSpPr/>
            <p:nvPr/>
          </p:nvSpPr>
          <p:spPr>
            <a:xfrm>
              <a:off x="2786472" y="2067365"/>
              <a:ext cx="41277" cy="35114"/>
            </a:xfrm>
            <a:custGeom>
              <a:avLst/>
              <a:gdLst/>
              <a:ahLst/>
              <a:cxnLst/>
              <a:rect l="l" t="t" r="r" b="b"/>
              <a:pathLst>
                <a:path w="596" h="507" extrusionOk="0">
                  <a:moveTo>
                    <a:pt x="67" y="1"/>
                  </a:moveTo>
                  <a:cubicBezTo>
                    <a:pt x="61" y="1"/>
                    <a:pt x="54" y="2"/>
                    <a:pt x="48" y="4"/>
                  </a:cubicBezTo>
                  <a:cubicBezTo>
                    <a:pt x="12" y="4"/>
                    <a:pt x="0" y="40"/>
                    <a:pt x="12" y="75"/>
                  </a:cubicBezTo>
                  <a:lnTo>
                    <a:pt x="0" y="75"/>
                  </a:lnTo>
                  <a:cubicBezTo>
                    <a:pt x="12" y="171"/>
                    <a:pt x="60" y="278"/>
                    <a:pt x="143" y="337"/>
                  </a:cubicBezTo>
                  <a:cubicBezTo>
                    <a:pt x="226" y="409"/>
                    <a:pt x="334" y="468"/>
                    <a:pt x="453" y="504"/>
                  </a:cubicBezTo>
                  <a:cubicBezTo>
                    <a:pt x="459" y="506"/>
                    <a:pt x="466" y="506"/>
                    <a:pt x="472" y="506"/>
                  </a:cubicBezTo>
                  <a:cubicBezTo>
                    <a:pt x="518" y="506"/>
                    <a:pt x="573" y="474"/>
                    <a:pt x="584" y="433"/>
                  </a:cubicBezTo>
                  <a:cubicBezTo>
                    <a:pt x="595" y="397"/>
                    <a:pt x="584" y="373"/>
                    <a:pt x="572" y="349"/>
                  </a:cubicBezTo>
                  <a:cubicBezTo>
                    <a:pt x="560" y="314"/>
                    <a:pt x="536" y="302"/>
                    <a:pt x="512" y="290"/>
                  </a:cubicBezTo>
                  <a:cubicBezTo>
                    <a:pt x="468" y="279"/>
                    <a:pt x="424" y="268"/>
                    <a:pt x="380" y="247"/>
                  </a:cubicBezTo>
                  <a:lnTo>
                    <a:pt x="380" y="247"/>
                  </a:lnTo>
                  <a:cubicBezTo>
                    <a:pt x="380" y="247"/>
                    <a:pt x="381" y="247"/>
                    <a:pt x="381" y="247"/>
                  </a:cubicBezTo>
                  <a:cubicBezTo>
                    <a:pt x="384" y="247"/>
                    <a:pt x="385" y="246"/>
                    <a:pt x="381" y="242"/>
                  </a:cubicBezTo>
                  <a:lnTo>
                    <a:pt x="357" y="242"/>
                  </a:lnTo>
                  <a:cubicBezTo>
                    <a:pt x="345" y="230"/>
                    <a:pt x="345" y="230"/>
                    <a:pt x="334" y="218"/>
                  </a:cubicBezTo>
                  <a:cubicBezTo>
                    <a:pt x="310" y="206"/>
                    <a:pt x="286" y="194"/>
                    <a:pt x="274" y="183"/>
                  </a:cubicBezTo>
                  <a:cubicBezTo>
                    <a:pt x="262" y="183"/>
                    <a:pt x="250" y="171"/>
                    <a:pt x="238" y="171"/>
                  </a:cubicBezTo>
                  <a:lnTo>
                    <a:pt x="226" y="159"/>
                  </a:lnTo>
                  <a:cubicBezTo>
                    <a:pt x="226" y="147"/>
                    <a:pt x="203" y="135"/>
                    <a:pt x="191" y="123"/>
                  </a:cubicBezTo>
                  <a:cubicBezTo>
                    <a:pt x="167" y="111"/>
                    <a:pt x="155" y="99"/>
                    <a:pt x="143" y="75"/>
                  </a:cubicBezTo>
                  <a:lnTo>
                    <a:pt x="131" y="63"/>
                  </a:lnTo>
                  <a:cubicBezTo>
                    <a:pt x="131" y="52"/>
                    <a:pt x="131" y="52"/>
                    <a:pt x="131" y="40"/>
                  </a:cubicBezTo>
                  <a:cubicBezTo>
                    <a:pt x="121" y="20"/>
                    <a:pt x="96" y="1"/>
                    <a:pt x="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2"/>
            <p:cNvSpPr/>
            <p:nvPr/>
          </p:nvSpPr>
          <p:spPr>
            <a:xfrm>
              <a:off x="2886202" y="2112936"/>
              <a:ext cx="507242" cy="370320"/>
            </a:xfrm>
            <a:custGeom>
              <a:avLst/>
              <a:gdLst/>
              <a:ahLst/>
              <a:cxnLst/>
              <a:rect l="l" t="t" r="r" b="b"/>
              <a:pathLst>
                <a:path w="7324" h="5347" extrusionOk="0">
                  <a:moveTo>
                    <a:pt x="3668" y="1"/>
                  </a:moveTo>
                  <a:cubicBezTo>
                    <a:pt x="3668" y="1"/>
                    <a:pt x="1" y="5347"/>
                    <a:pt x="3668" y="5347"/>
                  </a:cubicBezTo>
                  <a:cubicBezTo>
                    <a:pt x="7323" y="5347"/>
                    <a:pt x="3668" y="1"/>
                    <a:pt x="36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2"/>
            <p:cNvSpPr/>
            <p:nvPr/>
          </p:nvSpPr>
          <p:spPr>
            <a:xfrm>
              <a:off x="3037112" y="2298750"/>
              <a:ext cx="90797" cy="174183"/>
            </a:xfrm>
            <a:custGeom>
              <a:avLst/>
              <a:gdLst/>
              <a:ahLst/>
              <a:cxnLst/>
              <a:rect l="l" t="t" r="r" b="b"/>
              <a:pathLst>
                <a:path w="1311" h="2515" extrusionOk="0">
                  <a:moveTo>
                    <a:pt x="330" y="0"/>
                  </a:moveTo>
                  <a:cubicBezTo>
                    <a:pt x="298" y="0"/>
                    <a:pt x="265" y="17"/>
                    <a:pt x="251" y="56"/>
                  </a:cubicBezTo>
                  <a:cubicBezTo>
                    <a:pt x="191" y="199"/>
                    <a:pt x="132" y="342"/>
                    <a:pt x="96" y="509"/>
                  </a:cubicBezTo>
                  <a:cubicBezTo>
                    <a:pt x="60" y="640"/>
                    <a:pt x="36" y="783"/>
                    <a:pt x="24" y="925"/>
                  </a:cubicBezTo>
                  <a:cubicBezTo>
                    <a:pt x="1" y="1211"/>
                    <a:pt x="1" y="1497"/>
                    <a:pt x="84" y="1771"/>
                  </a:cubicBezTo>
                  <a:cubicBezTo>
                    <a:pt x="193" y="2126"/>
                    <a:pt x="539" y="2514"/>
                    <a:pt x="932" y="2514"/>
                  </a:cubicBezTo>
                  <a:cubicBezTo>
                    <a:pt x="1013" y="2514"/>
                    <a:pt x="1096" y="2498"/>
                    <a:pt x="1179" y="2461"/>
                  </a:cubicBezTo>
                  <a:cubicBezTo>
                    <a:pt x="1310" y="2414"/>
                    <a:pt x="1239" y="2211"/>
                    <a:pt x="1108" y="2211"/>
                  </a:cubicBezTo>
                  <a:cubicBezTo>
                    <a:pt x="1080" y="2213"/>
                    <a:pt x="1052" y="2214"/>
                    <a:pt x="1026" y="2214"/>
                  </a:cubicBezTo>
                  <a:cubicBezTo>
                    <a:pt x="875" y="2214"/>
                    <a:pt x="752" y="2182"/>
                    <a:pt x="620" y="2080"/>
                  </a:cubicBezTo>
                  <a:cubicBezTo>
                    <a:pt x="453" y="1949"/>
                    <a:pt x="370" y="1747"/>
                    <a:pt x="322" y="1545"/>
                  </a:cubicBezTo>
                  <a:cubicBezTo>
                    <a:pt x="286" y="1318"/>
                    <a:pt x="286" y="1080"/>
                    <a:pt x="298" y="866"/>
                  </a:cubicBezTo>
                  <a:cubicBezTo>
                    <a:pt x="322" y="604"/>
                    <a:pt x="346" y="342"/>
                    <a:pt x="405" y="92"/>
                  </a:cubicBezTo>
                  <a:cubicBezTo>
                    <a:pt x="420" y="36"/>
                    <a:pt x="375" y="0"/>
                    <a:pt x="3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2"/>
            <p:cNvSpPr/>
            <p:nvPr/>
          </p:nvSpPr>
          <p:spPr>
            <a:xfrm>
              <a:off x="2586043" y="2280328"/>
              <a:ext cx="507242" cy="370320"/>
            </a:xfrm>
            <a:custGeom>
              <a:avLst/>
              <a:gdLst/>
              <a:ahLst/>
              <a:cxnLst/>
              <a:rect l="l" t="t" r="r" b="b"/>
              <a:pathLst>
                <a:path w="7324" h="5347" extrusionOk="0">
                  <a:moveTo>
                    <a:pt x="3668" y="1"/>
                  </a:moveTo>
                  <a:cubicBezTo>
                    <a:pt x="3668" y="1"/>
                    <a:pt x="1" y="5347"/>
                    <a:pt x="3668" y="5347"/>
                  </a:cubicBezTo>
                  <a:cubicBezTo>
                    <a:pt x="7323" y="5347"/>
                    <a:pt x="3668" y="1"/>
                    <a:pt x="36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2"/>
            <p:cNvSpPr/>
            <p:nvPr/>
          </p:nvSpPr>
          <p:spPr>
            <a:xfrm>
              <a:off x="2736122" y="2465935"/>
              <a:ext cx="90589" cy="174390"/>
            </a:xfrm>
            <a:custGeom>
              <a:avLst/>
              <a:gdLst/>
              <a:ahLst/>
              <a:cxnLst/>
              <a:rect l="l" t="t" r="r" b="b"/>
              <a:pathLst>
                <a:path w="1308" h="2518" extrusionOk="0">
                  <a:moveTo>
                    <a:pt x="325" y="1"/>
                  </a:moveTo>
                  <a:cubicBezTo>
                    <a:pt x="295" y="1"/>
                    <a:pt x="265" y="15"/>
                    <a:pt x="251" y="47"/>
                  </a:cubicBezTo>
                  <a:cubicBezTo>
                    <a:pt x="203" y="202"/>
                    <a:pt x="132" y="345"/>
                    <a:pt x="96" y="512"/>
                  </a:cubicBezTo>
                  <a:cubicBezTo>
                    <a:pt x="72" y="643"/>
                    <a:pt x="49" y="785"/>
                    <a:pt x="37" y="928"/>
                  </a:cubicBezTo>
                  <a:cubicBezTo>
                    <a:pt x="13" y="1214"/>
                    <a:pt x="1" y="1500"/>
                    <a:pt x="96" y="1762"/>
                  </a:cubicBezTo>
                  <a:cubicBezTo>
                    <a:pt x="205" y="2127"/>
                    <a:pt x="551" y="2517"/>
                    <a:pt x="945" y="2517"/>
                  </a:cubicBezTo>
                  <a:cubicBezTo>
                    <a:pt x="1025" y="2517"/>
                    <a:pt x="1108" y="2501"/>
                    <a:pt x="1192" y="2464"/>
                  </a:cubicBezTo>
                  <a:cubicBezTo>
                    <a:pt x="1307" y="2418"/>
                    <a:pt x="1254" y="2214"/>
                    <a:pt x="1130" y="2214"/>
                  </a:cubicBezTo>
                  <a:cubicBezTo>
                    <a:pt x="1127" y="2214"/>
                    <a:pt x="1124" y="2214"/>
                    <a:pt x="1120" y="2214"/>
                  </a:cubicBezTo>
                  <a:cubicBezTo>
                    <a:pt x="1092" y="2216"/>
                    <a:pt x="1064" y="2217"/>
                    <a:pt x="1038" y="2217"/>
                  </a:cubicBezTo>
                  <a:cubicBezTo>
                    <a:pt x="884" y="2217"/>
                    <a:pt x="752" y="2185"/>
                    <a:pt x="620" y="2083"/>
                  </a:cubicBezTo>
                  <a:cubicBezTo>
                    <a:pt x="453" y="1952"/>
                    <a:pt x="370" y="1750"/>
                    <a:pt x="334" y="1547"/>
                  </a:cubicBezTo>
                  <a:cubicBezTo>
                    <a:pt x="287" y="1321"/>
                    <a:pt x="299" y="1083"/>
                    <a:pt x="310" y="869"/>
                  </a:cubicBezTo>
                  <a:cubicBezTo>
                    <a:pt x="322" y="607"/>
                    <a:pt x="346" y="345"/>
                    <a:pt x="406" y="95"/>
                  </a:cubicBezTo>
                  <a:cubicBezTo>
                    <a:pt x="420" y="37"/>
                    <a:pt x="372" y="1"/>
                    <a:pt x="3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52130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42"/>
          <p:cNvSpPr txBox="1">
            <a:spLocks noGrp="1"/>
          </p:cNvSpPr>
          <p:nvPr>
            <p:ph type="body" idx="1"/>
          </p:nvPr>
        </p:nvSpPr>
        <p:spPr>
          <a:xfrm>
            <a:off x="786399" y="963598"/>
            <a:ext cx="4583665" cy="3417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sz="2000" dirty="0"/>
              <a:t>Информационный хаос — люди теряются в противоречивых данных и не понимают, какие действия действительно влияют на экологию.</a:t>
            </a:r>
          </a:p>
          <a:p>
            <a:pPr marL="0" lvl="0" indent="0">
              <a:buNone/>
            </a:pPr>
            <a:endParaRPr lang="ru-RU" sz="2000" dirty="0"/>
          </a:p>
          <a:p>
            <a:pPr marL="0" lvl="0" indent="0">
              <a:buNone/>
            </a:pPr>
            <a:r>
              <a:rPr lang="ru-RU" sz="2000" dirty="0"/>
              <a:t>Нулевая мотивация — без визуализации прогресса («сколько CO₂ я сэкономил?») и системы поощрений энтузиазм быстро гаснет.</a:t>
            </a:r>
          </a:p>
        </p:txBody>
      </p:sp>
      <p:sp>
        <p:nvSpPr>
          <p:cNvPr id="2077" name="Google Shape;207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Проблема</a:t>
            </a:r>
            <a:endParaRPr dirty="0"/>
          </a:p>
        </p:txBody>
      </p:sp>
      <p:grpSp>
        <p:nvGrpSpPr>
          <p:cNvPr id="2078" name="Google Shape;2078;p42"/>
          <p:cNvGrpSpPr/>
          <p:nvPr/>
        </p:nvGrpSpPr>
        <p:grpSpPr>
          <a:xfrm>
            <a:off x="5287206" y="1782246"/>
            <a:ext cx="2621254" cy="2161873"/>
            <a:chOff x="2584450" y="831500"/>
            <a:chExt cx="3757531" cy="3099015"/>
          </a:xfrm>
        </p:grpSpPr>
        <p:sp>
          <p:nvSpPr>
            <p:cNvPr id="2079" name="Google Shape;2079;p42"/>
            <p:cNvSpPr/>
            <p:nvPr/>
          </p:nvSpPr>
          <p:spPr>
            <a:xfrm>
              <a:off x="6008919" y="2692611"/>
              <a:ext cx="136991" cy="458554"/>
            </a:xfrm>
            <a:custGeom>
              <a:avLst/>
              <a:gdLst/>
              <a:ahLst/>
              <a:cxnLst/>
              <a:rect l="l" t="t" r="r" b="b"/>
              <a:pathLst>
                <a:path w="1978" h="6621" extrusionOk="0">
                  <a:moveTo>
                    <a:pt x="929" y="1"/>
                  </a:moveTo>
                  <a:cubicBezTo>
                    <a:pt x="918" y="406"/>
                    <a:pt x="787" y="799"/>
                    <a:pt x="656" y="1192"/>
                  </a:cubicBezTo>
                  <a:cubicBezTo>
                    <a:pt x="203" y="2680"/>
                    <a:pt x="1" y="4311"/>
                    <a:pt x="525" y="5763"/>
                  </a:cubicBezTo>
                  <a:cubicBezTo>
                    <a:pt x="620" y="6037"/>
                    <a:pt x="739" y="6299"/>
                    <a:pt x="751" y="6585"/>
                  </a:cubicBezTo>
                  <a:lnTo>
                    <a:pt x="846" y="6621"/>
                  </a:lnTo>
                  <a:cubicBezTo>
                    <a:pt x="1084" y="6121"/>
                    <a:pt x="1310" y="5609"/>
                    <a:pt x="1513" y="5097"/>
                  </a:cubicBezTo>
                  <a:cubicBezTo>
                    <a:pt x="1632" y="4811"/>
                    <a:pt x="1739" y="4513"/>
                    <a:pt x="1811" y="4216"/>
                  </a:cubicBezTo>
                  <a:cubicBezTo>
                    <a:pt x="1977" y="3513"/>
                    <a:pt x="1906" y="2751"/>
                    <a:pt x="1715" y="2049"/>
                  </a:cubicBezTo>
                  <a:cubicBezTo>
                    <a:pt x="1537" y="1346"/>
                    <a:pt x="1227" y="668"/>
                    <a:pt x="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2"/>
            <p:cNvSpPr/>
            <p:nvPr/>
          </p:nvSpPr>
          <p:spPr>
            <a:xfrm>
              <a:off x="5770607" y="3111543"/>
              <a:ext cx="561678" cy="360555"/>
            </a:xfrm>
            <a:custGeom>
              <a:avLst/>
              <a:gdLst/>
              <a:ahLst/>
              <a:cxnLst/>
              <a:rect l="l" t="t" r="r" b="b"/>
              <a:pathLst>
                <a:path w="8110" h="5206" extrusionOk="0">
                  <a:moveTo>
                    <a:pt x="1" y="0"/>
                  </a:moveTo>
                  <a:cubicBezTo>
                    <a:pt x="215" y="977"/>
                    <a:pt x="49" y="2048"/>
                    <a:pt x="549" y="2905"/>
                  </a:cubicBezTo>
                  <a:cubicBezTo>
                    <a:pt x="1001" y="3703"/>
                    <a:pt x="1894" y="4108"/>
                    <a:pt x="2644" y="4608"/>
                  </a:cubicBezTo>
                  <a:cubicBezTo>
                    <a:pt x="2775" y="4703"/>
                    <a:pt x="2906" y="4798"/>
                    <a:pt x="2989" y="4929"/>
                  </a:cubicBezTo>
                  <a:cubicBezTo>
                    <a:pt x="3360" y="5119"/>
                    <a:pt x="3777" y="5206"/>
                    <a:pt x="4195" y="5206"/>
                  </a:cubicBezTo>
                  <a:cubicBezTo>
                    <a:pt x="4382" y="5206"/>
                    <a:pt x="4568" y="5189"/>
                    <a:pt x="4751" y="5156"/>
                  </a:cubicBezTo>
                  <a:cubicBezTo>
                    <a:pt x="5335" y="5048"/>
                    <a:pt x="5894" y="4763"/>
                    <a:pt x="6359" y="4394"/>
                  </a:cubicBezTo>
                  <a:cubicBezTo>
                    <a:pt x="6633" y="4167"/>
                    <a:pt x="6883" y="3917"/>
                    <a:pt x="7133" y="3655"/>
                  </a:cubicBezTo>
                  <a:cubicBezTo>
                    <a:pt x="7454" y="3322"/>
                    <a:pt x="7788" y="2989"/>
                    <a:pt x="8109" y="2655"/>
                  </a:cubicBezTo>
                  <a:lnTo>
                    <a:pt x="8109" y="2655"/>
                  </a:lnTo>
                  <a:cubicBezTo>
                    <a:pt x="7811" y="2679"/>
                    <a:pt x="7526" y="2703"/>
                    <a:pt x="7240" y="2727"/>
                  </a:cubicBezTo>
                  <a:cubicBezTo>
                    <a:pt x="6526" y="2774"/>
                    <a:pt x="5811" y="2834"/>
                    <a:pt x="5156" y="3120"/>
                  </a:cubicBezTo>
                  <a:cubicBezTo>
                    <a:pt x="4299" y="3489"/>
                    <a:pt x="3644" y="4203"/>
                    <a:pt x="3013" y="4906"/>
                  </a:cubicBezTo>
                  <a:cubicBezTo>
                    <a:pt x="3025" y="3870"/>
                    <a:pt x="2918" y="2786"/>
                    <a:pt x="2370" y="1917"/>
                  </a:cubicBezTo>
                  <a:cubicBezTo>
                    <a:pt x="1811" y="1060"/>
                    <a:pt x="894" y="51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2"/>
            <p:cNvSpPr/>
            <p:nvPr/>
          </p:nvSpPr>
          <p:spPr>
            <a:xfrm>
              <a:off x="5699688" y="3761099"/>
              <a:ext cx="372813" cy="104302"/>
            </a:xfrm>
            <a:custGeom>
              <a:avLst/>
              <a:gdLst/>
              <a:ahLst/>
              <a:cxnLst/>
              <a:rect l="l" t="t" r="r" b="b"/>
              <a:pathLst>
                <a:path w="5383" h="1506" extrusionOk="0">
                  <a:moveTo>
                    <a:pt x="2748" y="0"/>
                  </a:moveTo>
                  <a:cubicBezTo>
                    <a:pt x="1795" y="0"/>
                    <a:pt x="834" y="224"/>
                    <a:pt x="1" y="646"/>
                  </a:cubicBezTo>
                  <a:cubicBezTo>
                    <a:pt x="513" y="1003"/>
                    <a:pt x="1382" y="1134"/>
                    <a:pt x="2001" y="1289"/>
                  </a:cubicBezTo>
                  <a:cubicBezTo>
                    <a:pt x="2394" y="1384"/>
                    <a:pt x="2787" y="1468"/>
                    <a:pt x="3192" y="1504"/>
                  </a:cubicBezTo>
                  <a:cubicBezTo>
                    <a:pt x="3231" y="1505"/>
                    <a:pt x="3270" y="1505"/>
                    <a:pt x="3309" y="1505"/>
                  </a:cubicBezTo>
                  <a:cubicBezTo>
                    <a:pt x="3686" y="1505"/>
                    <a:pt x="4059" y="1450"/>
                    <a:pt x="4382" y="1277"/>
                  </a:cubicBezTo>
                  <a:cubicBezTo>
                    <a:pt x="4728" y="1087"/>
                    <a:pt x="5013" y="789"/>
                    <a:pt x="5383" y="658"/>
                  </a:cubicBezTo>
                  <a:cubicBezTo>
                    <a:pt x="4596" y="212"/>
                    <a:pt x="3676" y="0"/>
                    <a:pt x="2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2"/>
            <p:cNvSpPr/>
            <p:nvPr/>
          </p:nvSpPr>
          <p:spPr>
            <a:xfrm>
              <a:off x="5619766" y="3439680"/>
              <a:ext cx="145164" cy="365403"/>
            </a:xfrm>
            <a:custGeom>
              <a:avLst/>
              <a:gdLst/>
              <a:ahLst/>
              <a:cxnLst/>
              <a:rect l="l" t="t" r="r" b="b"/>
              <a:pathLst>
                <a:path w="2096" h="5276" extrusionOk="0">
                  <a:moveTo>
                    <a:pt x="0" y="1"/>
                  </a:moveTo>
                  <a:cubicBezTo>
                    <a:pt x="155" y="644"/>
                    <a:pt x="83" y="1323"/>
                    <a:pt x="48" y="1977"/>
                  </a:cubicBezTo>
                  <a:cubicBezTo>
                    <a:pt x="0" y="2644"/>
                    <a:pt x="0" y="3335"/>
                    <a:pt x="274" y="3942"/>
                  </a:cubicBezTo>
                  <a:cubicBezTo>
                    <a:pt x="500" y="4418"/>
                    <a:pt x="786" y="4906"/>
                    <a:pt x="1155" y="5275"/>
                  </a:cubicBezTo>
                  <a:cubicBezTo>
                    <a:pt x="1988" y="4228"/>
                    <a:pt x="2096" y="2656"/>
                    <a:pt x="1405" y="1513"/>
                  </a:cubicBezTo>
                  <a:cubicBezTo>
                    <a:pt x="1048" y="918"/>
                    <a:pt x="524" y="45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2"/>
            <p:cNvSpPr/>
            <p:nvPr/>
          </p:nvSpPr>
          <p:spPr>
            <a:xfrm>
              <a:off x="5832453" y="2910354"/>
              <a:ext cx="213659" cy="348019"/>
            </a:xfrm>
            <a:custGeom>
              <a:avLst/>
              <a:gdLst/>
              <a:ahLst/>
              <a:cxnLst/>
              <a:rect l="l" t="t" r="r" b="b"/>
              <a:pathLst>
                <a:path w="3085" h="5025" extrusionOk="0">
                  <a:moveTo>
                    <a:pt x="1" y="0"/>
                  </a:moveTo>
                  <a:cubicBezTo>
                    <a:pt x="263" y="429"/>
                    <a:pt x="239" y="965"/>
                    <a:pt x="287" y="1465"/>
                  </a:cubicBezTo>
                  <a:cubicBezTo>
                    <a:pt x="322" y="1917"/>
                    <a:pt x="418" y="2358"/>
                    <a:pt x="572" y="2774"/>
                  </a:cubicBezTo>
                  <a:cubicBezTo>
                    <a:pt x="680" y="3036"/>
                    <a:pt x="799" y="3298"/>
                    <a:pt x="953" y="3524"/>
                  </a:cubicBezTo>
                  <a:lnTo>
                    <a:pt x="953" y="3536"/>
                  </a:lnTo>
                  <a:cubicBezTo>
                    <a:pt x="1453" y="4263"/>
                    <a:pt x="2263" y="4727"/>
                    <a:pt x="3085" y="5025"/>
                  </a:cubicBezTo>
                  <a:cubicBezTo>
                    <a:pt x="2906" y="3870"/>
                    <a:pt x="2561" y="2512"/>
                    <a:pt x="1918" y="1536"/>
                  </a:cubicBezTo>
                  <a:cubicBezTo>
                    <a:pt x="1453" y="857"/>
                    <a:pt x="775" y="31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2"/>
            <p:cNvSpPr/>
            <p:nvPr/>
          </p:nvSpPr>
          <p:spPr>
            <a:xfrm>
              <a:off x="5861333" y="3547928"/>
              <a:ext cx="357923" cy="131035"/>
            </a:xfrm>
            <a:custGeom>
              <a:avLst/>
              <a:gdLst/>
              <a:ahLst/>
              <a:cxnLst/>
              <a:rect l="l" t="t" r="r" b="b"/>
              <a:pathLst>
                <a:path w="5168" h="1892" extrusionOk="0">
                  <a:moveTo>
                    <a:pt x="3495" y="1"/>
                  </a:moveTo>
                  <a:cubicBezTo>
                    <a:pt x="3318" y="1"/>
                    <a:pt x="3142" y="11"/>
                    <a:pt x="2965" y="33"/>
                  </a:cubicBezTo>
                  <a:cubicBezTo>
                    <a:pt x="1882" y="176"/>
                    <a:pt x="929" y="795"/>
                    <a:pt x="24" y="1403"/>
                  </a:cubicBezTo>
                  <a:cubicBezTo>
                    <a:pt x="12" y="1426"/>
                    <a:pt x="1" y="1450"/>
                    <a:pt x="1" y="1474"/>
                  </a:cubicBezTo>
                  <a:cubicBezTo>
                    <a:pt x="721" y="1683"/>
                    <a:pt x="1487" y="1892"/>
                    <a:pt x="2243" y="1892"/>
                  </a:cubicBezTo>
                  <a:cubicBezTo>
                    <a:pt x="2349" y="1892"/>
                    <a:pt x="2455" y="1888"/>
                    <a:pt x="2560" y="1879"/>
                  </a:cubicBezTo>
                  <a:cubicBezTo>
                    <a:pt x="2834" y="1855"/>
                    <a:pt x="3120" y="1807"/>
                    <a:pt x="3382" y="1700"/>
                  </a:cubicBezTo>
                  <a:cubicBezTo>
                    <a:pt x="3727" y="1557"/>
                    <a:pt x="4025" y="1307"/>
                    <a:pt x="4299" y="1057"/>
                  </a:cubicBezTo>
                  <a:cubicBezTo>
                    <a:pt x="4596" y="783"/>
                    <a:pt x="4882" y="498"/>
                    <a:pt x="5168" y="200"/>
                  </a:cubicBezTo>
                  <a:cubicBezTo>
                    <a:pt x="4615" y="100"/>
                    <a:pt x="4056" y="1"/>
                    <a:pt x="3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2"/>
            <p:cNvSpPr/>
            <p:nvPr/>
          </p:nvSpPr>
          <p:spPr>
            <a:xfrm>
              <a:off x="5698095" y="3285515"/>
              <a:ext cx="183117" cy="361247"/>
            </a:xfrm>
            <a:custGeom>
              <a:avLst/>
              <a:gdLst/>
              <a:ahLst/>
              <a:cxnLst/>
              <a:rect l="l" t="t" r="r" b="b"/>
              <a:pathLst>
                <a:path w="2644" h="5216" extrusionOk="0">
                  <a:moveTo>
                    <a:pt x="0" y="0"/>
                  </a:moveTo>
                  <a:cubicBezTo>
                    <a:pt x="48" y="524"/>
                    <a:pt x="83" y="1048"/>
                    <a:pt x="131" y="1560"/>
                  </a:cubicBezTo>
                  <a:cubicBezTo>
                    <a:pt x="155" y="1810"/>
                    <a:pt x="167" y="2060"/>
                    <a:pt x="226" y="2310"/>
                  </a:cubicBezTo>
                  <a:cubicBezTo>
                    <a:pt x="322" y="2703"/>
                    <a:pt x="500" y="3084"/>
                    <a:pt x="750" y="3406"/>
                  </a:cubicBezTo>
                  <a:cubicBezTo>
                    <a:pt x="1250" y="4037"/>
                    <a:pt x="2036" y="4465"/>
                    <a:pt x="2334" y="5215"/>
                  </a:cubicBezTo>
                  <a:cubicBezTo>
                    <a:pt x="2346" y="5203"/>
                    <a:pt x="2358" y="5192"/>
                    <a:pt x="2381" y="5180"/>
                  </a:cubicBezTo>
                  <a:cubicBezTo>
                    <a:pt x="2548" y="4620"/>
                    <a:pt x="2643" y="4037"/>
                    <a:pt x="2596" y="3453"/>
                  </a:cubicBezTo>
                  <a:cubicBezTo>
                    <a:pt x="2560" y="2846"/>
                    <a:pt x="2369" y="2239"/>
                    <a:pt x="2012" y="1739"/>
                  </a:cubicBezTo>
                  <a:cubicBezTo>
                    <a:pt x="1798" y="1453"/>
                    <a:pt x="1548" y="1215"/>
                    <a:pt x="1274" y="989"/>
                  </a:cubicBezTo>
                  <a:cubicBezTo>
                    <a:pt x="869" y="631"/>
                    <a:pt x="441" y="29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2"/>
            <p:cNvSpPr/>
            <p:nvPr/>
          </p:nvSpPr>
          <p:spPr>
            <a:xfrm>
              <a:off x="6046041" y="3010083"/>
              <a:ext cx="287003" cy="251612"/>
            </a:xfrm>
            <a:custGeom>
              <a:avLst/>
              <a:gdLst/>
              <a:ahLst/>
              <a:cxnLst/>
              <a:rect l="l" t="t" r="r" b="b"/>
              <a:pathLst>
                <a:path w="4144" h="3633" extrusionOk="0">
                  <a:moveTo>
                    <a:pt x="4144" y="1"/>
                  </a:moveTo>
                  <a:cubicBezTo>
                    <a:pt x="3346" y="263"/>
                    <a:pt x="2549" y="608"/>
                    <a:pt x="1941" y="1168"/>
                  </a:cubicBezTo>
                  <a:cubicBezTo>
                    <a:pt x="1727" y="1358"/>
                    <a:pt x="1536" y="1572"/>
                    <a:pt x="1358" y="1799"/>
                  </a:cubicBezTo>
                  <a:cubicBezTo>
                    <a:pt x="905" y="2346"/>
                    <a:pt x="489" y="2930"/>
                    <a:pt x="132" y="3537"/>
                  </a:cubicBezTo>
                  <a:cubicBezTo>
                    <a:pt x="120" y="3561"/>
                    <a:pt x="96" y="3585"/>
                    <a:pt x="72" y="3596"/>
                  </a:cubicBezTo>
                  <a:cubicBezTo>
                    <a:pt x="65" y="3600"/>
                    <a:pt x="58" y="3601"/>
                    <a:pt x="51" y="3601"/>
                  </a:cubicBezTo>
                  <a:cubicBezTo>
                    <a:pt x="34" y="3601"/>
                    <a:pt x="17" y="3593"/>
                    <a:pt x="1" y="3585"/>
                  </a:cubicBezTo>
                  <a:lnTo>
                    <a:pt x="1" y="3585"/>
                  </a:lnTo>
                  <a:cubicBezTo>
                    <a:pt x="1" y="3596"/>
                    <a:pt x="1" y="3608"/>
                    <a:pt x="12" y="3632"/>
                  </a:cubicBezTo>
                  <a:cubicBezTo>
                    <a:pt x="1120" y="3561"/>
                    <a:pt x="2203" y="2977"/>
                    <a:pt x="2870" y="2072"/>
                  </a:cubicBezTo>
                  <a:cubicBezTo>
                    <a:pt x="3013" y="1870"/>
                    <a:pt x="3144" y="1656"/>
                    <a:pt x="3275" y="1441"/>
                  </a:cubicBezTo>
                  <a:cubicBezTo>
                    <a:pt x="3561" y="953"/>
                    <a:pt x="3858" y="477"/>
                    <a:pt x="4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2"/>
            <p:cNvSpPr/>
            <p:nvPr/>
          </p:nvSpPr>
          <p:spPr>
            <a:xfrm>
              <a:off x="2899407" y="831500"/>
              <a:ext cx="3267153" cy="2858534"/>
            </a:xfrm>
            <a:custGeom>
              <a:avLst/>
              <a:gdLst/>
              <a:ahLst/>
              <a:cxnLst/>
              <a:rect l="l" t="t" r="r" b="b"/>
              <a:pathLst>
                <a:path w="47174" h="41274" extrusionOk="0">
                  <a:moveTo>
                    <a:pt x="38958" y="0"/>
                  </a:moveTo>
                  <a:cubicBezTo>
                    <a:pt x="36663" y="0"/>
                    <a:pt x="34510" y="1356"/>
                    <a:pt x="32600" y="2611"/>
                  </a:cubicBezTo>
                  <a:cubicBezTo>
                    <a:pt x="31362" y="3420"/>
                    <a:pt x="30123" y="4254"/>
                    <a:pt x="28742" y="4754"/>
                  </a:cubicBezTo>
                  <a:cubicBezTo>
                    <a:pt x="27584" y="5175"/>
                    <a:pt x="26357" y="5342"/>
                    <a:pt x="25129" y="5342"/>
                  </a:cubicBezTo>
                  <a:cubicBezTo>
                    <a:pt x="24829" y="5342"/>
                    <a:pt x="24529" y="5332"/>
                    <a:pt x="24230" y="5314"/>
                  </a:cubicBezTo>
                  <a:cubicBezTo>
                    <a:pt x="21170" y="5123"/>
                    <a:pt x="18205" y="4087"/>
                    <a:pt x="15193" y="3456"/>
                  </a:cubicBezTo>
                  <a:cubicBezTo>
                    <a:pt x="13802" y="3164"/>
                    <a:pt x="12367" y="2952"/>
                    <a:pt x="10950" y="2952"/>
                  </a:cubicBezTo>
                  <a:cubicBezTo>
                    <a:pt x="9420" y="2952"/>
                    <a:pt x="7911" y="3200"/>
                    <a:pt x="6501" y="3861"/>
                  </a:cubicBezTo>
                  <a:cubicBezTo>
                    <a:pt x="4394" y="4861"/>
                    <a:pt x="2715" y="6730"/>
                    <a:pt x="1620" y="8969"/>
                  </a:cubicBezTo>
                  <a:cubicBezTo>
                    <a:pt x="477" y="11350"/>
                    <a:pt x="1" y="14065"/>
                    <a:pt x="155" y="16815"/>
                  </a:cubicBezTo>
                  <a:cubicBezTo>
                    <a:pt x="334" y="20018"/>
                    <a:pt x="1334" y="23149"/>
                    <a:pt x="2763" y="25971"/>
                  </a:cubicBezTo>
                  <a:cubicBezTo>
                    <a:pt x="4132" y="28638"/>
                    <a:pt x="5882" y="31067"/>
                    <a:pt x="7894" y="33162"/>
                  </a:cubicBezTo>
                  <a:cubicBezTo>
                    <a:pt x="9871" y="35210"/>
                    <a:pt x="12085" y="36937"/>
                    <a:pt x="14479" y="38258"/>
                  </a:cubicBezTo>
                  <a:cubicBezTo>
                    <a:pt x="16991" y="39651"/>
                    <a:pt x="19693" y="40604"/>
                    <a:pt x="22444" y="41020"/>
                  </a:cubicBezTo>
                  <a:cubicBezTo>
                    <a:pt x="23525" y="41188"/>
                    <a:pt x="24614" y="41274"/>
                    <a:pt x="25699" y="41274"/>
                  </a:cubicBezTo>
                  <a:cubicBezTo>
                    <a:pt x="27386" y="41274"/>
                    <a:pt x="29065" y="41067"/>
                    <a:pt x="30695" y="40639"/>
                  </a:cubicBezTo>
                  <a:cubicBezTo>
                    <a:pt x="33362" y="39937"/>
                    <a:pt x="35898" y="38663"/>
                    <a:pt x="38101" y="36877"/>
                  </a:cubicBezTo>
                  <a:cubicBezTo>
                    <a:pt x="40196" y="35186"/>
                    <a:pt x="41946" y="33007"/>
                    <a:pt x="43304" y="30543"/>
                  </a:cubicBezTo>
                  <a:cubicBezTo>
                    <a:pt x="44637" y="28102"/>
                    <a:pt x="45590" y="25411"/>
                    <a:pt x="46173" y="22590"/>
                  </a:cubicBezTo>
                  <a:cubicBezTo>
                    <a:pt x="46304" y="21911"/>
                    <a:pt x="46423" y="21220"/>
                    <a:pt x="46518" y="20530"/>
                  </a:cubicBezTo>
                  <a:cubicBezTo>
                    <a:pt x="46875" y="18684"/>
                    <a:pt x="47078" y="16803"/>
                    <a:pt x="47114" y="14898"/>
                  </a:cubicBezTo>
                  <a:cubicBezTo>
                    <a:pt x="47173" y="11910"/>
                    <a:pt x="46911" y="8731"/>
                    <a:pt x="45852" y="5909"/>
                  </a:cubicBezTo>
                  <a:cubicBezTo>
                    <a:pt x="44887" y="3349"/>
                    <a:pt x="43042" y="992"/>
                    <a:pt x="40589" y="242"/>
                  </a:cubicBezTo>
                  <a:cubicBezTo>
                    <a:pt x="40038" y="75"/>
                    <a:pt x="39494" y="0"/>
                    <a:pt x="38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2"/>
            <p:cNvSpPr/>
            <p:nvPr/>
          </p:nvSpPr>
          <p:spPr>
            <a:xfrm>
              <a:off x="3122090" y="2747047"/>
              <a:ext cx="136091" cy="458554"/>
            </a:xfrm>
            <a:custGeom>
              <a:avLst/>
              <a:gdLst/>
              <a:ahLst/>
              <a:cxnLst/>
              <a:rect l="l" t="t" r="r" b="b"/>
              <a:pathLst>
                <a:path w="1965" h="6621" extrusionOk="0">
                  <a:moveTo>
                    <a:pt x="1072" y="1"/>
                  </a:moveTo>
                  <a:cubicBezTo>
                    <a:pt x="762" y="667"/>
                    <a:pt x="464" y="1334"/>
                    <a:pt x="262" y="2037"/>
                  </a:cubicBezTo>
                  <a:cubicBezTo>
                    <a:pt x="71" y="2751"/>
                    <a:pt x="0" y="3501"/>
                    <a:pt x="155" y="4216"/>
                  </a:cubicBezTo>
                  <a:cubicBezTo>
                    <a:pt x="226" y="4513"/>
                    <a:pt x="333" y="4799"/>
                    <a:pt x="441" y="5085"/>
                  </a:cubicBezTo>
                  <a:cubicBezTo>
                    <a:pt x="643" y="5609"/>
                    <a:pt x="869" y="6120"/>
                    <a:pt x="1095" y="6621"/>
                  </a:cubicBezTo>
                  <a:lnTo>
                    <a:pt x="1191" y="6585"/>
                  </a:lnTo>
                  <a:cubicBezTo>
                    <a:pt x="1203" y="6299"/>
                    <a:pt x="1322" y="6037"/>
                    <a:pt x="1417" y="5775"/>
                  </a:cubicBezTo>
                  <a:cubicBezTo>
                    <a:pt x="1965" y="4311"/>
                    <a:pt x="1774" y="2680"/>
                    <a:pt x="1334" y="1191"/>
                  </a:cubicBezTo>
                  <a:cubicBezTo>
                    <a:pt x="1214" y="810"/>
                    <a:pt x="1083" y="406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2"/>
            <p:cNvSpPr/>
            <p:nvPr/>
          </p:nvSpPr>
          <p:spPr>
            <a:xfrm>
              <a:off x="2931565" y="3168403"/>
              <a:ext cx="563271" cy="358131"/>
            </a:xfrm>
            <a:custGeom>
              <a:avLst/>
              <a:gdLst/>
              <a:ahLst/>
              <a:cxnLst/>
              <a:rect l="l" t="t" r="r" b="b"/>
              <a:pathLst>
                <a:path w="8133" h="5171" extrusionOk="0">
                  <a:moveTo>
                    <a:pt x="8133" y="1"/>
                  </a:moveTo>
                  <a:cubicBezTo>
                    <a:pt x="7240" y="513"/>
                    <a:pt x="6311" y="1049"/>
                    <a:pt x="5751" y="1906"/>
                  </a:cubicBezTo>
                  <a:cubicBezTo>
                    <a:pt x="5192" y="2763"/>
                    <a:pt x="5073" y="3846"/>
                    <a:pt x="5073" y="4882"/>
                  </a:cubicBezTo>
                  <a:cubicBezTo>
                    <a:pt x="4454" y="4168"/>
                    <a:pt x="3811" y="3442"/>
                    <a:pt x="2953" y="3073"/>
                  </a:cubicBezTo>
                  <a:cubicBezTo>
                    <a:pt x="2299" y="2787"/>
                    <a:pt x="1584" y="2727"/>
                    <a:pt x="870" y="2656"/>
                  </a:cubicBezTo>
                  <a:lnTo>
                    <a:pt x="1" y="2584"/>
                  </a:lnTo>
                  <a:lnTo>
                    <a:pt x="1" y="2584"/>
                  </a:lnTo>
                  <a:cubicBezTo>
                    <a:pt x="322" y="2918"/>
                    <a:pt x="644" y="3263"/>
                    <a:pt x="965" y="3596"/>
                  </a:cubicBezTo>
                  <a:cubicBezTo>
                    <a:pt x="1215" y="3846"/>
                    <a:pt x="1453" y="4108"/>
                    <a:pt x="1727" y="4335"/>
                  </a:cubicBezTo>
                  <a:cubicBezTo>
                    <a:pt x="2191" y="4716"/>
                    <a:pt x="2751" y="5001"/>
                    <a:pt x="3334" y="5120"/>
                  </a:cubicBezTo>
                  <a:cubicBezTo>
                    <a:pt x="3520" y="5154"/>
                    <a:pt x="3708" y="5171"/>
                    <a:pt x="3896" y="5171"/>
                  </a:cubicBezTo>
                  <a:cubicBezTo>
                    <a:pt x="4313" y="5171"/>
                    <a:pt x="4727" y="5087"/>
                    <a:pt x="5097" y="4906"/>
                  </a:cubicBezTo>
                  <a:cubicBezTo>
                    <a:pt x="5180" y="4775"/>
                    <a:pt x="5311" y="4680"/>
                    <a:pt x="5454" y="4585"/>
                  </a:cubicBezTo>
                  <a:cubicBezTo>
                    <a:pt x="6204" y="4085"/>
                    <a:pt x="7097" y="3692"/>
                    <a:pt x="7561" y="2906"/>
                  </a:cubicBezTo>
                  <a:cubicBezTo>
                    <a:pt x="8061" y="2049"/>
                    <a:pt x="7918" y="977"/>
                    <a:pt x="8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2"/>
            <p:cNvSpPr/>
            <p:nvPr/>
          </p:nvSpPr>
          <p:spPr>
            <a:xfrm>
              <a:off x="3186360" y="3817127"/>
              <a:ext cx="372813" cy="103748"/>
            </a:xfrm>
            <a:custGeom>
              <a:avLst/>
              <a:gdLst/>
              <a:ahLst/>
              <a:cxnLst/>
              <a:rect l="l" t="t" r="r" b="b"/>
              <a:pathLst>
                <a:path w="5383" h="1498" extrusionOk="0">
                  <a:moveTo>
                    <a:pt x="2586" y="0"/>
                  </a:moveTo>
                  <a:cubicBezTo>
                    <a:pt x="1678" y="0"/>
                    <a:pt x="777" y="204"/>
                    <a:pt x="1" y="635"/>
                  </a:cubicBezTo>
                  <a:cubicBezTo>
                    <a:pt x="370" y="766"/>
                    <a:pt x="656" y="1076"/>
                    <a:pt x="1001" y="1266"/>
                  </a:cubicBezTo>
                  <a:cubicBezTo>
                    <a:pt x="1309" y="1430"/>
                    <a:pt x="1661" y="1497"/>
                    <a:pt x="2012" y="1497"/>
                  </a:cubicBezTo>
                  <a:cubicBezTo>
                    <a:pt x="2068" y="1497"/>
                    <a:pt x="2124" y="1496"/>
                    <a:pt x="2180" y="1492"/>
                  </a:cubicBezTo>
                  <a:cubicBezTo>
                    <a:pt x="2584" y="1480"/>
                    <a:pt x="2977" y="1385"/>
                    <a:pt x="3382" y="1290"/>
                  </a:cubicBezTo>
                  <a:cubicBezTo>
                    <a:pt x="4001" y="1147"/>
                    <a:pt x="4858" y="1028"/>
                    <a:pt x="5382" y="671"/>
                  </a:cubicBezTo>
                  <a:cubicBezTo>
                    <a:pt x="4539" y="234"/>
                    <a:pt x="3559" y="0"/>
                    <a:pt x="2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2"/>
            <p:cNvSpPr/>
            <p:nvPr/>
          </p:nvSpPr>
          <p:spPr>
            <a:xfrm>
              <a:off x="3495592" y="3498271"/>
              <a:ext cx="146826" cy="365333"/>
            </a:xfrm>
            <a:custGeom>
              <a:avLst/>
              <a:gdLst/>
              <a:ahLst/>
              <a:cxnLst/>
              <a:rect l="l" t="t" r="r" b="b"/>
              <a:pathLst>
                <a:path w="2120" h="5275" extrusionOk="0">
                  <a:moveTo>
                    <a:pt x="2120" y="0"/>
                  </a:moveTo>
                  <a:lnTo>
                    <a:pt x="2120" y="0"/>
                  </a:lnTo>
                  <a:cubicBezTo>
                    <a:pt x="1596" y="453"/>
                    <a:pt x="1060" y="905"/>
                    <a:pt x="703" y="1500"/>
                  </a:cubicBezTo>
                  <a:cubicBezTo>
                    <a:pt x="1" y="2643"/>
                    <a:pt x="96" y="4215"/>
                    <a:pt x="917" y="5275"/>
                  </a:cubicBezTo>
                  <a:cubicBezTo>
                    <a:pt x="1298" y="4906"/>
                    <a:pt x="1584" y="4417"/>
                    <a:pt x="1810" y="3941"/>
                  </a:cubicBezTo>
                  <a:cubicBezTo>
                    <a:pt x="2096" y="3346"/>
                    <a:pt x="2096" y="2655"/>
                    <a:pt x="2060" y="1989"/>
                  </a:cubicBezTo>
                  <a:cubicBezTo>
                    <a:pt x="2025" y="1322"/>
                    <a:pt x="1965" y="643"/>
                    <a:pt x="2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2"/>
            <p:cNvSpPr/>
            <p:nvPr/>
          </p:nvSpPr>
          <p:spPr>
            <a:xfrm>
              <a:off x="3217734" y="2967213"/>
              <a:ext cx="216914" cy="345595"/>
            </a:xfrm>
            <a:custGeom>
              <a:avLst/>
              <a:gdLst/>
              <a:ahLst/>
              <a:cxnLst/>
              <a:rect l="l" t="t" r="r" b="b"/>
              <a:pathLst>
                <a:path w="3132" h="4990" extrusionOk="0">
                  <a:moveTo>
                    <a:pt x="3131" y="1"/>
                  </a:moveTo>
                  <a:cubicBezTo>
                    <a:pt x="2358" y="298"/>
                    <a:pt x="1679" y="834"/>
                    <a:pt x="1203" y="1525"/>
                  </a:cubicBezTo>
                  <a:cubicBezTo>
                    <a:pt x="548" y="2489"/>
                    <a:pt x="191" y="3834"/>
                    <a:pt x="0" y="4989"/>
                  </a:cubicBezTo>
                  <a:cubicBezTo>
                    <a:pt x="834" y="4704"/>
                    <a:pt x="1655" y="4251"/>
                    <a:pt x="2155" y="3525"/>
                  </a:cubicBezTo>
                  <a:lnTo>
                    <a:pt x="2155" y="3513"/>
                  </a:lnTo>
                  <a:cubicBezTo>
                    <a:pt x="2310" y="3287"/>
                    <a:pt x="2429" y="3025"/>
                    <a:pt x="2536" y="2763"/>
                  </a:cubicBezTo>
                  <a:cubicBezTo>
                    <a:pt x="2691" y="2346"/>
                    <a:pt x="2798" y="1906"/>
                    <a:pt x="2846" y="1453"/>
                  </a:cubicBezTo>
                  <a:cubicBezTo>
                    <a:pt x="2893" y="965"/>
                    <a:pt x="2870" y="429"/>
                    <a:pt x="3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2"/>
            <p:cNvSpPr/>
            <p:nvPr/>
          </p:nvSpPr>
          <p:spPr>
            <a:xfrm>
              <a:off x="3042099" y="3601740"/>
              <a:ext cx="357092" cy="131728"/>
            </a:xfrm>
            <a:custGeom>
              <a:avLst/>
              <a:gdLst/>
              <a:ahLst/>
              <a:cxnLst/>
              <a:rect l="l" t="t" r="r" b="b"/>
              <a:pathLst>
                <a:path w="5156" h="1902" extrusionOk="0">
                  <a:moveTo>
                    <a:pt x="1601" y="1"/>
                  </a:moveTo>
                  <a:cubicBezTo>
                    <a:pt x="1064" y="1"/>
                    <a:pt x="529" y="90"/>
                    <a:pt x="0" y="185"/>
                  </a:cubicBezTo>
                  <a:cubicBezTo>
                    <a:pt x="274" y="495"/>
                    <a:pt x="572" y="780"/>
                    <a:pt x="869" y="1054"/>
                  </a:cubicBezTo>
                  <a:cubicBezTo>
                    <a:pt x="1143" y="1304"/>
                    <a:pt x="1429" y="1554"/>
                    <a:pt x="1774" y="1709"/>
                  </a:cubicBezTo>
                  <a:cubicBezTo>
                    <a:pt x="2036" y="1816"/>
                    <a:pt x="2322" y="1852"/>
                    <a:pt x="2596" y="1888"/>
                  </a:cubicBezTo>
                  <a:cubicBezTo>
                    <a:pt x="2706" y="1897"/>
                    <a:pt x="2816" y="1901"/>
                    <a:pt x="2926" y="1901"/>
                  </a:cubicBezTo>
                  <a:cubicBezTo>
                    <a:pt x="3678" y="1901"/>
                    <a:pt x="4439" y="1704"/>
                    <a:pt x="5156" y="1507"/>
                  </a:cubicBezTo>
                  <a:cubicBezTo>
                    <a:pt x="5156" y="1483"/>
                    <a:pt x="5144" y="1459"/>
                    <a:pt x="5144" y="1435"/>
                  </a:cubicBezTo>
                  <a:cubicBezTo>
                    <a:pt x="4227" y="816"/>
                    <a:pt x="3286" y="197"/>
                    <a:pt x="2203" y="42"/>
                  </a:cubicBezTo>
                  <a:cubicBezTo>
                    <a:pt x="2002" y="13"/>
                    <a:pt x="1801" y="1"/>
                    <a:pt x="1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2"/>
            <p:cNvSpPr/>
            <p:nvPr/>
          </p:nvSpPr>
          <p:spPr>
            <a:xfrm>
              <a:off x="3380141" y="3343206"/>
              <a:ext cx="185610" cy="360416"/>
            </a:xfrm>
            <a:custGeom>
              <a:avLst/>
              <a:gdLst/>
              <a:ahLst/>
              <a:cxnLst/>
              <a:rect l="l" t="t" r="r" b="b"/>
              <a:pathLst>
                <a:path w="2680" h="5204" extrusionOk="0">
                  <a:moveTo>
                    <a:pt x="2680" y="1"/>
                  </a:moveTo>
                  <a:lnTo>
                    <a:pt x="2680" y="1"/>
                  </a:lnTo>
                  <a:cubicBezTo>
                    <a:pt x="2239" y="299"/>
                    <a:pt x="1810" y="632"/>
                    <a:pt x="1394" y="977"/>
                  </a:cubicBezTo>
                  <a:cubicBezTo>
                    <a:pt x="1132" y="1203"/>
                    <a:pt x="870" y="1442"/>
                    <a:pt x="656" y="1727"/>
                  </a:cubicBezTo>
                  <a:cubicBezTo>
                    <a:pt x="286" y="2215"/>
                    <a:pt x="96" y="2823"/>
                    <a:pt x="48" y="3430"/>
                  </a:cubicBezTo>
                  <a:cubicBezTo>
                    <a:pt x="1" y="4013"/>
                    <a:pt x="96" y="4609"/>
                    <a:pt x="251" y="5168"/>
                  </a:cubicBezTo>
                  <a:cubicBezTo>
                    <a:pt x="275" y="5180"/>
                    <a:pt x="286" y="5180"/>
                    <a:pt x="298" y="5192"/>
                  </a:cubicBezTo>
                  <a:lnTo>
                    <a:pt x="298" y="5204"/>
                  </a:lnTo>
                  <a:cubicBezTo>
                    <a:pt x="608" y="4454"/>
                    <a:pt x="1394" y="4037"/>
                    <a:pt x="1894" y="3406"/>
                  </a:cubicBezTo>
                  <a:cubicBezTo>
                    <a:pt x="2156" y="3085"/>
                    <a:pt x="2334" y="2716"/>
                    <a:pt x="2430" y="2311"/>
                  </a:cubicBezTo>
                  <a:cubicBezTo>
                    <a:pt x="2489" y="2073"/>
                    <a:pt x="2513" y="1823"/>
                    <a:pt x="2537" y="1573"/>
                  </a:cubicBezTo>
                  <a:cubicBezTo>
                    <a:pt x="2584" y="1049"/>
                    <a:pt x="2632" y="525"/>
                    <a:pt x="2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2"/>
            <p:cNvSpPr/>
            <p:nvPr/>
          </p:nvSpPr>
          <p:spPr>
            <a:xfrm>
              <a:off x="2934058" y="3062025"/>
              <a:ext cx="283748" cy="254037"/>
            </a:xfrm>
            <a:custGeom>
              <a:avLst/>
              <a:gdLst/>
              <a:ahLst/>
              <a:cxnLst/>
              <a:rect l="l" t="t" r="r" b="b"/>
              <a:pathLst>
                <a:path w="4097" h="3668" extrusionOk="0">
                  <a:moveTo>
                    <a:pt x="0" y="1"/>
                  </a:moveTo>
                  <a:cubicBezTo>
                    <a:pt x="286" y="477"/>
                    <a:pt x="560" y="965"/>
                    <a:pt x="846" y="1442"/>
                  </a:cubicBezTo>
                  <a:cubicBezTo>
                    <a:pt x="977" y="1668"/>
                    <a:pt x="1096" y="1882"/>
                    <a:pt x="1251" y="2084"/>
                  </a:cubicBezTo>
                  <a:cubicBezTo>
                    <a:pt x="1905" y="2989"/>
                    <a:pt x="2977" y="3585"/>
                    <a:pt x="4096" y="3668"/>
                  </a:cubicBezTo>
                  <a:cubicBezTo>
                    <a:pt x="4096" y="3656"/>
                    <a:pt x="4096" y="3644"/>
                    <a:pt x="4096" y="3632"/>
                  </a:cubicBezTo>
                  <a:cubicBezTo>
                    <a:pt x="4080" y="3632"/>
                    <a:pt x="4064" y="3638"/>
                    <a:pt x="4049" y="3638"/>
                  </a:cubicBezTo>
                  <a:cubicBezTo>
                    <a:pt x="4041" y="3638"/>
                    <a:pt x="4033" y="3636"/>
                    <a:pt x="4025" y="3632"/>
                  </a:cubicBezTo>
                  <a:cubicBezTo>
                    <a:pt x="4001" y="3620"/>
                    <a:pt x="3989" y="3597"/>
                    <a:pt x="3977" y="3573"/>
                  </a:cubicBezTo>
                  <a:cubicBezTo>
                    <a:pt x="3620" y="2966"/>
                    <a:pt x="3203" y="2370"/>
                    <a:pt x="2763" y="1823"/>
                  </a:cubicBezTo>
                  <a:cubicBezTo>
                    <a:pt x="2584" y="1596"/>
                    <a:pt x="2394" y="1382"/>
                    <a:pt x="2191" y="1191"/>
                  </a:cubicBezTo>
                  <a:cubicBezTo>
                    <a:pt x="1572" y="620"/>
                    <a:pt x="786" y="275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2"/>
            <p:cNvSpPr/>
            <p:nvPr/>
          </p:nvSpPr>
          <p:spPr>
            <a:xfrm>
              <a:off x="6054629" y="3102886"/>
              <a:ext cx="182771" cy="156799"/>
            </a:xfrm>
            <a:custGeom>
              <a:avLst/>
              <a:gdLst/>
              <a:ahLst/>
              <a:cxnLst/>
              <a:rect l="l" t="t" r="r" b="b"/>
              <a:pathLst>
                <a:path w="2639" h="2264" extrusionOk="0">
                  <a:moveTo>
                    <a:pt x="2565" y="1"/>
                  </a:moveTo>
                  <a:cubicBezTo>
                    <a:pt x="2551" y="1"/>
                    <a:pt x="2535" y="6"/>
                    <a:pt x="2520" y="18"/>
                  </a:cubicBezTo>
                  <a:lnTo>
                    <a:pt x="2532" y="18"/>
                  </a:lnTo>
                  <a:cubicBezTo>
                    <a:pt x="2127" y="363"/>
                    <a:pt x="1758" y="756"/>
                    <a:pt x="1353" y="1102"/>
                  </a:cubicBezTo>
                  <a:cubicBezTo>
                    <a:pt x="936" y="1459"/>
                    <a:pt x="520" y="1792"/>
                    <a:pt x="79" y="2102"/>
                  </a:cubicBezTo>
                  <a:cubicBezTo>
                    <a:pt x="1" y="2150"/>
                    <a:pt x="43" y="2263"/>
                    <a:pt x="113" y="2263"/>
                  </a:cubicBezTo>
                  <a:cubicBezTo>
                    <a:pt x="128" y="2263"/>
                    <a:pt x="145" y="2258"/>
                    <a:pt x="162" y="2245"/>
                  </a:cubicBezTo>
                  <a:cubicBezTo>
                    <a:pt x="603" y="1935"/>
                    <a:pt x="1031" y="1602"/>
                    <a:pt x="1436" y="1244"/>
                  </a:cubicBezTo>
                  <a:cubicBezTo>
                    <a:pt x="1853" y="887"/>
                    <a:pt x="2258" y="518"/>
                    <a:pt x="2603" y="90"/>
                  </a:cubicBezTo>
                  <a:cubicBezTo>
                    <a:pt x="2639" y="45"/>
                    <a:pt x="2608" y="1"/>
                    <a:pt x="2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2"/>
            <p:cNvSpPr/>
            <p:nvPr/>
          </p:nvSpPr>
          <p:spPr>
            <a:xfrm>
              <a:off x="3175626" y="2990899"/>
              <a:ext cx="496715" cy="939617"/>
            </a:xfrm>
            <a:custGeom>
              <a:avLst/>
              <a:gdLst/>
              <a:ahLst/>
              <a:cxnLst/>
              <a:rect l="l" t="t" r="r" b="b"/>
              <a:pathLst>
                <a:path w="7172" h="13567" extrusionOk="0">
                  <a:moveTo>
                    <a:pt x="72" y="1"/>
                  </a:moveTo>
                  <a:cubicBezTo>
                    <a:pt x="43" y="1"/>
                    <a:pt x="13" y="22"/>
                    <a:pt x="13" y="63"/>
                  </a:cubicBezTo>
                  <a:cubicBezTo>
                    <a:pt x="13" y="349"/>
                    <a:pt x="1" y="635"/>
                    <a:pt x="13" y="921"/>
                  </a:cubicBezTo>
                  <a:cubicBezTo>
                    <a:pt x="25" y="1206"/>
                    <a:pt x="49" y="1492"/>
                    <a:pt x="72" y="1778"/>
                  </a:cubicBezTo>
                  <a:cubicBezTo>
                    <a:pt x="120" y="2338"/>
                    <a:pt x="191" y="2885"/>
                    <a:pt x="287" y="3445"/>
                  </a:cubicBezTo>
                  <a:cubicBezTo>
                    <a:pt x="465" y="4564"/>
                    <a:pt x="739" y="5659"/>
                    <a:pt x="1120" y="6731"/>
                  </a:cubicBezTo>
                  <a:cubicBezTo>
                    <a:pt x="1799" y="8588"/>
                    <a:pt x="2835" y="10339"/>
                    <a:pt x="4263" y="11708"/>
                  </a:cubicBezTo>
                  <a:cubicBezTo>
                    <a:pt x="5037" y="12458"/>
                    <a:pt x="5918" y="13089"/>
                    <a:pt x="6895" y="13553"/>
                  </a:cubicBezTo>
                  <a:cubicBezTo>
                    <a:pt x="6915" y="13563"/>
                    <a:pt x="6936" y="13567"/>
                    <a:pt x="6955" y="13567"/>
                  </a:cubicBezTo>
                  <a:cubicBezTo>
                    <a:pt x="7082" y="13567"/>
                    <a:pt x="7172" y="13389"/>
                    <a:pt x="7038" y="13327"/>
                  </a:cubicBezTo>
                  <a:cubicBezTo>
                    <a:pt x="5323" y="12505"/>
                    <a:pt x="3906" y="11172"/>
                    <a:pt x="2858" y="9600"/>
                  </a:cubicBezTo>
                  <a:cubicBezTo>
                    <a:pt x="1704" y="7862"/>
                    <a:pt x="1001" y="5850"/>
                    <a:pt x="608" y="3814"/>
                  </a:cubicBezTo>
                  <a:cubicBezTo>
                    <a:pt x="489" y="3195"/>
                    <a:pt x="406" y="2576"/>
                    <a:pt x="334" y="1957"/>
                  </a:cubicBezTo>
                  <a:cubicBezTo>
                    <a:pt x="299" y="1647"/>
                    <a:pt x="263" y="1326"/>
                    <a:pt x="227" y="1004"/>
                  </a:cubicBezTo>
                  <a:cubicBezTo>
                    <a:pt x="203" y="695"/>
                    <a:pt x="156" y="373"/>
                    <a:pt x="132" y="63"/>
                  </a:cubicBezTo>
                  <a:cubicBezTo>
                    <a:pt x="132" y="22"/>
                    <a:pt x="102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2"/>
            <p:cNvSpPr/>
            <p:nvPr/>
          </p:nvSpPr>
          <p:spPr>
            <a:xfrm>
              <a:off x="3117935" y="2741922"/>
              <a:ext cx="135329" cy="474691"/>
            </a:xfrm>
            <a:custGeom>
              <a:avLst/>
              <a:gdLst/>
              <a:ahLst/>
              <a:cxnLst/>
              <a:rect l="l" t="t" r="r" b="b"/>
              <a:pathLst>
                <a:path w="1954" h="6854" extrusionOk="0">
                  <a:moveTo>
                    <a:pt x="1084" y="349"/>
                  </a:moveTo>
                  <a:cubicBezTo>
                    <a:pt x="1134" y="699"/>
                    <a:pt x="1251" y="1032"/>
                    <a:pt x="1346" y="1372"/>
                  </a:cubicBezTo>
                  <a:cubicBezTo>
                    <a:pt x="1465" y="1789"/>
                    <a:pt x="1560" y="2218"/>
                    <a:pt x="1620" y="2658"/>
                  </a:cubicBezTo>
                  <a:cubicBezTo>
                    <a:pt x="1739" y="3528"/>
                    <a:pt x="1727" y="4420"/>
                    <a:pt x="1513" y="5266"/>
                  </a:cubicBezTo>
                  <a:cubicBezTo>
                    <a:pt x="1453" y="5504"/>
                    <a:pt x="1370" y="5730"/>
                    <a:pt x="1274" y="5956"/>
                  </a:cubicBezTo>
                  <a:cubicBezTo>
                    <a:pt x="1219" y="6108"/>
                    <a:pt x="1168" y="6259"/>
                    <a:pt x="1138" y="6417"/>
                  </a:cubicBezTo>
                  <a:lnTo>
                    <a:pt x="1138" y="6417"/>
                  </a:lnTo>
                  <a:cubicBezTo>
                    <a:pt x="1008" y="6109"/>
                    <a:pt x="873" y="5807"/>
                    <a:pt x="751" y="5492"/>
                  </a:cubicBezTo>
                  <a:cubicBezTo>
                    <a:pt x="584" y="5075"/>
                    <a:pt x="405" y="4659"/>
                    <a:pt x="310" y="4206"/>
                  </a:cubicBezTo>
                  <a:cubicBezTo>
                    <a:pt x="120" y="3313"/>
                    <a:pt x="274" y="2396"/>
                    <a:pt x="584" y="1539"/>
                  </a:cubicBezTo>
                  <a:cubicBezTo>
                    <a:pt x="733" y="1142"/>
                    <a:pt x="906" y="746"/>
                    <a:pt x="1084" y="349"/>
                  </a:cubicBezTo>
                  <a:close/>
                  <a:moveTo>
                    <a:pt x="1125" y="0"/>
                  </a:moveTo>
                  <a:cubicBezTo>
                    <a:pt x="1102" y="0"/>
                    <a:pt x="1081" y="12"/>
                    <a:pt x="1072" y="39"/>
                  </a:cubicBezTo>
                  <a:cubicBezTo>
                    <a:pt x="679" y="884"/>
                    <a:pt x="298" y="1742"/>
                    <a:pt x="120" y="2658"/>
                  </a:cubicBezTo>
                  <a:cubicBezTo>
                    <a:pt x="36" y="3111"/>
                    <a:pt x="0" y="3563"/>
                    <a:pt x="60" y="4016"/>
                  </a:cubicBezTo>
                  <a:cubicBezTo>
                    <a:pt x="120" y="4480"/>
                    <a:pt x="286" y="4921"/>
                    <a:pt x="465" y="5361"/>
                  </a:cubicBezTo>
                  <a:cubicBezTo>
                    <a:pt x="655" y="5849"/>
                    <a:pt x="870" y="6349"/>
                    <a:pt x="1120" y="6814"/>
                  </a:cubicBezTo>
                  <a:cubicBezTo>
                    <a:pt x="1136" y="6842"/>
                    <a:pt x="1162" y="6854"/>
                    <a:pt x="1187" y="6854"/>
                  </a:cubicBezTo>
                  <a:cubicBezTo>
                    <a:pt x="1227" y="6854"/>
                    <a:pt x="1267" y="6825"/>
                    <a:pt x="1269" y="6785"/>
                  </a:cubicBezTo>
                  <a:lnTo>
                    <a:pt x="1269" y="6785"/>
                  </a:lnTo>
                  <a:cubicBezTo>
                    <a:pt x="1325" y="6773"/>
                    <a:pt x="1376" y="6730"/>
                    <a:pt x="1382" y="6659"/>
                  </a:cubicBezTo>
                  <a:cubicBezTo>
                    <a:pt x="1405" y="6445"/>
                    <a:pt x="1477" y="6242"/>
                    <a:pt x="1560" y="6040"/>
                  </a:cubicBezTo>
                  <a:cubicBezTo>
                    <a:pt x="1644" y="5837"/>
                    <a:pt x="1703" y="5635"/>
                    <a:pt x="1763" y="5421"/>
                  </a:cubicBezTo>
                  <a:cubicBezTo>
                    <a:pt x="1870" y="5004"/>
                    <a:pt x="1917" y="4575"/>
                    <a:pt x="1929" y="4147"/>
                  </a:cubicBezTo>
                  <a:cubicBezTo>
                    <a:pt x="1953" y="3289"/>
                    <a:pt x="1798" y="2420"/>
                    <a:pt x="1560" y="1587"/>
                  </a:cubicBezTo>
                  <a:cubicBezTo>
                    <a:pt x="1429" y="1087"/>
                    <a:pt x="1227" y="599"/>
                    <a:pt x="1203" y="75"/>
                  </a:cubicBezTo>
                  <a:cubicBezTo>
                    <a:pt x="1203" y="31"/>
                    <a:pt x="1162" y="0"/>
                    <a:pt x="1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2"/>
            <p:cNvSpPr/>
            <p:nvPr/>
          </p:nvSpPr>
          <p:spPr>
            <a:xfrm>
              <a:off x="2924570" y="2959110"/>
              <a:ext cx="519501" cy="364433"/>
            </a:xfrm>
            <a:custGeom>
              <a:avLst/>
              <a:gdLst/>
              <a:ahLst/>
              <a:cxnLst/>
              <a:rect l="l" t="t" r="r" b="b"/>
              <a:pathLst>
                <a:path w="7501" h="5262" extrusionOk="0">
                  <a:moveTo>
                    <a:pt x="7143" y="332"/>
                  </a:moveTo>
                  <a:lnTo>
                    <a:pt x="7143" y="332"/>
                  </a:lnTo>
                  <a:cubicBezTo>
                    <a:pt x="7054" y="586"/>
                    <a:pt x="7021" y="861"/>
                    <a:pt x="6995" y="1130"/>
                  </a:cubicBezTo>
                  <a:cubicBezTo>
                    <a:pt x="6960" y="1523"/>
                    <a:pt x="6924" y="1927"/>
                    <a:pt x="6817" y="2308"/>
                  </a:cubicBezTo>
                  <a:cubicBezTo>
                    <a:pt x="6626" y="3070"/>
                    <a:pt x="6257" y="3749"/>
                    <a:pt x="5638" y="4225"/>
                  </a:cubicBezTo>
                  <a:cubicBezTo>
                    <a:pt x="5352" y="4452"/>
                    <a:pt x="5043" y="4630"/>
                    <a:pt x="4709" y="4785"/>
                  </a:cubicBezTo>
                  <a:cubicBezTo>
                    <a:pt x="4638" y="4821"/>
                    <a:pt x="4567" y="4856"/>
                    <a:pt x="4483" y="4892"/>
                  </a:cubicBezTo>
                  <a:cubicBezTo>
                    <a:pt x="4447" y="4916"/>
                    <a:pt x="4400" y="4928"/>
                    <a:pt x="4352" y="4952"/>
                  </a:cubicBezTo>
                  <a:cubicBezTo>
                    <a:pt x="4352" y="4952"/>
                    <a:pt x="4351" y="4952"/>
                    <a:pt x="4350" y="4953"/>
                  </a:cubicBezTo>
                  <a:lnTo>
                    <a:pt x="4350" y="4953"/>
                  </a:lnTo>
                  <a:cubicBezTo>
                    <a:pt x="4665" y="3497"/>
                    <a:pt x="5077" y="1914"/>
                    <a:pt x="6257" y="915"/>
                  </a:cubicBezTo>
                  <a:cubicBezTo>
                    <a:pt x="6521" y="680"/>
                    <a:pt x="6822" y="482"/>
                    <a:pt x="7143" y="332"/>
                  </a:cubicBezTo>
                  <a:close/>
                  <a:moveTo>
                    <a:pt x="381" y="1675"/>
                  </a:moveTo>
                  <a:cubicBezTo>
                    <a:pt x="1045" y="1910"/>
                    <a:pt x="1687" y="2242"/>
                    <a:pt x="2209" y="2701"/>
                  </a:cubicBezTo>
                  <a:cubicBezTo>
                    <a:pt x="2531" y="2987"/>
                    <a:pt x="2792" y="3332"/>
                    <a:pt x="3054" y="3666"/>
                  </a:cubicBezTo>
                  <a:cubicBezTo>
                    <a:pt x="3316" y="4011"/>
                    <a:pt x="3554" y="4356"/>
                    <a:pt x="3781" y="4713"/>
                  </a:cubicBezTo>
                  <a:cubicBezTo>
                    <a:pt x="3828" y="4797"/>
                    <a:pt x="3888" y="4892"/>
                    <a:pt x="3935" y="4975"/>
                  </a:cubicBezTo>
                  <a:cubicBezTo>
                    <a:pt x="3940" y="4982"/>
                    <a:pt x="3944" y="4988"/>
                    <a:pt x="3948" y="4995"/>
                  </a:cubicBezTo>
                  <a:lnTo>
                    <a:pt x="3948" y="4995"/>
                  </a:lnTo>
                  <a:cubicBezTo>
                    <a:pt x="3374" y="4893"/>
                    <a:pt x="2832" y="4672"/>
                    <a:pt x="2352" y="4344"/>
                  </a:cubicBezTo>
                  <a:cubicBezTo>
                    <a:pt x="2078" y="4154"/>
                    <a:pt x="1840" y="3916"/>
                    <a:pt x="1626" y="3666"/>
                  </a:cubicBezTo>
                  <a:cubicBezTo>
                    <a:pt x="1376" y="3368"/>
                    <a:pt x="1185" y="3011"/>
                    <a:pt x="983" y="2677"/>
                  </a:cubicBezTo>
                  <a:cubicBezTo>
                    <a:pt x="782" y="2343"/>
                    <a:pt x="582" y="2009"/>
                    <a:pt x="381" y="1675"/>
                  </a:cubicBezTo>
                  <a:close/>
                  <a:moveTo>
                    <a:pt x="7381" y="0"/>
                  </a:moveTo>
                  <a:cubicBezTo>
                    <a:pt x="7368" y="0"/>
                    <a:pt x="7355" y="3"/>
                    <a:pt x="7341" y="11"/>
                  </a:cubicBezTo>
                  <a:cubicBezTo>
                    <a:pt x="6567" y="308"/>
                    <a:pt x="5912" y="796"/>
                    <a:pt x="5424" y="1463"/>
                  </a:cubicBezTo>
                  <a:cubicBezTo>
                    <a:pt x="4924" y="2142"/>
                    <a:pt x="4626" y="2951"/>
                    <a:pt x="4412" y="3749"/>
                  </a:cubicBezTo>
                  <a:cubicBezTo>
                    <a:pt x="4308" y="4156"/>
                    <a:pt x="4231" y="4562"/>
                    <a:pt x="4173" y="4968"/>
                  </a:cubicBezTo>
                  <a:lnTo>
                    <a:pt x="4173" y="4968"/>
                  </a:lnTo>
                  <a:cubicBezTo>
                    <a:pt x="4138" y="4921"/>
                    <a:pt x="4105" y="4832"/>
                    <a:pt x="4078" y="4797"/>
                  </a:cubicBezTo>
                  <a:cubicBezTo>
                    <a:pt x="4019" y="4702"/>
                    <a:pt x="3959" y="4606"/>
                    <a:pt x="3900" y="4511"/>
                  </a:cubicBezTo>
                  <a:cubicBezTo>
                    <a:pt x="3685" y="4166"/>
                    <a:pt x="3447" y="3832"/>
                    <a:pt x="3197" y="3511"/>
                  </a:cubicBezTo>
                  <a:cubicBezTo>
                    <a:pt x="2947" y="3189"/>
                    <a:pt x="2697" y="2868"/>
                    <a:pt x="2388" y="2582"/>
                  </a:cubicBezTo>
                  <a:cubicBezTo>
                    <a:pt x="1757" y="1999"/>
                    <a:pt x="971" y="1677"/>
                    <a:pt x="161" y="1380"/>
                  </a:cubicBezTo>
                  <a:cubicBezTo>
                    <a:pt x="151" y="1375"/>
                    <a:pt x="140" y="1373"/>
                    <a:pt x="130" y="1373"/>
                  </a:cubicBezTo>
                  <a:cubicBezTo>
                    <a:pt x="59" y="1373"/>
                    <a:pt x="0" y="1472"/>
                    <a:pt x="42" y="1534"/>
                  </a:cubicBezTo>
                  <a:cubicBezTo>
                    <a:pt x="268" y="1927"/>
                    <a:pt x="495" y="2332"/>
                    <a:pt x="721" y="2725"/>
                  </a:cubicBezTo>
                  <a:cubicBezTo>
                    <a:pt x="935" y="3082"/>
                    <a:pt x="1126" y="3451"/>
                    <a:pt x="1388" y="3773"/>
                  </a:cubicBezTo>
                  <a:cubicBezTo>
                    <a:pt x="1816" y="4321"/>
                    <a:pt x="2411" y="4749"/>
                    <a:pt x="3054" y="4999"/>
                  </a:cubicBezTo>
                  <a:cubicBezTo>
                    <a:pt x="3435" y="5154"/>
                    <a:pt x="3828" y="5237"/>
                    <a:pt x="4233" y="5261"/>
                  </a:cubicBezTo>
                  <a:cubicBezTo>
                    <a:pt x="4237" y="5261"/>
                    <a:pt x="4240" y="5262"/>
                    <a:pt x="4244" y="5262"/>
                  </a:cubicBezTo>
                  <a:cubicBezTo>
                    <a:pt x="4290" y="5262"/>
                    <a:pt x="4320" y="5235"/>
                    <a:pt x="4333" y="5201"/>
                  </a:cubicBezTo>
                  <a:lnTo>
                    <a:pt x="4333" y="5201"/>
                  </a:lnTo>
                  <a:cubicBezTo>
                    <a:pt x="4422" y="5172"/>
                    <a:pt x="4513" y="5124"/>
                    <a:pt x="4578" y="5094"/>
                  </a:cubicBezTo>
                  <a:cubicBezTo>
                    <a:pt x="4912" y="4963"/>
                    <a:pt x="5245" y="4809"/>
                    <a:pt x="5543" y="4606"/>
                  </a:cubicBezTo>
                  <a:cubicBezTo>
                    <a:pt x="5840" y="4404"/>
                    <a:pt x="6114" y="4166"/>
                    <a:pt x="6341" y="3892"/>
                  </a:cubicBezTo>
                  <a:cubicBezTo>
                    <a:pt x="6591" y="3582"/>
                    <a:pt x="6769" y="3225"/>
                    <a:pt x="6912" y="2844"/>
                  </a:cubicBezTo>
                  <a:cubicBezTo>
                    <a:pt x="7067" y="2404"/>
                    <a:pt x="7162" y="1939"/>
                    <a:pt x="7198" y="1475"/>
                  </a:cubicBezTo>
                  <a:cubicBezTo>
                    <a:pt x="7234" y="1034"/>
                    <a:pt x="7234" y="570"/>
                    <a:pt x="7460" y="165"/>
                  </a:cubicBezTo>
                  <a:cubicBezTo>
                    <a:pt x="7500" y="104"/>
                    <a:pt x="7454" y="0"/>
                    <a:pt x="7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2"/>
            <p:cNvSpPr/>
            <p:nvPr/>
          </p:nvSpPr>
          <p:spPr>
            <a:xfrm>
              <a:off x="2921869" y="3162031"/>
              <a:ext cx="580932" cy="372605"/>
            </a:xfrm>
            <a:custGeom>
              <a:avLst/>
              <a:gdLst/>
              <a:ahLst/>
              <a:cxnLst/>
              <a:rect l="l" t="t" r="r" b="b"/>
              <a:pathLst>
                <a:path w="8388" h="5380" extrusionOk="0">
                  <a:moveTo>
                    <a:pt x="8130" y="299"/>
                  </a:moveTo>
                  <a:cubicBezTo>
                    <a:pt x="7997" y="1040"/>
                    <a:pt x="8033" y="1811"/>
                    <a:pt x="7784" y="2534"/>
                  </a:cubicBezTo>
                  <a:cubicBezTo>
                    <a:pt x="7523" y="3296"/>
                    <a:pt x="6868" y="3748"/>
                    <a:pt x="6201" y="4153"/>
                  </a:cubicBezTo>
                  <a:cubicBezTo>
                    <a:pt x="6022" y="4272"/>
                    <a:pt x="5832" y="4379"/>
                    <a:pt x="5641" y="4498"/>
                  </a:cubicBezTo>
                  <a:cubicBezTo>
                    <a:pt x="5522" y="4573"/>
                    <a:pt x="5403" y="4652"/>
                    <a:pt x="5298" y="4747"/>
                  </a:cubicBezTo>
                  <a:lnTo>
                    <a:pt x="5298" y="4747"/>
                  </a:lnTo>
                  <a:cubicBezTo>
                    <a:pt x="5342" y="4016"/>
                    <a:pt x="5399" y="3280"/>
                    <a:pt x="5689" y="2593"/>
                  </a:cubicBezTo>
                  <a:cubicBezTo>
                    <a:pt x="5987" y="1867"/>
                    <a:pt x="6558" y="1307"/>
                    <a:pt x="7201" y="867"/>
                  </a:cubicBezTo>
                  <a:cubicBezTo>
                    <a:pt x="7497" y="660"/>
                    <a:pt x="7809" y="477"/>
                    <a:pt x="8130" y="299"/>
                  </a:cubicBezTo>
                  <a:close/>
                  <a:moveTo>
                    <a:pt x="423" y="2816"/>
                  </a:moveTo>
                  <a:cubicBezTo>
                    <a:pt x="1117" y="2863"/>
                    <a:pt x="1815" y="2902"/>
                    <a:pt x="2486" y="3069"/>
                  </a:cubicBezTo>
                  <a:cubicBezTo>
                    <a:pt x="3212" y="3260"/>
                    <a:pt x="3808" y="3665"/>
                    <a:pt x="4332" y="4189"/>
                  </a:cubicBezTo>
                  <a:cubicBezTo>
                    <a:pt x="4591" y="4437"/>
                    <a:pt x="4822" y="4695"/>
                    <a:pt x="5051" y="4961"/>
                  </a:cubicBezTo>
                  <a:lnTo>
                    <a:pt x="5051" y="4961"/>
                  </a:lnTo>
                  <a:cubicBezTo>
                    <a:pt x="4739" y="5094"/>
                    <a:pt x="4402" y="5156"/>
                    <a:pt x="4062" y="5156"/>
                  </a:cubicBezTo>
                  <a:cubicBezTo>
                    <a:pt x="3706" y="5156"/>
                    <a:pt x="3347" y="5088"/>
                    <a:pt x="3010" y="4962"/>
                  </a:cubicBezTo>
                  <a:cubicBezTo>
                    <a:pt x="2296" y="4700"/>
                    <a:pt x="1736" y="4189"/>
                    <a:pt x="1212" y="3641"/>
                  </a:cubicBezTo>
                  <a:cubicBezTo>
                    <a:pt x="956" y="3366"/>
                    <a:pt x="685" y="3091"/>
                    <a:pt x="423" y="2816"/>
                  </a:cubicBezTo>
                  <a:close/>
                  <a:moveTo>
                    <a:pt x="8270" y="0"/>
                  </a:moveTo>
                  <a:cubicBezTo>
                    <a:pt x="8255" y="0"/>
                    <a:pt x="8240" y="3"/>
                    <a:pt x="8225" y="9"/>
                  </a:cubicBezTo>
                  <a:cubicBezTo>
                    <a:pt x="7534" y="414"/>
                    <a:pt x="6820" y="807"/>
                    <a:pt x="6260" y="1391"/>
                  </a:cubicBezTo>
                  <a:cubicBezTo>
                    <a:pt x="5677" y="1986"/>
                    <a:pt x="5356" y="2748"/>
                    <a:pt x="5225" y="3557"/>
                  </a:cubicBezTo>
                  <a:cubicBezTo>
                    <a:pt x="5157" y="3943"/>
                    <a:pt x="5129" y="4320"/>
                    <a:pt x="5133" y="4702"/>
                  </a:cubicBezTo>
                  <a:lnTo>
                    <a:pt x="5133" y="4702"/>
                  </a:lnTo>
                  <a:cubicBezTo>
                    <a:pt x="4703" y="4218"/>
                    <a:pt x="4253" y="3755"/>
                    <a:pt x="3713" y="3391"/>
                  </a:cubicBezTo>
                  <a:cubicBezTo>
                    <a:pt x="3070" y="2950"/>
                    <a:pt x="2320" y="2784"/>
                    <a:pt x="1558" y="2700"/>
                  </a:cubicBezTo>
                  <a:cubicBezTo>
                    <a:pt x="1081" y="2641"/>
                    <a:pt x="617" y="2605"/>
                    <a:pt x="141" y="2569"/>
                  </a:cubicBezTo>
                  <a:cubicBezTo>
                    <a:pt x="137" y="2569"/>
                    <a:pt x="133" y="2569"/>
                    <a:pt x="129" y="2569"/>
                  </a:cubicBezTo>
                  <a:cubicBezTo>
                    <a:pt x="42" y="2569"/>
                    <a:pt x="0" y="2691"/>
                    <a:pt x="57" y="2760"/>
                  </a:cubicBezTo>
                  <a:cubicBezTo>
                    <a:pt x="379" y="3081"/>
                    <a:pt x="688" y="3403"/>
                    <a:pt x="998" y="3736"/>
                  </a:cubicBezTo>
                  <a:cubicBezTo>
                    <a:pt x="1284" y="4034"/>
                    <a:pt x="1569" y="4331"/>
                    <a:pt x="1903" y="4581"/>
                  </a:cubicBezTo>
                  <a:cubicBezTo>
                    <a:pt x="2510" y="5058"/>
                    <a:pt x="3248" y="5367"/>
                    <a:pt x="4022" y="5379"/>
                  </a:cubicBezTo>
                  <a:cubicBezTo>
                    <a:pt x="4463" y="5379"/>
                    <a:pt x="4903" y="5284"/>
                    <a:pt x="5296" y="5093"/>
                  </a:cubicBezTo>
                  <a:cubicBezTo>
                    <a:pt x="5325" y="5080"/>
                    <a:pt x="5342" y="5059"/>
                    <a:pt x="5349" y="5036"/>
                  </a:cubicBezTo>
                  <a:lnTo>
                    <a:pt x="5349" y="5036"/>
                  </a:lnTo>
                  <a:cubicBezTo>
                    <a:pt x="5480" y="4882"/>
                    <a:pt x="5672" y="4779"/>
                    <a:pt x="5832" y="4677"/>
                  </a:cubicBezTo>
                  <a:cubicBezTo>
                    <a:pt x="5999" y="4570"/>
                    <a:pt x="6165" y="4474"/>
                    <a:pt x="6332" y="4367"/>
                  </a:cubicBezTo>
                  <a:cubicBezTo>
                    <a:pt x="6665" y="4165"/>
                    <a:pt x="6987" y="3962"/>
                    <a:pt x="7273" y="3700"/>
                  </a:cubicBezTo>
                  <a:cubicBezTo>
                    <a:pt x="7558" y="3438"/>
                    <a:pt x="7796" y="3129"/>
                    <a:pt x="7939" y="2772"/>
                  </a:cubicBezTo>
                  <a:cubicBezTo>
                    <a:pt x="8106" y="2391"/>
                    <a:pt x="8165" y="1986"/>
                    <a:pt x="8201" y="1569"/>
                  </a:cubicBezTo>
                  <a:cubicBezTo>
                    <a:pt x="8249" y="1093"/>
                    <a:pt x="8273" y="605"/>
                    <a:pt x="8368" y="128"/>
                  </a:cubicBezTo>
                  <a:cubicBezTo>
                    <a:pt x="8387" y="60"/>
                    <a:pt x="8335" y="0"/>
                    <a:pt x="8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2"/>
            <p:cNvSpPr/>
            <p:nvPr/>
          </p:nvSpPr>
          <p:spPr>
            <a:xfrm>
              <a:off x="3033026" y="3337319"/>
              <a:ext cx="539308" cy="403771"/>
            </a:xfrm>
            <a:custGeom>
              <a:avLst/>
              <a:gdLst/>
              <a:ahLst/>
              <a:cxnLst/>
              <a:rect l="l" t="t" r="r" b="b"/>
              <a:pathLst>
                <a:path w="7787" h="5830" extrusionOk="0">
                  <a:moveTo>
                    <a:pt x="7588" y="271"/>
                  </a:moveTo>
                  <a:cubicBezTo>
                    <a:pt x="7548" y="653"/>
                    <a:pt x="7508" y="1040"/>
                    <a:pt x="7477" y="1419"/>
                  </a:cubicBezTo>
                  <a:cubicBezTo>
                    <a:pt x="7430" y="1848"/>
                    <a:pt x="7406" y="2289"/>
                    <a:pt x="7251" y="2705"/>
                  </a:cubicBezTo>
                  <a:cubicBezTo>
                    <a:pt x="7120" y="3062"/>
                    <a:pt x="6906" y="3372"/>
                    <a:pt x="6644" y="3646"/>
                  </a:cubicBezTo>
                  <a:cubicBezTo>
                    <a:pt x="6406" y="3896"/>
                    <a:pt x="6132" y="4110"/>
                    <a:pt x="5894" y="4348"/>
                  </a:cubicBezTo>
                  <a:cubicBezTo>
                    <a:pt x="5665" y="4557"/>
                    <a:pt x="5453" y="4791"/>
                    <a:pt x="5306" y="5063"/>
                  </a:cubicBezTo>
                  <a:lnTo>
                    <a:pt x="5306" y="5063"/>
                  </a:lnTo>
                  <a:cubicBezTo>
                    <a:pt x="5235" y="4729"/>
                    <a:pt x="5163" y="4394"/>
                    <a:pt x="5144" y="4051"/>
                  </a:cubicBezTo>
                  <a:cubicBezTo>
                    <a:pt x="5132" y="3646"/>
                    <a:pt x="5167" y="3241"/>
                    <a:pt x="5275" y="2860"/>
                  </a:cubicBezTo>
                  <a:cubicBezTo>
                    <a:pt x="5370" y="2491"/>
                    <a:pt x="5537" y="2146"/>
                    <a:pt x="5763" y="1836"/>
                  </a:cubicBezTo>
                  <a:cubicBezTo>
                    <a:pt x="6013" y="1527"/>
                    <a:pt x="6310" y="1265"/>
                    <a:pt x="6608" y="1015"/>
                  </a:cubicBezTo>
                  <a:cubicBezTo>
                    <a:pt x="6919" y="755"/>
                    <a:pt x="7249" y="505"/>
                    <a:pt x="7588" y="271"/>
                  </a:cubicBezTo>
                  <a:close/>
                  <a:moveTo>
                    <a:pt x="1732" y="3931"/>
                  </a:moveTo>
                  <a:cubicBezTo>
                    <a:pt x="2153" y="3931"/>
                    <a:pt x="2573" y="3984"/>
                    <a:pt x="2989" y="4122"/>
                  </a:cubicBezTo>
                  <a:cubicBezTo>
                    <a:pt x="3753" y="4366"/>
                    <a:pt x="4434" y="4815"/>
                    <a:pt x="5110" y="5260"/>
                  </a:cubicBezTo>
                  <a:lnTo>
                    <a:pt x="5110" y="5260"/>
                  </a:lnTo>
                  <a:cubicBezTo>
                    <a:pt x="4454" y="5442"/>
                    <a:pt x="3781" y="5601"/>
                    <a:pt x="3104" y="5601"/>
                  </a:cubicBezTo>
                  <a:cubicBezTo>
                    <a:pt x="2872" y="5601"/>
                    <a:pt x="2638" y="5582"/>
                    <a:pt x="2405" y="5539"/>
                  </a:cubicBezTo>
                  <a:cubicBezTo>
                    <a:pt x="1941" y="5456"/>
                    <a:pt x="1572" y="5241"/>
                    <a:pt x="1226" y="4932"/>
                  </a:cubicBezTo>
                  <a:cubicBezTo>
                    <a:pt x="921" y="4656"/>
                    <a:pt x="632" y="4364"/>
                    <a:pt x="354" y="4076"/>
                  </a:cubicBezTo>
                  <a:lnTo>
                    <a:pt x="354" y="4076"/>
                  </a:lnTo>
                  <a:cubicBezTo>
                    <a:pt x="812" y="3993"/>
                    <a:pt x="1273" y="3931"/>
                    <a:pt x="1732" y="3931"/>
                  </a:cubicBezTo>
                  <a:close/>
                  <a:moveTo>
                    <a:pt x="7695" y="0"/>
                  </a:moveTo>
                  <a:cubicBezTo>
                    <a:pt x="7678" y="0"/>
                    <a:pt x="7660" y="5"/>
                    <a:pt x="7644" y="14"/>
                  </a:cubicBezTo>
                  <a:cubicBezTo>
                    <a:pt x="7287" y="253"/>
                    <a:pt x="6941" y="503"/>
                    <a:pt x="6596" y="776"/>
                  </a:cubicBezTo>
                  <a:cubicBezTo>
                    <a:pt x="6275" y="1038"/>
                    <a:pt x="5941" y="1312"/>
                    <a:pt x="5679" y="1646"/>
                  </a:cubicBezTo>
                  <a:cubicBezTo>
                    <a:pt x="5167" y="2265"/>
                    <a:pt x="4941" y="3062"/>
                    <a:pt x="4953" y="3860"/>
                  </a:cubicBezTo>
                  <a:cubicBezTo>
                    <a:pt x="4953" y="4246"/>
                    <a:pt x="5003" y="4646"/>
                    <a:pt x="5113" y="5022"/>
                  </a:cubicBezTo>
                  <a:lnTo>
                    <a:pt x="5113" y="5022"/>
                  </a:lnTo>
                  <a:cubicBezTo>
                    <a:pt x="4616" y="4679"/>
                    <a:pt x="4100" y="4355"/>
                    <a:pt x="3548" y="4110"/>
                  </a:cubicBezTo>
                  <a:cubicBezTo>
                    <a:pt x="2953" y="3844"/>
                    <a:pt x="2329" y="3712"/>
                    <a:pt x="1677" y="3712"/>
                  </a:cubicBezTo>
                  <a:cubicBezTo>
                    <a:pt x="1599" y="3712"/>
                    <a:pt x="1520" y="3713"/>
                    <a:pt x="1441" y="3717"/>
                  </a:cubicBezTo>
                  <a:cubicBezTo>
                    <a:pt x="988" y="3741"/>
                    <a:pt x="548" y="3824"/>
                    <a:pt x="107" y="3896"/>
                  </a:cubicBezTo>
                  <a:cubicBezTo>
                    <a:pt x="12" y="3908"/>
                    <a:pt x="0" y="4027"/>
                    <a:pt x="48" y="4086"/>
                  </a:cubicBezTo>
                  <a:cubicBezTo>
                    <a:pt x="310" y="4372"/>
                    <a:pt x="595" y="4658"/>
                    <a:pt x="881" y="4920"/>
                  </a:cubicBezTo>
                  <a:cubicBezTo>
                    <a:pt x="1143" y="5158"/>
                    <a:pt x="1417" y="5408"/>
                    <a:pt x="1727" y="5563"/>
                  </a:cubicBezTo>
                  <a:cubicBezTo>
                    <a:pt x="2123" y="5761"/>
                    <a:pt x="2571" y="5830"/>
                    <a:pt x="3020" y="5830"/>
                  </a:cubicBezTo>
                  <a:cubicBezTo>
                    <a:pt x="3353" y="5830"/>
                    <a:pt x="3686" y="5792"/>
                    <a:pt x="4001" y="5741"/>
                  </a:cubicBezTo>
                  <a:cubicBezTo>
                    <a:pt x="4441" y="5670"/>
                    <a:pt x="4882" y="5551"/>
                    <a:pt x="5322" y="5432"/>
                  </a:cubicBezTo>
                  <a:cubicBezTo>
                    <a:pt x="5378" y="5417"/>
                    <a:pt x="5399" y="5369"/>
                    <a:pt x="5395" y="5322"/>
                  </a:cubicBezTo>
                  <a:lnTo>
                    <a:pt x="5395" y="5322"/>
                  </a:lnTo>
                  <a:cubicBezTo>
                    <a:pt x="5399" y="5315"/>
                    <a:pt x="5403" y="5308"/>
                    <a:pt x="5406" y="5301"/>
                  </a:cubicBezTo>
                  <a:cubicBezTo>
                    <a:pt x="5679" y="4670"/>
                    <a:pt x="6310" y="4265"/>
                    <a:pt x="6775" y="3789"/>
                  </a:cubicBezTo>
                  <a:cubicBezTo>
                    <a:pt x="7037" y="3515"/>
                    <a:pt x="7251" y="3205"/>
                    <a:pt x="7394" y="2860"/>
                  </a:cubicBezTo>
                  <a:cubicBezTo>
                    <a:pt x="7561" y="2467"/>
                    <a:pt x="7608" y="2062"/>
                    <a:pt x="7644" y="1646"/>
                  </a:cubicBezTo>
                  <a:cubicBezTo>
                    <a:pt x="7692" y="1122"/>
                    <a:pt x="7739" y="610"/>
                    <a:pt x="7787" y="86"/>
                  </a:cubicBezTo>
                  <a:cubicBezTo>
                    <a:pt x="7787" y="34"/>
                    <a:pt x="7742" y="0"/>
                    <a:pt x="76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2"/>
            <p:cNvSpPr/>
            <p:nvPr/>
          </p:nvSpPr>
          <p:spPr>
            <a:xfrm>
              <a:off x="3175626" y="3491345"/>
              <a:ext cx="475868" cy="437430"/>
            </a:xfrm>
            <a:custGeom>
              <a:avLst/>
              <a:gdLst/>
              <a:ahLst/>
              <a:cxnLst/>
              <a:rect l="l" t="t" r="r" b="b"/>
              <a:pathLst>
                <a:path w="6871" h="6316" extrusionOk="0">
                  <a:moveTo>
                    <a:pt x="6587" y="373"/>
                  </a:moveTo>
                  <a:cubicBezTo>
                    <a:pt x="6463" y="1207"/>
                    <a:pt x="6638" y="2058"/>
                    <a:pt x="6585" y="2898"/>
                  </a:cubicBezTo>
                  <a:cubicBezTo>
                    <a:pt x="6561" y="3363"/>
                    <a:pt x="6454" y="3791"/>
                    <a:pt x="6228" y="4208"/>
                  </a:cubicBezTo>
                  <a:cubicBezTo>
                    <a:pt x="6039" y="4575"/>
                    <a:pt x="5819" y="4931"/>
                    <a:pt x="5528" y="5229"/>
                  </a:cubicBezTo>
                  <a:lnTo>
                    <a:pt x="5528" y="5229"/>
                  </a:lnTo>
                  <a:cubicBezTo>
                    <a:pt x="5164" y="4627"/>
                    <a:pt x="4943" y="3962"/>
                    <a:pt x="4966" y="3244"/>
                  </a:cubicBezTo>
                  <a:cubicBezTo>
                    <a:pt x="4978" y="2470"/>
                    <a:pt x="5275" y="1743"/>
                    <a:pt x="5775" y="1160"/>
                  </a:cubicBezTo>
                  <a:cubicBezTo>
                    <a:pt x="6028" y="880"/>
                    <a:pt x="6302" y="621"/>
                    <a:pt x="6587" y="373"/>
                  </a:cubicBezTo>
                  <a:close/>
                  <a:moveTo>
                    <a:pt x="2747" y="4819"/>
                  </a:moveTo>
                  <a:cubicBezTo>
                    <a:pt x="3296" y="4819"/>
                    <a:pt x="3845" y="4895"/>
                    <a:pt x="4371" y="5041"/>
                  </a:cubicBezTo>
                  <a:cubicBezTo>
                    <a:pt x="4689" y="5131"/>
                    <a:pt x="5008" y="5245"/>
                    <a:pt x="5312" y="5385"/>
                  </a:cubicBezTo>
                  <a:lnTo>
                    <a:pt x="5312" y="5385"/>
                  </a:lnTo>
                  <a:cubicBezTo>
                    <a:pt x="4786" y="5666"/>
                    <a:pt x="4161" y="5747"/>
                    <a:pt x="3585" y="5875"/>
                  </a:cubicBezTo>
                  <a:cubicBezTo>
                    <a:pt x="3132" y="5972"/>
                    <a:pt x="2647" y="6090"/>
                    <a:pt x="2172" y="6090"/>
                  </a:cubicBezTo>
                  <a:cubicBezTo>
                    <a:pt x="1835" y="6090"/>
                    <a:pt x="1503" y="6031"/>
                    <a:pt x="1192" y="5863"/>
                  </a:cubicBezTo>
                  <a:cubicBezTo>
                    <a:pt x="918" y="5702"/>
                    <a:pt x="681" y="5489"/>
                    <a:pt x="405" y="5337"/>
                  </a:cubicBezTo>
                  <a:lnTo>
                    <a:pt x="405" y="5337"/>
                  </a:lnTo>
                  <a:cubicBezTo>
                    <a:pt x="1129" y="4985"/>
                    <a:pt x="1937" y="4819"/>
                    <a:pt x="2747" y="4819"/>
                  </a:cubicBezTo>
                  <a:close/>
                  <a:moveTo>
                    <a:pt x="6743" y="0"/>
                  </a:moveTo>
                  <a:cubicBezTo>
                    <a:pt x="6718" y="0"/>
                    <a:pt x="6692" y="9"/>
                    <a:pt x="6668" y="29"/>
                  </a:cubicBezTo>
                  <a:cubicBezTo>
                    <a:pt x="6014" y="588"/>
                    <a:pt x="5347" y="1172"/>
                    <a:pt x="5013" y="1993"/>
                  </a:cubicBezTo>
                  <a:cubicBezTo>
                    <a:pt x="4716" y="2708"/>
                    <a:pt x="4668" y="3529"/>
                    <a:pt x="4882" y="4279"/>
                  </a:cubicBezTo>
                  <a:cubicBezTo>
                    <a:pt x="4966" y="4572"/>
                    <a:pt x="5085" y="4859"/>
                    <a:pt x="5252" y="5116"/>
                  </a:cubicBezTo>
                  <a:lnTo>
                    <a:pt x="5252" y="5116"/>
                  </a:lnTo>
                  <a:cubicBezTo>
                    <a:pt x="4465" y="4771"/>
                    <a:pt x="3601" y="4589"/>
                    <a:pt x="2741" y="4589"/>
                  </a:cubicBezTo>
                  <a:cubicBezTo>
                    <a:pt x="2238" y="4589"/>
                    <a:pt x="1737" y="4651"/>
                    <a:pt x="1251" y="4779"/>
                  </a:cubicBezTo>
                  <a:cubicBezTo>
                    <a:pt x="846" y="4887"/>
                    <a:pt x="465" y="5041"/>
                    <a:pt x="96" y="5244"/>
                  </a:cubicBezTo>
                  <a:cubicBezTo>
                    <a:pt x="1" y="5291"/>
                    <a:pt x="37" y="5422"/>
                    <a:pt x="120" y="5446"/>
                  </a:cubicBezTo>
                  <a:cubicBezTo>
                    <a:pt x="477" y="5577"/>
                    <a:pt x="739" y="5863"/>
                    <a:pt x="1061" y="6053"/>
                  </a:cubicBezTo>
                  <a:cubicBezTo>
                    <a:pt x="1406" y="6244"/>
                    <a:pt x="1799" y="6315"/>
                    <a:pt x="2192" y="6315"/>
                  </a:cubicBezTo>
                  <a:cubicBezTo>
                    <a:pt x="2632" y="6315"/>
                    <a:pt x="3073" y="6220"/>
                    <a:pt x="3501" y="6125"/>
                  </a:cubicBezTo>
                  <a:cubicBezTo>
                    <a:pt x="3835" y="6041"/>
                    <a:pt x="4180" y="5982"/>
                    <a:pt x="4513" y="5899"/>
                  </a:cubicBezTo>
                  <a:cubicBezTo>
                    <a:pt x="4893" y="5804"/>
                    <a:pt x="5273" y="5685"/>
                    <a:pt x="5594" y="5472"/>
                  </a:cubicBezTo>
                  <a:lnTo>
                    <a:pt x="5594" y="5472"/>
                  </a:lnTo>
                  <a:cubicBezTo>
                    <a:pt x="5604" y="5468"/>
                    <a:pt x="5613" y="5463"/>
                    <a:pt x="5621" y="5458"/>
                  </a:cubicBezTo>
                  <a:cubicBezTo>
                    <a:pt x="5859" y="5208"/>
                    <a:pt x="6073" y="4922"/>
                    <a:pt x="6240" y="4625"/>
                  </a:cubicBezTo>
                  <a:cubicBezTo>
                    <a:pt x="6418" y="4327"/>
                    <a:pt x="6597" y="4006"/>
                    <a:pt x="6680" y="3660"/>
                  </a:cubicBezTo>
                  <a:cubicBezTo>
                    <a:pt x="6871" y="2946"/>
                    <a:pt x="6787" y="2208"/>
                    <a:pt x="6752" y="1481"/>
                  </a:cubicBezTo>
                  <a:cubicBezTo>
                    <a:pt x="6728" y="1029"/>
                    <a:pt x="6740" y="577"/>
                    <a:pt x="6847" y="136"/>
                  </a:cubicBezTo>
                  <a:cubicBezTo>
                    <a:pt x="6864" y="59"/>
                    <a:pt x="6807" y="0"/>
                    <a:pt x="6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2"/>
            <p:cNvSpPr/>
            <p:nvPr/>
          </p:nvSpPr>
          <p:spPr>
            <a:xfrm>
              <a:off x="3028663" y="3155660"/>
              <a:ext cx="180624" cy="158392"/>
            </a:xfrm>
            <a:custGeom>
              <a:avLst/>
              <a:gdLst/>
              <a:ahLst/>
              <a:cxnLst/>
              <a:rect l="l" t="t" r="r" b="b"/>
              <a:pathLst>
                <a:path w="2608" h="2287" extrusionOk="0">
                  <a:moveTo>
                    <a:pt x="67" y="1"/>
                  </a:moveTo>
                  <a:cubicBezTo>
                    <a:pt x="27" y="1"/>
                    <a:pt x="1" y="45"/>
                    <a:pt x="27" y="90"/>
                  </a:cubicBezTo>
                  <a:cubicBezTo>
                    <a:pt x="373" y="518"/>
                    <a:pt x="778" y="899"/>
                    <a:pt x="1182" y="1256"/>
                  </a:cubicBezTo>
                  <a:cubicBezTo>
                    <a:pt x="1587" y="1625"/>
                    <a:pt x="2016" y="1959"/>
                    <a:pt x="2456" y="2268"/>
                  </a:cubicBezTo>
                  <a:cubicBezTo>
                    <a:pt x="2471" y="2281"/>
                    <a:pt x="2486" y="2287"/>
                    <a:pt x="2501" y="2287"/>
                  </a:cubicBezTo>
                  <a:cubicBezTo>
                    <a:pt x="2564" y="2287"/>
                    <a:pt x="2608" y="2174"/>
                    <a:pt x="2540" y="2125"/>
                  </a:cubicBezTo>
                  <a:cubicBezTo>
                    <a:pt x="2099" y="1804"/>
                    <a:pt x="1682" y="1471"/>
                    <a:pt x="1278" y="1113"/>
                  </a:cubicBezTo>
                  <a:cubicBezTo>
                    <a:pt x="873" y="756"/>
                    <a:pt x="504" y="375"/>
                    <a:pt x="111" y="18"/>
                  </a:cubicBezTo>
                  <a:cubicBezTo>
                    <a:pt x="96" y="6"/>
                    <a:pt x="80" y="1"/>
                    <a:pt x="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2"/>
            <p:cNvSpPr/>
            <p:nvPr/>
          </p:nvSpPr>
          <p:spPr>
            <a:xfrm>
              <a:off x="3213301" y="3067843"/>
              <a:ext cx="159292" cy="244063"/>
            </a:xfrm>
            <a:custGeom>
              <a:avLst/>
              <a:gdLst/>
              <a:ahLst/>
              <a:cxnLst/>
              <a:rect l="l" t="t" r="r" b="b"/>
              <a:pathLst>
                <a:path w="2300" h="3524" extrusionOk="0">
                  <a:moveTo>
                    <a:pt x="2179" y="1"/>
                  </a:moveTo>
                  <a:cubicBezTo>
                    <a:pt x="2152" y="1"/>
                    <a:pt x="2127" y="14"/>
                    <a:pt x="2112" y="48"/>
                  </a:cubicBezTo>
                  <a:cubicBezTo>
                    <a:pt x="1505" y="1227"/>
                    <a:pt x="779" y="2346"/>
                    <a:pt x="28" y="3441"/>
                  </a:cubicBezTo>
                  <a:cubicBezTo>
                    <a:pt x="0" y="3479"/>
                    <a:pt x="39" y="3523"/>
                    <a:pt x="79" y="3523"/>
                  </a:cubicBezTo>
                  <a:cubicBezTo>
                    <a:pt x="90" y="3523"/>
                    <a:pt x="102" y="3520"/>
                    <a:pt x="112" y="3513"/>
                  </a:cubicBezTo>
                  <a:lnTo>
                    <a:pt x="112" y="3501"/>
                  </a:lnTo>
                  <a:cubicBezTo>
                    <a:pt x="945" y="2465"/>
                    <a:pt x="1648" y="1322"/>
                    <a:pt x="2267" y="131"/>
                  </a:cubicBezTo>
                  <a:cubicBezTo>
                    <a:pt x="2299" y="66"/>
                    <a:pt x="2237" y="1"/>
                    <a:pt x="2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2"/>
            <p:cNvSpPr/>
            <p:nvPr/>
          </p:nvSpPr>
          <p:spPr>
            <a:xfrm>
              <a:off x="3283112" y="3249156"/>
              <a:ext cx="167257" cy="248981"/>
            </a:xfrm>
            <a:custGeom>
              <a:avLst/>
              <a:gdLst/>
              <a:ahLst/>
              <a:cxnLst/>
              <a:rect l="l" t="t" r="r" b="b"/>
              <a:pathLst>
                <a:path w="2415" h="3595" extrusionOk="0">
                  <a:moveTo>
                    <a:pt x="2318" y="1"/>
                  </a:moveTo>
                  <a:cubicBezTo>
                    <a:pt x="2306" y="1"/>
                    <a:pt x="2294" y="4"/>
                    <a:pt x="2283" y="13"/>
                  </a:cubicBezTo>
                  <a:cubicBezTo>
                    <a:pt x="2009" y="204"/>
                    <a:pt x="1818" y="454"/>
                    <a:pt x="1628" y="728"/>
                  </a:cubicBezTo>
                  <a:cubicBezTo>
                    <a:pt x="1414" y="1014"/>
                    <a:pt x="1223" y="1311"/>
                    <a:pt x="1033" y="1609"/>
                  </a:cubicBezTo>
                  <a:cubicBezTo>
                    <a:pt x="842" y="1907"/>
                    <a:pt x="663" y="2216"/>
                    <a:pt x="497" y="2538"/>
                  </a:cubicBezTo>
                  <a:cubicBezTo>
                    <a:pt x="342" y="2835"/>
                    <a:pt x="163" y="3145"/>
                    <a:pt x="32" y="3466"/>
                  </a:cubicBezTo>
                  <a:cubicBezTo>
                    <a:pt x="0" y="3538"/>
                    <a:pt x="71" y="3594"/>
                    <a:pt x="135" y="3594"/>
                  </a:cubicBezTo>
                  <a:cubicBezTo>
                    <a:pt x="166" y="3594"/>
                    <a:pt x="195" y="3581"/>
                    <a:pt x="211" y="3550"/>
                  </a:cubicBezTo>
                  <a:cubicBezTo>
                    <a:pt x="366" y="3240"/>
                    <a:pt x="497" y="2931"/>
                    <a:pt x="663" y="2633"/>
                  </a:cubicBezTo>
                  <a:cubicBezTo>
                    <a:pt x="830" y="2323"/>
                    <a:pt x="997" y="2038"/>
                    <a:pt x="1175" y="1740"/>
                  </a:cubicBezTo>
                  <a:cubicBezTo>
                    <a:pt x="1354" y="1454"/>
                    <a:pt x="1545" y="1168"/>
                    <a:pt x="1735" y="895"/>
                  </a:cubicBezTo>
                  <a:cubicBezTo>
                    <a:pt x="1926" y="621"/>
                    <a:pt x="2104" y="323"/>
                    <a:pt x="2366" y="109"/>
                  </a:cubicBezTo>
                  <a:cubicBezTo>
                    <a:pt x="2414" y="70"/>
                    <a:pt x="2369" y="1"/>
                    <a:pt x="2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2"/>
            <p:cNvSpPr/>
            <p:nvPr/>
          </p:nvSpPr>
          <p:spPr>
            <a:xfrm>
              <a:off x="3026654" y="3391824"/>
              <a:ext cx="261309" cy="119400"/>
            </a:xfrm>
            <a:custGeom>
              <a:avLst/>
              <a:gdLst/>
              <a:ahLst/>
              <a:cxnLst/>
              <a:rect l="l" t="t" r="r" b="b"/>
              <a:pathLst>
                <a:path w="3773" h="1724" extrusionOk="0">
                  <a:moveTo>
                    <a:pt x="105" y="1"/>
                  </a:moveTo>
                  <a:cubicBezTo>
                    <a:pt x="8" y="1"/>
                    <a:pt x="0" y="157"/>
                    <a:pt x="92" y="192"/>
                  </a:cubicBezTo>
                  <a:cubicBezTo>
                    <a:pt x="235" y="239"/>
                    <a:pt x="402" y="275"/>
                    <a:pt x="545" y="323"/>
                  </a:cubicBezTo>
                  <a:cubicBezTo>
                    <a:pt x="687" y="382"/>
                    <a:pt x="842" y="430"/>
                    <a:pt x="985" y="490"/>
                  </a:cubicBezTo>
                  <a:cubicBezTo>
                    <a:pt x="1271" y="609"/>
                    <a:pt x="1557" y="751"/>
                    <a:pt x="1842" y="882"/>
                  </a:cubicBezTo>
                  <a:cubicBezTo>
                    <a:pt x="2128" y="1025"/>
                    <a:pt x="2426" y="1168"/>
                    <a:pt x="2723" y="1311"/>
                  </a:cubicBezTo>
                  <a:cubicBezTo>
                    <a:pt x="2866" y="1382"/>
                    <a:pt x="3009" y="1454"/>
                    <a:pt x="3152" y="1513"/>
                  </a:cubicBezTo>
                  <a:cubicBezTo>
                    <a:pt x="3319" y="1597"/>
                    <a:pt x="3485" y="1644"/>
                    <a:pt x="3652" y="1716"/>
                  </a:cubicBezTo>
                  <a:cubicBezTo>
                    <a:pt x="3663" y="1721"/>
                    <a:pt x="3674" y="1724"/>
                    <a:pt x="3683" y="1724"/>
                  </a:cubicBezTo>
                  <a:cubicBezTo>
                    <a:pt x="3739" y="1724"/>
                    <a:pt x="3772" y="1649"/>
                    <a:pt x="3712" y="1609"/>
                  </a:cubicBezTo>
                  <a:cubicBezTo>
                    <a:pt x="3557" y="1525"/>
                    <a:pt x="3414" y="1430"/>
                    <a:pt x="3259" y="1347"/>
                  </a:cubicBezTo>
                  <a:cubicBezTo>
                    <a:pt x="3104" y="1275"/>
                    <a:pt x="2950" y="1204"/>
                    <a:pt x="2807" y="1121"/>
                  </a:cubicBezTo>
                  <a:cubicBezTo>
                    <a:pt x="2497" y="978"/>
                    <a:pt x="2188" y="823"/>
                    <a:pt x="1890" y="680"/>
                  </a:cubicBezTo>
                  <a:cubicBezTo>
                    <a:pt x="1604" y="549"/>
                    <a:pt x="1330" y="418"/>
                    <a:pt x="1045" y="299"/>
                  </a:cubicBezTo>
                  <a:cubicBezTo>
                    <a:pt x="747" y="180"/>
                    <a:pt x="437" y="37"/>
                    <a:pt x="116" y="1"/>
                  </a:cubicBezTo>
                  <a:cubicBezTo>
                    <a:pt x="112" y="1"/>
                    <a:pt x="109" y="1"/>
                    <a:pt x="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2"/>
            <p:cNvSpPr/>
            <p:nvPr/>
          </p:nvSpPr>
          <p:spPr>
            <a:xfrm>
              <a:off x="3395654" y="3412601"/>
              <a:ext cx="133875" cy="288111"/>
            </a:xfrm>
            <a:custGeom>
              <a:avLst/>
              <a:gdLst/>
              <a:ahLst/>
              <a:cxnLst/>
              <a:rect l="l" t="t" r="r" b="b"/>
              <a:pathLst>
                <a:path w="1933" h="4160" extrusionOk="0">
                  <a:moveTo>
                    <a:pt x="1868" y="1"/>
                  </a:moveTo>
                  <a:cubicBezTo>
                    <a:pt x="1853" y="1"/>
                    <a:pt x="1836" y="7"/>
                    <a:pt x="1825" y="23"/>
                  </a:cubicBezTo>
                  <a:cubicBezTo>
                    <a:pt x="955" y="1237"/>
                    <a:pt x="372" y="2630"/>
                    <a:pt x="15" y="4071"/>
                  </a:cubicBezTo>
                  <a:cubicBezTo>
                    <a:pt x="0" y="4122"/>
                    <a:pt x="52" y="4159"/>
                    <a:pt x="100" y="4159"/>
                  </a:cubicBezTo>
                  <a:cubicBezTo>
                    <a:pt x="131" y="4159"/>
                    <a:pt x="160" y="4144"/>
                    <a:pt x="170" y="4107"/>
                  </a:cubicBezTo>
                  <a:cubicBezTo>
                    <a:pt x="515" y="2666"/>
                    <a:pt x="1122" y="1321"/>
                    <a:pt x="1908" y="70"/>
                  </a:cubicBezTo>
                  <a:cubicBezTo>
                    <a:pt x="1932" y="30"/>
                    <a:pt x="1902" y="1"/>
                    <a:pt x="1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2"/>
            <p:cNvSpPr/>
            <p:nvPr/>
          </p:nvSpPr>
          <p:spPr>
            <a:xfrm>
              <a:off x="3122090" y="3645025"/>
              <a:ext cx="278000" cy="66487"/>
            </a:xfrm>
            <a:custGeom>
              <a:avLst/>
              <a:gdLst/>
              <a:ahLst/>
              <a:cxnLst/>
              <a:rect l="l" t="t" r="r" b="b"/>
              <a:pathLst>
                <a:path w="4014" h="960" extrusionOk="0">
                  <a:moveTo>
                    <a:pt x="71" y="1"/>
                  </a:moveTo>
                  <a:cubicBezTo>
                    <a:pt x="0" y="1"/>
                    <a:pt x="0" y="108"/>
                    <a:pt x="71" y="108"/>
                  </a:cubicBezTo>
                  <a:cubicBezTo>
                    <a:pt x="1369" y="143"/>
                    <a:pt x="2667" y="429"/>
                    <a:pt x="3858" y="953"/>
                  </a:cubicBezTo>
                  <a:cubicBezTo>
                    <a:pt x="3867" y="957"/>
                    <a:pt x="3877" y="959"/>
                    <a:pt x="3887" y="959"/>
                  </a:cubicBezTo>
                  <a:cubicBezTo>
                    <a:pt x="3958" y="959"/>
                    <a:pt x="4013" y="854"/>
                    <a:pt x="3929" y="822"/>
                  </a:cubicBezTo>
                  <a:cubicBezTo>
                    <a:pt x="2715" y="298"/>
                    <a:pt x="1393" y="12"/>
                    <a:pt x="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2"/>
            <p:cNvSpPr/>
            <p:nvPr/>
          </p:nvSpPr>
          <p:spPr>
            <a:xfrm>
              <a:off x="3547534" y="3579924"/>
              <a:ext cx="63024" cy="281601"/>
            </a:xfrm>
            <a:custGeom>
              <a:avLst/>
              <a:gdLst/>
              <a:ahLst/>
              <a:cxnLst/>
              <a:rect l="l" t="t" r="r" b="b"/>
              <a:pathLst>
                <a:path w="910" h="4066" extrusionOk="0">
                  <a:moveTo>
                    <a:pt x="829" y="0"/>
                  </a:moveTo>
                  <a:cubicBezTo>
                    <a:pt x="808" y="0"/>
                    <a:pt x="787" y="11"/>
                    <a:pt x="775" y="36"/>
                  </a:cubicBezTo>
                  <a:cubicBezTo>
                    <a:pt x="239" y="1262"/>
                    <a:pt x="13" y="2631"/>
                    <a:pt x="1" y="3977"/>
                  </a:cubicBezTo>
                  <a:cubicBezTo>
                    <a:pt x="1" y="4036"/>
                    <a:pt x="48" y="4066"/>
                    <a:pt x="96" y="4066"/>
                  </a:cubicBezTo>
                  <a:cubicBezTo>
                    <a:pt x="144" y="4066"/>
                    <a:pt x="191" y="4036"/>
                    <a:pt x="191" y="3977"/>
                  </a:cubicBezTo>
                  <a:cubicBezTo>
                    <a:pt x="203" y="3310"/>
                    <a:pt x="263" y="2643"/>
                    <a:pt x="382" y="1988"/>
                  </a:cubicBezTo>
                  <a:cubicBezTo>
                    <a:pt x="501" y="1345"/>
                    <a:pt x="691" y="702"/>
                    <a:pt x="894" y="83"/>
                  </a:cubicBezTo>
                  <a:cubicBezTo>
                    <a:pt x="909" y="37"/>
                    <a:pt x="869" y="0"/>
                    <a:pt x="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2"/>
            <p:cNvSpPr/>
            <p:nvPr/>
          </p:nvSpPr>
          <p:spPr>
            <a:xfrm>
              <a:off x="3275494" y="3848708"/>
              <a:ext cx="273775" cy="20708"/>
            </a:xfrm>
            <a:custGeom>
              <a:avLst/>
              <a:gdLst/>
              <a:ahLst/>
              <a:cxnLst/>
              <a:rect l="l" t="t" r="r" b="b"/>
              <a:pathLst>
                <a:path w="3953" h="299" extrusionOk="0">
                  <a:moveTo>
                    <a:pt x="1952" y="0"/>
                  </a:moveTo>
                  <a:cubicBezTo>
                    <a:pt x="1321" y="12"/>
                    <a:pt x="702" y="60"/>
                    <a:pt x="83" y="143"/>
                  </a:cubicBezTo>
                  <a:cubicBezTo>
                    <a:pt x="15" y="143"/>
                    <a:pt x="1" y="251"/>
                    <a:pt x="72" y="251"/>
                  </a:cubicBezTo>
                  <a:cubicBezTo>
                    <a:pt x="75" y="251"/>
                    <a:pt x="79" y="251"/>
                    <a:pt x="83" y="250"/>
                  </a:cubicBezTo>
                  <a:cubicBezTo>
                    <a:pt x="632" y="213"/>
                    <a:pt x="1187" y="193"/>
                    <a:pt x="1741" y="193"/>
                  </a:cubicBezTo>
                  <a:cubicBezTo>
                    <a:pt x="2437" y="193"/>
                    <a:pt x="3133" y="225"/>
                    <a:pt x="3821" y="298"/>
                  </a:cubicBezTo>
                  <a:cubicBezTo>
                    <a:pt x="3825" y="298"/>
                    <a:pt x="3829" y="299"/>
                    <a:pt x="3832" y="299"/>
                  </a:cubicBezTo>
                  <a:cubicBezTo>
                    <a:pt x="3952" y="299"/>
                    <a:pt x="3949" y="107"/>
                    <a:pt x="3821" y="96"/>
                  </a:cubicBezTo>
                  <a:cubicBezTo>
                    <a:pt x="3202" y="36"/>
                    <a:pt x="2583" y="0"/>
                    <a:pt x="19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2"/>
            <p:cNvSpPr/>
            <p:nvPr/>
          </p:nvSpPr>
          <p:spPr>
            <a:xfrm>
              <a:off x="5586522" y="2936532"/>
              <a:ext cx="504956" cy="935461"/>
            </a:xfrm>
            <a:custGeom>
              <a:avLst/>
              <a:gdLst/>
              <a:ahLst/>
              <a:cxnLst/>
              <a:rect l="l" t="t" r="r" b="b"/>
              <a:pathLst>
                <a:path w="7291" h="13507" extrusionOk="0">
                  <a:moveTo>
                    <a:pt x="7229" y="0"/>
                  </a:moveTo>
                  <a:cubicBezTo>
                    <a:pt x="7198" y="0"/>
                    <a:pt x="7165" y="21"/>
                    <a:pt x="7159" y="63"/>
                  </a:cubicBezTo>
                  <a:cubicBezTo>
                    <a:pt x="7124" y="622"/>
                    <a:pt x="7040" y="1182"/>
                    <a:pt x="6969" y="1741"/>
                  </a:cubicBezTo>
                  <a:cubicBezTo>
                    <a:pt x="6909" y="2289"/>
                    <a:pt x="6826" y="2849"/>
                    <a:pt x="6731" y="3396"/>
                  </a:cubicBezTo>
                  <a:cubicBezTo>
                    <a:pt x="6528" y="4492"/>
                    <a:pt x="6255" y="5575"/>
                    <a:pt x="5862" y="6611"/>
                  </a:cubicBezTo>
                  <a:cubicBezTo>
                    <a:pt x="5183" y="8433"/>
                    <a:pt x="4159" y="10123"/>
                    <a:pt x="2742" y="11469"/>
                  </a:cubicBezTo>
                  <a:cubicBezTo>
                    <a:pt x="1968" y="12207"/>
                    <a:pt x="1099" y="12814"/>
                    <a:pt x="135" y="13267"/>
                  </a:cubicBezTo>
                  <a:cubicBezTo>
                    <a:pt x="1" y="13329"/>
                    <a:pt x="81" y="13507"/>
                    <a:pt x="206" y="13507"/>
                  </a:cubicBezTo>
                  <a:cubicBezTo>
                    <a:pt x="225" y="13507"/>
                    <a:pt x="245" y="13502"/>
                    <a:pt x="266" y="13493"/>
                  </a:cubicBezTo>
                  <a:cubicBezTo>
                    <a:pt x="2016" y="12683"/>
                    <a:pt x="3469" y="11326"/>
                    <a:pt x="4552" y="9742"/>
                  </a:cubicBezTo>
                  <a:cubicBezTo>
                    <a:pt x="5766" y="7980"/>
                    <a:pt x="6493" y="5944"/>
                    <a:pt x="6898" y="3861"/>
                  </a:cubicBezTo>
                  <a:cubicBezTo>
                    <a:pt x="7017" y="3242"/>
                    <a:pt x="7112" y="2611"/>
                    <a:pt x="7183" y="1980"/>
                  </a:cubicBezTo>
                  <a:cubicBezTo>
                    <a:pt x="7219" y="1670"/>
                    <a:pt x="7243" y="1349"/>
                    <a:pt x="7267" y="1039"/>
                  </a:cubicBezTo>
                  <a:cubicBezTo>
                    <a:pt x="7279" y="706"/>
                    <a:pt x="7279" y="384"/>
                    <a:pt x="7290" y="63"/>
                  </a:cubicBezTo>
                  <a:cubicBezTo>
                    <a:pt x="7290" y="21"/>
                    <a:pt x="7261" y="0"/>
                    <a:pt x="7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2"/>
            <p:cNvSpPr/>
            <p:nvPr/>
          </p:nvSpPr>
          <p:spPr>
            <a:xfrm>
              <a:off x="6011413" y="2687694"/>
              <a:ext cx="143571" cy="474137"/>
            </a:xfrm>
            <a:custGeom>
              <a:avLst/>
              <a:gdLst/>
              <a:ahLst/>
              <a:cxnLst/>
              <a:rect l="l" t="t" r="r" b="b"/>
              <a:pathLst>
                <a:path w="2073" h="6846" extrusionOk="0">
                  <a:moveTo>
                    <a:pt x="942" y="348"/>
                  </a:moveTo>
                  <a:cubicBezTo>
                    <a:pt x="1275" y="1092"/>
                    <a:pt x="1598" y="1851"/>
                    <a:pt x="1727" y="2667"/>
                  </a:cubicBezTo>
                  <a:cubicBezTo>
                    <a:pt x="1798" y="3120"/>
                    <a:pt x="1798" y="3596"/>
                    <a:pt x="1715" y="4037"/>
                  </a:cubicBezTo>
                  <a:cubicBezTo>
                    <a:pt x="1632" y="4489"/>
                    <a:pt x="1465" y="4906"/>
                    <a:pt x="1298" y="5323"/>
                  </a:cubicBezTo>
                  <a:cubicBezTo>
                    <a:pt x="1144" y="5687"/>
                    <a:pt x="982" y="6044"/>
                    <a:pt x="829" y="6410"/>
                  </a:cubicBezTo>
                  <a:lnTo>
                    <a:pt x="829" y="6410"/>
                  </a:lnTo>
                  <a:cubicBezTo>
                    <a:pt x="763" y="6074"/>
                    <a:pt x="599" y="5756"/>
                    <a:pt x="512" y="5430"/>
                  </a:cubicBezTo>
                  <a:cubicBezTo>
                    <a:pt x="393" y="5013"/>
                    <a:pt x="322" y="4572"/>
                    <a:pt x="310" y="4144"/>
                  </a:cubicBezTo>
                  <a:cubicBezTo>
                    <a:pt x="262" y="3263"/>
                    <a:pt x="393" y="2382"/>
                    <a:pt x="632" y="1536"/>
                  </a:cubicBezTo>
                  <a:cubicBezTo>
                    <a:pt x="739" y="1137"/>
                    <a:pt x="885" y="754"/>
                    <a:pt x="942" y="348"/>
                  </a:cubicBezTo>
                  <a:close/>
                  <a:moveTo>
                    <a:pt x="907" y="0"/>
                  </a:moveTo>
                  <a:cubicBezTo>
                    <a:pt x="866" y="0"/>
                    <a:pt x="822" y="34"/>
                    <a:pt x="822" y="72"/>
                  </a:cubicBezTo>
                  <a:cubicBezTo>
                    <a:pt x="798" y="536"/>
                    <a:pt x="632" y="977"/>
                    <a:pt x="501" y="1405"/>
                  </a:cubicBezTo>
                  <a:cubicBezTo>
                    <a:pt x="370" y="1834"/>
                    <a:pt x="262" y="2251"/>
                    <a:pt x="191" y="2679"/>
                  </a:cubicBezTo>
                  <a:cubicBezTo>
                    <a:pt x="36" y="3525"/>
                    <a:pt x="1" y="4406"/>
                    <a:pt x="179" y="5251"/>
                  </a:cubicBezTo>
                  <a:cubicBezTo>
                    <a:pt x="227" y="5489"/>
                    <a:pt x="298" y="5727"/>
                    <a:pt x="382" y="5954"/>
                  </a:cubicBezTo>
                  <a:cubicBezTo>
                    <a:pt x="465" y="6180"/>
                    <a:pt x="560" y="6406"/>
                    <a:pt x="572" y="6656"/>
                  </a:cubicBezTo>
                  <a:cubicBezTo>
                    <a:pt x="577" y="6726"/>
                    <a:pt x="628" y="6769"/>
                    <a:pt x="686" y="6781"/>
                  </a:cubicBezTo>
                  <a:lnTo>
                    <a:pt x="686" y="6781"/>
                  </a:lnTo>
                  <a:cubicBezTo>
                    <a:pt x="689" y="6820"/>
                    <a:pt x="732" y="6846"/>
                    <a:pt x="775" y="6846"/>
                  </a:cubicBezTo>
                  <a:cubicBezTo>
                    <a:pt x="802" y="6846"/>
                    <a:pt x="830" y="6835"/>
                    <a:pt x="846" y="6811"/>
                  </a:cubicBezTo>
                  <a:cubicBezTo>
                    <a:pt x="1072" y="6394"/>
                    <a:pt x="1263" y="5965"/>
                    <a:pt x="1441" y="5537"/>
                  </a:cubicBezTo>
                  <a:cubicBezTo>
                    <a:pt x="1620" y="5096"/>
                    <a:pt x="1810" y="4656"/>
                    <a:pt x="1906" y="4191"/>
                  </a:cubicBezTo>
                  <a:cubicBezTo>
                    <a:pt x="2072" y="3287"/>
                    <a:pt x="1858" y="2346"/>
                    <a:pt x="1560" y="1489"/>
                  </a:cubicBezTo>
                  <a:cubicBezTo>
                    <a:pt x="1382" y="989"/>
                    <a:pt x="1179" y="512"/>
                    <a:pt x="965" y="36"/>
                  </a:cubicBezTo>
                  <a:cubicBezTo>
                    <a:pt x="952" y="11"/>
                    <a:pt x="930" y="0"/>
                    <a:pt x="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2"/>
            <p:cNvSpPr/>
            <p:nvPr/>
          </p:nvSpPr>
          <p:spPr>
            <a:xfrm>
              <a:off x="5822965" y="2902458"/>
              <a:ext cx="518877" cy="366649"/>
            </a:xfrm>
            <a:custGeom>
              <a:avLst/>
              <a:gdLst/>
              <a:ahLst/>
              <a:cxnLst/>
              <a:rect l="l" t="t" r="r" b="b"/>
              <a:pathLst>
                <a:path w="7492" h="5294" extrusionOk="0">
                  <a:moveTo>
                    <a:pt x="364" y="330"/>
                  </a:moveTo>
                  <a:cubicBezTo>
                    <a:pt x="990" y="631"/>
                    <a:pt x="1546" y="1107"/>
                    <a:pt x="1936" y="1686"/>
                  </a:cubicBezTo>
                  <a:cubicBezTo>
                    <a:pt x="2388" y="2341"/>
                    <a:pt x="2650" y="3114"/>
                    <a:pt x="2864" y="3876"/>
                  </a:cubicBezTo>
                  <a:cubicBezTo>
                    <a:pt x="2954" y="4246"/>
                    <a:pt x="3036" y="4615"/>
                    <a:pt x="3116" y="4984"/>
                  </a:cubicBezTo>
                  <a:lnTo>
                    <a:pt x="3116" y="4984"/>
                  </a:lnTo>
                  <a:cubicBezTo>
                    <a:pt x="3076" y="4964"/>
                    <a:pt x="3036" y="4944"/>
                    <a:pt x="2995" y="4924"/>
                  </a:cubicBezTo>
                  <a:cubicBezTo>
                    <a:pt x="2662" y="4781"/>
                    <a:pt x="2341" y="4615"/>
                    <a:pt x="2055" y="4412"/>
                  </a:cubicBezTo>
                  <a:cubicBezTo>
                    <a:pt x="1757" y="4210"/>
                    <a:pt x="1495" y="3972"/>
                    <a:pt x="1281" y="3686"/>
                  </a:cubicBezTo>
                  <a:cubicBezTo>
                    <a:pt x="1043" y="3365"/>
                    <a:pt x="876" y="2995"/>
                    <a:pt x="757" y="2614"/>
                  </a:cubicBezTo>
                  <a:cubicBezTo>
                    <a:pt x="614" y="2174"/>
                    <a:pt x="543" y="1733"/>
                    <a:pt x="519" y="1269"/>
                  </a:cubicBezTo>
                  <a:cubicBezTo>
                    <a:pt x="492" y="953"/>
                    <a:pt x="471" y="629"/>
                    <a:pt x="364" y="330"/>
                  </a:cubicBezTo>
                  <a:close/>
                  <a:moveTo>
                    <a:pt x="7108" y="1750"/>
                  </a:moveTo>
                  <a:lnTo>
                    <a:pt x="7108" y="1750"/>
                  </a:lnTo>
                  <a:cubicBezTo>
                    <a:pt x="6939" y="2034"/>
                    <a:pt x="6765" y="2318"/>
                    <a:pt x="6591" y="2603"/>
                  </a:cubicBezTo>
                  <a:cubicBezTo>
                    <a:pt x="6377" y="2948"/>
                    <a:pt x="6186" y="3305"/>
                    <a:pt x="5924" y="3626"/>
                  </a:cubicBezTo>
                  <a:cubicBezTo>
                    <a:pt x="5519" y="4150"/>
                    <a:pt x="4960" y="4567"/>
                    <a:pt x="4341" y="4805"/>
                  </a:cubicBezTo>
                  <a:cubicBezTo>
                    <a:pt x="4073" y="4912"/>
                    <a:pt x="3792" y="4986"/>
                    <a:pt x="3507" y="5031"/>
                  </a:cubicBezTo>
                  <a:lnTo>
                    <a:pt x="3507" y="5031"/>
                  </a:lnTo>
                  <a:cubicBezTo>
                    <a:pt x="3948" y="4305"/>
                    <a:pt x="4460" y="3579"/>
                    <a:pt x="5055" y="2972"/>
                  </a:cubicBezTo>
                  <a:cubicBezTo>
                    <a:pt x="5617" y="2399"/>
                    <a:pt x="6349" y="2006"/>
                    <a:pt x="7108" y="1750"/>
                  </a:cubicBezTo>
                  <a:close/>
                  <a:moveTo>
                    <a:pt x="141" y="1"/>
                  </a:moveTo>
                  <a:cubicBezTo>
                    <a:pt x="61" y="1"/>
                    <a:pt x="1" y="111"/>
                    <a:pt x="43" y="174"/>
                  </a:cubicBezTo>
                  <a:cubicBezTo>
                    <a:pt x="245" y="531"/>
                    <a:pt x="269" y="936"/>
                    <a:pt x="281" y="1329"/>
                  </a:cubicBezTo>
                  <a:cubicBezTo>
                    <a:pt x="305" y="1745"/>
                    <a:pt x="364" y="2162"/>
                    <a:pt x="471" y="2555"/>
                  </a:cubicBezTo>
                  <a:cubicBezTo>
                    <a:pt x="686" y="3305"/>
                    <a:pt x="1067" y="3972"/>
                    <a:pt x="1686" y="4460"/>
                  </a:cubicBezTo>
                  <a:cubicBezTo>
                    <a:pt x="1983" y="4698"/>
                    <a:pt x="2305" y="4877"/>
                    <a:pt x="2650" y="5031"/>
                  </a:cubicBezTo>
                  <a:cubicBezTo>
                    <a:pt x="2799" y="5100"/>
                    <a:pt x="2958" y="5158"/>
                    <a:pt x="3118" y="5215"/>
                  </a:cubicBezTo>
                  <a:lnTo>
                    <a:pt x="3118" y="5215"/>
                  </a:lnTo>
                  <a:cubicBezTo>
                    <a:pt x="3129" y="5258"/>
                    <a:pt x="3163" y="5293"/>
                    <a:pt x="3222" y="5293"/>
                  </a:cubicBezTo>
                  <a:cubicBezTo>
                    <a:pt x="3936" y="5270"/>
                    <a:pt x="4627" y="5019"/>
                    <a:pt x="5210" y="4627"/>
                  </a:cubicBezTo>
                  <a:cubicBezTo>
                    <a:pt x="5496" y="4436"/>
                    <a:pt x="5758" y="4210"/>
                    <a:pt x="5996" y="3948"/>
                  </a:cubicBezTo>
                  <a:cubicBezTo>
                    <a:pt x="6258" y="3650"/>
                    <a:pt x="6460" y="3293"/>
                    <a:pt x="6662" y="2948"/>
                  </a:cubicBezTo>
                  <a:cubicBezTo>
                    <a:pt x="6936" y="2507"/>
                    <a:pt x="7186" y="2055"/>
                    <a:pt x="7460" y="1614"/>
                  </a:cubicBezTo>
                  <a:cubicBezTo>
                    <a:pt x="7491" y="1541"/>
                    <a:pt x="7441" y="1441"/>
                    <a:pt x="7364" y="1441"/>
                  </a:cubicBezTo>
                  <a:cubicBezTo>
                    <a:pt x="7353" y="1441"/>
                    <a:pt x="7341" y="1443"/>
                    <a:pt x="7329" y="1448"/>
                  </a:cubicBezTo>
                  <a:cubicBezTo>
                    <a:pt x="6615" y="1710"/>
                    <a:pt x="5924" y="1983"/>
                    <a:pt x="5317" y="2448"/>
                  </a:cubicBezTo>
                  <a:cubicBezTo>
                    <a:pt x="4686" y="2948"/>
                    <a:pt x="4186" y="3626"/>
                    <a:pt x="3734" y="4293"/>
                  </a:cubicBezTo>
                  <a:cubicBezTo>
                    <a:pt x="3614" y="4460"/>
                    <a:pt x="3507" y="4638"/>
                    <a:pt x="3400" y="4805"/>
                  </a:cubicBezTo>
                  <a:cubicBezTo>
                    <a:pt x="3373" y="4841"/>
                    <a:pt x="3326" y="4945"/>
                    <a:pt x="3284" y="4999"/>
                  </a:cubicBezTo>
                  <a:lnTo>
                    <a:pt x="3284" y="4999"/>
                  </a:lnTo>
                  <a:cubicBezTo>
                    <a:pt x="3184" y="4223"/>
                    <a:pt x="3009" y="3440"/>
                    <a:pt x="2722" y="2710"/>
                  </a:cubicBezTo>
                  <a:cubicBezTo>
                    <a:pt x="2412" y="1948"/>
                    <a:pt x="1983" y="1245"/>
                    <a:pt x="1352" y="709"/>
                  </a:cubicBezTo>
                  <a:cubicBezTo>
                    <a:pt x="995" y="412"/>
                    <a:pt x="602" y="186"/>
                    <a:pt x="174" y="7"/>
                  </a:cubicBezTo>
                  <a:cubicBezTo>
                    <a:pt x="162" y="3"/>
                    <a:pt x="152" y="1"/>
                    <a:pt x="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2"/>
            <p:cNvSpPr/>
            <p:nvPr/>
          </p:nvSpPr>
          <p:spPr>
            <a:xfrm>
              <a:off x="5763404" y="3104687"/>
              <a:ext cx="578577" cy="375168"/>
            </a:xfrm>
            <a:custGeom>
              <a:avLst/>
              <a:gdLst/>
              <a:ahLst/>
              <a:cxnLst/>
              <a:rect l="l" t="t" r="r" b="b"/>
              <a:pathLst>
                <a:path w="8354" h="5417" extrusionOk="0">
                  <a:moveTo>
                    <a:pt x="245" y="290"/>
                  </a:moveTo>
                  <a:lnTo>
                    <a:pt x="245" y="290"/>
                  </a:lnTo>
                  <a:cubicBezTo>
                    <a:pt x="850" y="639"/>
                    <a:pt x="1454" y="1009"/>
                    <a:pt x="1950" y="1516"/>
                  </a:cubicBezTo>
                  <a:cubicBezTo>
                    <a:pt x="2510" y="2099"/>
                    <a:pt x="2808" y="2826"/>
                    <a:pt x="2939" y="3623"/>
                  </a:cubicBezTo>
                  <a:cubicBezTo>
                    <a:pt x="2998" y="4003"/>
                    <a:pt x="3025" y="4399"/>
                    <a:pt x="3046" y="4784"/>
                  </a:cubicBezTo>
                  <a:lnTo>
                    <a:pt x="3046" y="4784"/>
                  </a:lnTo>
                  <a:cubicBezTo>
                    <a:pt x="2826" y="4568"/>
                    <a:pt x="2529" y="4417"/>
                    <a:pt x="2284" y="4266"/>
                  </a:cubicBezTo>
                  <a:cubicBezTo>
                    <a:pt x="1950" y="4064"/>
                    <a:pt x="1617" y="3862"/>
                    <a:pt x="1331" y="3612"/>
                  </a:cubicBezTo>
                  <a:cubicBezTo>
                    <a:pt x="1034" y="3350"/>
                    <a:pt x="784" y="3052"/>
                    <a:pt x="641" y="2695"/>
                  </a:cubicBezTo>
                  <a:cubicBezTo>
                    <a:pt x="474" y="2314"/>
                    <a:pt x="414" y="1885"/>
                    <a:pt x="379" y="1468"/>
                  </a:cubicBezTo>
                  <a:cubicBezTo>
                    <a:pt x="339" y="1077"/>
                    <a:pt x="315" y="677"/>
                    <a:pt x="245" y="290"/>
                  </a:cubicBezTo>
                  <a:close/>
                  <a:moveTo>
                    <a:pt x="7930" y="2895"/>
                  </a:moveTo>
                  <a:cubicBezTo>
                    <a:pt x="7703" y="3129"/>
                    <a:pt x="7469" y="3359"/>
                    <a:pt x="7249" y="3588"/>
                  </a:cubicBezTo>
                  <a:cubicBezTo>
                    <a:pt x="6975" y="3874"/>
                    <a:pt x="6713" y="4159"/>
                    <a:pt x="6403" y="4397"/>
                  </a:cubicBezTo>
                  <a:cubicBezTo>
                    <a:pt x="5844" y="4862"/>
                    <a:pt x="5129" y="5171"/>
                    <a:pt x="4391" y="5195"/>
                  </a:cubicBezTo>
                  <a:cubicBezTo>
                    <a:pt x="4364" y="5196"/>
                    <a:pt x="4338" y="5196"/>
                    <a:pt x="4311" y="5196"/>
                  </a:cubicBezTo>
                  <a:cubicBezTo>
                    <a:pt x="3960" y="5196"/>
                    <a:pt x="3610" y="5132"/>
                    <a:pt x="3289" y="4996"/>
                  </a:cubicBezTo>
                  <a:lnTo>
                    <a:pt x="3289" y="4996"/>
                  </a:lnTo>
                  <a:cubicBezTo>
                    <a:pt x="3722" y="4498"/>
                    <a:pt x="4172" y="4000"/>
                    <a:pt x="4725" y="3635"/>
                  </a:cubicBezTo>
                  <a:cubicBezTo>
                    <a:pt x="5367" y="3195"/>
                    <a:pt x="6106" y="3040"/>
                    <a:pt x="6868" y="2969"/>
                  </a:cubicBezTo>
                  <a:cubicBezTo>
                    <a:pt x="7225" y="2940"/>
                    <a:pt x="7575" y="2920"/>
                    <a:pt x="7930" y="2895"/>
                  </a:cubicBezTo>
                  <a:close/>
                  <a:moveTo>
                    <a:pt x="104" y="1"/>
                  </a:moveTo>
                  <a:cubicBezTo>
                    <a:pt x="49" y="1"/>
                    <a:pt x="0" y="58"/>
                    <a:pt x="10" y="123"/>
                  </a:cubicBezTo>
                  <a:cubicBezTo>
                    <a:pt x="176" y="956"/>
                    <a:pt x="81" y="1838"/>
                    <a:pt x="367" y="2647"/>
                  </a:cubicBezTo>
                  <a:cubicBezTo>
                    <a:pt x="629" y="3409"/>
                    <a:pt x="1224" y="3897"/>
                    <a:pt x="1879" y="4314"/>
                  </a:cubicBezTo>
                  <a:cubicBezTo>
                    <a:pt x="2069" y="4433"/>
                    <a:pt x="2248" y="4540"/>
                    <a:pt x="2439" y="4659"/>
                  </a:cubicBezTo>
                  <a:cubicBezTo>
                    <a:pt x="2622" y="4774"/>
                    <a:pt x="2839" y="4889"/>
                    <a:pt x="2983" y="5068"/>
                  </a:cubicBezTo>
                  <a:lnTo>
                    <a:pt x="2983" y="5068"/>
                  </a:lnTo>
                  <a:cubicBezTo>
                    <a:pt x="2991" y="5090"/>
                    <a:pt x="3007" y="5109"/>
                    <a:pt x="3034" y="5124"/>
                  </a:cubicBezTo>
                  <a:cubicBezTo>
                    <a:pt x="3434" y="5321"/>
                    <a:pt x="3874" y="5417"/>
                    <a:pt x="4314" y="5417"/>
                  </a:cubicBezTo>
                  <a:cubicBezTo>
                    <a:pt x="4646" y="5417"/>
                    <a:pt x="4979" y="5362"/>
                    <a:pt x="5296" y="5255"/>
                  </a:cubicBezTo>
                  <a:cubicBezTo>
                    <a:pt x="6070" y="5005"/>
                    <a:pt x="6665" y="4493"/>
                    <a:pt x="7225" y="3933"/>
                  </a:cubicBezTo>
                  <a:cubicBezTo>
                    <a:pt x="7582" y="3564"/>
                    <a:pt x="7927" y="3195"/>
                    <a:pt x="8296" y="2838"/>
                  </a:cubicBezTo>
                  <a:cubicBezTo>
                    <a:pt x="8354" y="2781"/>
                    <a:pt x="8312" y="2646"/>
                    <a:pt x="8224" y="2646"/>
                  </a:cubicBezTo>
                  <a:cubicBezTo>
                    <a:pt x="8221" y="2646"/>
                    <a:pt x="8217" y="2647"/>
                    <a:pt x="8213" y="2647"/>
                  </a:cubicBezTo>
                  <a:cubicBezTo>
                    <a:pt x="7403" y="2707"/>
                    <a:pt x="6570" y="2731"/>
                    <a:pt x="5784" y="2921"/>
                  </a:cubicBezTo>
                  <a:cubicBezTo>
                    <a:pt x="5058" y="3112"/>
                    <a:pt x="4439" y="3516"/>
                    <a:pt x="3891" y="4028"/>
                  </a:cubicBezTo>
                  <a:cubicBezTo>
                    <a:pt x="3650" y="4251"/>
                    <a:pt x="3423" y="4488"/>
                    <a:pt x="3200" y="4734"/>
                  </a:cubicBezTo>
                  <a:lnTo>
                    <a:pt x="3200" y="4734"/>
                  </a:lnTo>
                  <a:cubicBezTo>
                    <a:pt x="3217" y="3988"/>
                    <a:pt x="3129" y="3227"/>
                    <a:pt x="2843" y="2540"/>
                  </a:cubicBezTo>
                  <a:cubicBezTo>
                    <a:pt x="2534" y="1778"/>
                    <a:pt x="1974" y="1207"/>
                    <a:pt x="1319" y="742"/>
                  </a:cubicBezTo>
                  <a:cubicBezTo>
                    <a:pt x="950" y="468"/>
                    <a:pt x="545" y="254"/>
                    <a:pt x="153" y="16"/>
                  </a:cubicBezTo>
                  <a:cubicBezTo>
                    <a:pt x="137" y="5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2"/>
            <p:cNvSpPr/>
            <p:nvPr/>
          </p:nvSpPr>
          <p:spPr>
            <a:xfrm>
              <a:off x="5691654" y="3279352"/>
              <a:ext cx="536676" cy="407026"/>
            </a:xfrm>
            <a:custGeom>
              <a:avLst/>
              <a:gdLst/>
              <a:ahLst/>
              <a:cxnLst/>
              <a:rect l="l" t="t" r="r" b="b"/>
              <a:pathLst>
                <a:path w="7749" h="5877" extrusionOk="0">
                  <a:moveTo>
                    <a:pt x="193" y="264"/>
                  </a:moveTo>
                  <a:cubicBezTo>
                    <a:pt x="486" y="474"/>
                    <a:pt x="770" y="698"/>
                    <a:pt x="1046" y="923"/>
                  </a:cubicBezTo>
                  <a:cubicBezTo>
                    <a:pt x="1355" y="1173"/>
                    <a:pt x="1653" y="1435"/>
                    <a:pt x="1903" y="1733"/>
                  </a:cubicBezTo>
                  <a:cubicBezTo>
                    <a:pt x="2415" y="2340"/>
                    <a:pt x="2629" y="3137"/>
                    <a:pt x="2605" y="3911"/>
                  </a:cubicBezTo>
                  <a:cubicBezTo>
                    <a:pt x="2596" y="4315"/>
                    <a:pt x="2521" y="4702"/>
                    <a:pt x="2434" y="5094"/>
                  </a:cubicBezTo>
                  <a:lnTo>
                    <a:pt x="2434" y="5094"/>
                  </a:lnTo>
                  <a:cubicBezTo>
                    <a:pt x="2148" y="4558"/>
                    <a:pt x="1653" y="4198"/>
                    <a:pt x="1224" y="3780"/>
                  </a:cubicBezTo>
                  <a:cubicBezTo>
                    <a:pt x="962" y="3518"/>
                    <a:pt x="736" y="3233"/>
                    <a:pt x="581" y="2887"/>
                  </a:cubicBezTo>
                  <a:cubicBezTo>
                    <a:pt x="403" y="2495"/>
                    <a:pt x="355" y="2066"/>
                    <a:pt x="319" y="1625"/>
                  </a:cubicBezTo>
                  <a:cubicBezTo>
                    <a:pt x="277" y="1172"/>
                    <a:pt x="235" y="718"/>
                    <a:pt x="193" y="264"/>
                  </a:cubicBezTo>
                  <a:close/>
                  <a:moveTo>
                    <a:pt x="5982" y="3994"/>
                  </a:moveTo>
                  <a:cubicBezTo>
                    <a:pt x="6453" y="3994"/>
                    <a:pt x="6922" y="4062"/>
                    <a:pt x="7386" y="4156"/>
                  </a:cubicBezTo>
                  <a:lnTo>
                    <a:pt x="7386" y="4156"/>
                  </a:lnTo>
                  <a:cubicBezTo>
                    <a:pt x="7102" y="4442"/>
                    <a:pt x="6815" y="4731"/>
                    <a:pt x="6511" y="4995"/>
                  </a:cubicBezTo>
                  <a:cubicBezTo>
                    <a:pt x="6165" y="5304"/>
                    <a:pt x="5796" y="5519"/>
                    <a:pt x="5332" y="5602"/>
                  </a:cubicBezTo>
                  <a:cubicBezTo>
                    <a:pt x="5119" y="5638"/>
                    <a:pt x="4907" y="5654"/>
                    <a:pt x="4696" y="5654"/>
                  </a:cubicBezTo>
                  <a:cubicBezTo>
                    <a:pt x="3998" y="5654"/>
                    <a:pt x="3313" y="5479"/>
                    <a:pt x="2640" y="5291"/>
                  </a:cubicBezTo>
                  <a:lnTo>
                    <a:pt x="2640" y="5291"/>
                  </a:lnTo>
                  <a:cubicBezTo>
                    <a:pt x="3313" y="4851"/>
                    <a:pt x="4001" y="4415"/>
                    <a:pt x="4760" y="4173"/>
                  </a:cubicBezTo>
                  <a:cubicBezTo>
                    <a:pt x="5166" y="4045"/>
                    <a:pt x="5575" y="3994"/>
                    <a:pt x="5982" y="3994"/>
                  </a:cubicBezTo>
                  <a:close/>
                  <a:moveTo>
                    <a:pt x="93" y="1"/>
                  </a:moveTo>
                  <a:cubicBezTo>
                    <a:pt x="45" y="1"/>
                    <a:pt x="1" y="45"/>
                    <a:pt x="10" y="89"/>
                  </a:cubicBezTo>
                  <a:cubicBezTo>
                    <a:pt x="46" y="554"/>
                    <a:pt x="69" y="1006"/>
                    <a:pt x="117" y="1471"/>
                  </a:cubicBezTo>
                  <a:cubicBezTo>
                    <a:pt x="153" y="1887"/>
                    <a:pt x="176" y="2316"/>
                    <a:pt x="307" y="2721"/>
                  </a:cubicBezTo>
                  <a:cubicBezTo>
                    <a:pt x="438" y="3078"/>
                    <a:pt x="629" y="3411"/>
                    <a:pt x="879" y="3697"/>
                  </a:cubicBezTo>
                  <a:cubicBezTo>
                    <a:pt x="1105" y="3947"/>
                    <a:pt x="1367" y="4173"/>
                    <a:pt x="1617" y="4411"/>
                  </a:cubicBezTo>
                  <a:cubicBezTo>
                    <a:pt x="1903" y="4673"/>
                    <a:pt x="2177" y="4971"/>
                    <a:pt x="2332" y="5340"/>
                  </a:cubicBezTo>
                  <a:cubicBezTo>
                    <a:pt x="2334" y="5346"/>
                    <a:pt x="2338" y="5352"/>
                    <a:pt x="2342" y="5357"/>
                  </a:cubicBezTo>
                  <a:lnTo>
                    <a:pt x="2342" y="5357"/>
                  </a:lnTo>
                  <a:cubicBezTo>
                    <a:pt x="2340" y="5401"/>
                    <a:pt x="2362" y="5445"/>
                    <a:pt x="2415" y="5459"/>
                  </a:cubicBezTo>
                  <a:cubicBezTo>
                    <a:pt x="3145" y="5668"/>
                    <a:pt x="3898" y="5876"/>
                    <a:pt x="4673" y="5876"/>
                  </a:cubicBezTo>
                  <a:cubicBezTo>
                    <a:pt x="4694" y="5876"/>
                    <a:pt x="4715" y="5876"/>
                    <a:pt x="4737" y="5876"/>
                  </a:cubicBezTo>
                  <a:cubicBezTo>
                    <a:pt x="5106" y="5876"/>
                    <a:pt x="5510" y="5828"/>
                    <a:pt x="5856" y="5685"/>
                  </a:cubicBezTo>
                  <a:cubicBezTo>
                    <a:pt x="6201" y="5554"/>
                    <a:pt x="6487" y="5328"/>
                    <a:pt x="6749" y="5090"/>
                  </a:cubicBezTo>
                  <a:cubicBezTo>
                    <a:pt x="7082" y="4792"/>
                    <a:pt x="7392" y="4483"/>
                    <a:pt x="7701" y="4161"/>
                  </a:cubicBezTo>
                  <a:cubicBezTo>
                    <a:pt x="7749" y="4102"/>
                    <a:pt x="7737" y="3995"/>
                    <a:pt x="7642" y="3971"/>
                  </a:cubicBezTo>
                  <a:cubicBezTo>
                    <a:pt x="7081" y="3874"/>
                    <a:pt x="6513" y="3772"/>
                    <a:pt x="5944" y="3772"/>
                  </a:cubicBezTo>
                  <a:cubicBezTo>
                    <a:pt x="5740" y="3772"/>
                    <a:pt x="5536" y="3785"/>
                    <a:pt x="5332" y="3816"/>
                  </a:cubicBezTo>
                  <a:cubicBezTo>
                    <a:pt x="4641" y="3923"/>
                    <a:pt x="3998" y="4209"/>
                    <a:pt x="3391" y="4554"/>
                  </a:cubicBezTo>
                  <a:cubicBezTo>
                    <a:pt x="3135" y="4713"/>
                    <a:pt x="2885" y="4879"/>
                    <a:pt x="2632" y="5046"/>
                  </a:cubicBezTo>
                  <a:lnTo>
                    <a:pt x="2632" y="5046"/>
                  </a:lnTo>
                  <a:cubicBezTo>
                    <a:pt x="2843" y="4350"/>
                    <a:pt x="2862" y="3569"/>
                    <a:pt x="2689" y="2876"/>
                  </a:cubicBezTo>
                  <a:cubicBezTo>
                    <a:pt x="2582" y="2483"/>
                    <a:pt x="2427" y="2114"/>
                    <a:pt x="2189" y="1780"/>
                  </a:cubicBezTo>
                  <a:cubicBezTo>
                    <a:pt x="1939" y="1447"/>
                    <a:pt x="1629" y="1173"/>
                    <a:pt x="1319" y="911"/>
                  </a:cubicBezTo>
                  <a:cubicBezTo>
                    <a:pt x="938" y="590"/>
                    <a:pt x="546" y="292"/>
                    <a:pt x="141" y="18"/>
                  </a:cubicBezTo>
                  <a:cubicBezTo>
                    <a:pt x="126" y="6"/>
                    <a:pt x="109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2"/>
            <p:cNvSpPr/>
            <p:nvPr/>
          </p:nvSpPr>
          <p:spPr>
            <a:xfrm>
              <a:off x="5611940" y="3432270"/>
              <a:ext cx="471297" cy="440685"/>
            </a:xfrm>
            <a:custGeom>
              <a:avLst/>
              <a:gdLst/>
              <a:ahLst/>
              <a:cxnLst/>
              <a:rect l="l" t="t" r="r" b="b"/>
              <a:pathLst>
                <a:path w="6805" h="6363" extrusionOk="0">
                  <a:moveTo>
                    <a:pt x="276" y="383"/>
                  </a:moveTo>
                  <a:cubicBezTo>
                    <a:pt x="817" y="862"/>
                    <a:pt x="1344" y="1384"/>
                    <a:pt x="1625" y="2061"/>
                  </a:cubicBezTo>
                  <a:cubicBezTo>
                    <a:pt x="1899" y="2739"/>
                    <a:pt x="1935" y="3513"/>
                    <a:pt x="1744" y="4227"/>
                  </a:cubicBezTo>
                  <a:cubicBezTo>
                    <a:pt x="1637" y="4592"/>
                    <a:pt x="1472" y="4927"/>
                    <a:pt x="1275" y="5242"/>
                  </a:cubicBezTo>
                  <a:lnTo>
                    <a:pt x="1275" y="5242"/>
                  </a:lnTo>
                  <a:cubicBezTo>
                    <a:pt x="995" y="4936"/>
                    <a:pt x="766" y="4581"/>
                    <a:pt x="589" y="4216"/>
                  </a:cubicBezTo>
                  <a:cubicBezTo>
                    <a:pt x="375" y="3799"/>
                    <a:pt x="256" y="3370"/>
                    <a:pt x="244" y="2906"/>
                  </a:cubicBezTo>
                  <a:cubicBezTo>
                    <a:pt x="202" y="2058"/>
                    <a:pt x="385" y="1220"/>
                    <a:pt x="276" y="383"/>
                  </a:cubicBezTo>
                  <a:close/>
                  <a:moveTo>
                    <a:pt x="4004" y="4862"/>
                  </a:moveTo>
                  <a:cubicBezTo>
                    <a:pt x="4509" y="4862"/>
                    <a:pt x="5012" y="4927"/>
                    <a:pt x="5495" y="5061"/>
                  </a:cubicBezTo>
                  <a:cubicBezTo>
                    <a:pt x="5805" y="5148"/>
                    <a:pt x="6108" y="5260"/>
                    <a:pt x="6397" y="5401"/>
                  </a:cubicBezTo>
                  <a:lnTo>
                    <a:pt x="6397" y="5401"/>
                  </a:lnTo>
                  <a:cubicBezTo>
                    <a:pt x="6156" y="5531"/>
                    <a:pt x="5947" y="5712"/>
                    <a:pt x="5709" y="5859"/>
                  </a:cubicBezTo>
                  <a:cubicBezTo>
                    <a:pt x="5399" y="6058"/>
                    <a:pt x="5037" y="6134"/>
                    <a:pt x="4672" y="6134"/>
                  </a:cubicBezTo>
                  <a:cubicBezTo>
                    <a:pt x="4645" y="6134"/>
                    <a:pt x="4617" y="6133"/>
                    <a:pt x="4590" y="6132"/>
                  </a:cubicBezTo>
                  <a:cubicBezTo>
                    <a:pt x="4161" y="6132"/>
                    <a:pt x="3733" y="6025"/>
                    <a:pt x="3316" y="5930"/>
                  </a:cubicBezTo>
                  <a:cubicBezTo>
                    <a:pt x="2994" y="5859"/>
                    <a:pt x="2673" y="5787"/>
                    <a:pt x="2351" y="5704"/>
                  </a:cubicBezTo>
                  <a:cubicBezTo>
                    <a:pt x="2062" y="5636"/>
                    <a:pt x="1766" y="5546"/>
                    <a:pt x="1505" y="5400"/>
                  </a:cubicBezTo>
                  <a:lnTo>
                    <a:pt x="1505" y="5400"/>
                  </a:lnTo>
                  <a:cubicBezTo>
                    <a:pt x="2282" y="5049"/>
                    <a:pt x="3146" y="4862"/>
                    <a:pt x="4004" y="4862"/>
                  </a:cubicBezTo>
                  <a:close/>
                  <a:moveTo>
                    <a:pt x="124" y="1"/>
                  </a:moveTo>
                  <a:cubicBezTo>
                    <a:pt x="59" y="1"/>
                    <a:pt x="0" y="54"/>
                    <a:pt x="18" y="132"/>
                  </a:cubicBezTo>
                  <a:cubicBezTo>
                    <a:pt x="196" y="906"/>
                    <a:pt x="54" y="1680"/>
                    <a:pt x="30" y="2453"/>
                  </a:cubicBezTo>
                  <a:cubicBezTo>
                    <a:pt x="30" y="2811"/>
                    <a:pt x="42" y="3168"/>
                    <a:pt x="113" y="3525"/>
                  </a:cubicBezTo>
                  <a:cubicBezTo>
                    <a:pt x="184" y="3870"/>
                    <a:pt x="327" y="4180"/>
                    <a:pt x="494" y="4489"/>
                  </a:cubicBezTo>
                  <a:cubicBezTo>
                    <a:pt x="683" y="4843"/>
                    <a:pt x="907" y="5174"/>
                    <a:pt x="1177" y="5458"/>
                  </a:cubicBezTo>
                  <a:lnTo>
                    <a:pt x="1177" y="5458"/>
                  </a:lnTo>
                  <a:cubicBezTo>
                    <a:pt x="1185" y="5470"/>
                    <a:pt x="1195" y="5480"/>
                    <a:pt x="1208" y="5490"/>
                  </a:cubicBezTo>
                  <a:cubicBezTo>
                    <a:pt x="1768" y="5871"/>
                    <a:pt x="2494" y="5966"/>
                    <a:pt x="3137" y="6121"/>
                  </a:cubicBezTo>
                  <a:cubicBezTo>
                    <a:pt x="3637" y="6232"/>
                    <a:pt x="4155" y="6363"/>
                    <a:pt x="4669" y="6363"/>
                  </a:cubicBezTo>
                  <a:cubicBezTo>
                    <a:pt x="4975" y="6363"/>
                    <a:pt x="5280" y="6317"/>
                    <a:pt x="5578" y="6192"/>
                  </a:cubicBezTo>
                  <a:cubicBezTo>
                    <a:pt x="5971" y="6013"/>
                    <a:pt x="6269" y="5668"/>
                    <a:pt x="6685" y="5513"/>
                  </a:cubicBezTo>
                  <a:cubicBezTo>
                    <a:pt x="6769" y="5490"/>
                    <a:pt x="6804" y="5359"/>
                    <a:pt x="6709" y="5311"/>
                  </a:cubicBezTo>
                  <a:cubicBezTo>
                    <a:pt x="5892" y="4846"/>
                    <a:pt x="4956" y="4631"/>
                    <a:pt x="4019" y="4631"/>
                  </a:cubicBezTo>
                  <a:cubicBezTo>
                    <a:pt x="3468" y="4631"/>
                    <a:pt x="2916" y="4706"/>
                    <a:pt x="2387" y="4847"/>
                  </a:cubicBezTo>
                  <a:cubicBezTo>
                    <a:pt x="2105" y="4921"/>
                    <a:pt x="1828" y="5019"/>
                    <a:pt x="1558" y="5136"/>
                  </a:cubicBezTo>
                  <a:lnTo>
                    <a:pt x="1558" y="5136"/>
                  </a:lnTo>
                  <a:cubicBezTo>
                    <a:pt x="1913" y="4606"/>
                    <a:pt x="2078" y="3934"/>
                    <a:pt x="2078" y="3311"/>
                  </a:cubicBezTo>
                  <a:cubicBezTo>
                    <a:pt x="2078" y="2489"/>
                    <a:pt x="1792" y="1727"/>
                    <a:pt x="1292" y="1108"/>
                  </a:cubicBezTo>
                  <a:cubicBezTo>
                    <a:pt x="958" y="703"/>
                    <a:pt x="577" y="370"/>
                    <a:pt x="196" y="25"/>
                  </a:cubicBezTo>
                  <a:cubicBezTo>
                    <a:pt x="174" y="8"/>
                    <a:pt x="148" y="1"/>
                    <a:pt x="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2"/>
            <p:cNvSpPr/>
            <p:nvPr/>
          </p:nvSpPr>
          <p:spPr>
            <a:xfrm>
              <a:off x="5893953" y="3011745"/>
              <a:ext cx="157284" cy="245379"/>
            </a:xfrm>
            <a:custGeom>
              <a:avLst/>
              <a:gdLst/>
              <a:ahLst/>
              <a:cxnLst/>
              <a:rect l="l" t="t" r="r" b="b"/>
              <a:pathLst>
                <a:path w="2271" h="3543" extrusionOk="0">
                  <a:moveTo>
                    <a:pt x="122" y="1"/>
                  </a:moveTo>
                  <a:cubicBezTo>
                    <a:pt x="61" y="1"/>
                    <a:pt x="1" y="66"/>
                    <a:pt x="42" y="132"/>
                  </a:cubicBezTo>
                  <a:cubicBezTo>
                    <a:pt x="637" y="1322"/>
                    <a:pt x="1327" y="2477"/>
                    <a:pt x="2161" y="3525"/>
                  </a:cubicBezTo>
                  <a:cubicBezTo>
                    <a:pt x="2170" y="3537"/>
                    <a:pt x="2183" y="3542"/>
                    <a:pt x="2195" y="3542"/>
                  </a:cubicBezTo>
                  <a:cubicBezTo>
                    <a:pt x="2232" y="3542"/>
                    <a:pt x="2271" y="3501"/>
                    <a:pt x="2244" y="3465"/>
                  </a:cubicBezTo>
                  <a:cubicBezTo>
                    <a:pt x="1494" y="2358"/>
                    <a:pt x="792" y="1239"/>
                    <a:pt x="196" y="48"/>
                  </a:cubicBezTo>
                  <a:cubicBezTo>
                    <a:pt x="178" y="15"/>
                    <a:pt x="150" y="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2"/>
            <p:cNvSpPr/>
            <p:nvPr/>
          </p:nvSpPr>
          <p:spPr>
            <a:xfrm>
              <a:off x="5814239" y="3192366"/>
              <a:ext cx="164833" cy="250504"/>
            </a:xfrm>
            <a:custGeom>
              <a:avLst/>
              <a:gdLst/>
              <a:ahLst/>
              <a:cxnLst/>
              <a:rect l="l" t="t" r="r" b="b"/>
              <a:pathLst>
                <a:path w="2380" h="3617" extrusionOk="0">
                  <a:moveTo>
                    <a:pt x="100" y="0"/>
                  </a:moveTo>
                  <a:cubicBezTo>
                    <a:pt x="49" y="0"/>
                    <a:pt x="0" y="80"/>
                    <a:pt x="50" y="119"/>
                  </a:cubicBezTo>
                  <a:cubicBezTo>
                    <a:pt x="300" y="322"/>
                    <a:pt x="490" y="631"/>
                    <a:pt x="669" y="893"/>
                  </a:cubicBezTo>
                  <a:cubicBezTo>
                    <a:pt x="859" y="1179"/>
                    <a:pt x="1050" y="1465"/>
                    <a:pt x="1228" y="1762"/>
                  </a:cubicBezTo>
                  <a:cubicBezTo>
                    <a:pt x="1407" y="2048"/>
                    <a:pt x="1574" y="2346"/>
                    <a:pt x="1728" y="2643"/>
                  </a:cubicBezTo>
                  <a:cubicBezTo>
                    <a:pt x="1883" y="2953"/>
                    <a:pt x="2014" y="3262"/>
                    <a:pt x="2169" y="3572"/>
                  </a:cubicBezTo>
                  <a:cubicBezTo>
                    <a:pt x="2188" y="3603"/>
                    <a:pt x="2219" y="3616"/>
                    <a:pt x="2251" y="3616"/>
                  </a:cubicBezTo>
                  <a:cubicBezTo>
                    <a:pt x="2315" y="3616"/>
                    <a:pt x="2379" y="3561"/>
                    <a:pt x="2347" y="3489"/>
                  </a:cubicBezTo>
                  <a:cubicBezTo>
                    <a:pt x="2228" y="3167"/>
                    <a:pt x="2050" y="2858"/>
                    <a:pt x="1895" y="2548"/>
                  </a:cubicBezTo>
                  <a:cubicBezTo>
                    <a:pt x="1728" y="2238"/>
                    <a:pt x="1550" y="1929"/>
                    <a:pt x="1371" y="1619"/>
                  </a:cubicBezTo>
                  <a:cubicBezTo>
                    <a:pt x="1181" y="1322"/>
                    <a:pt x="990" y="1024"/>
                    <a:pt x="788" y="726"/>
                  </a:cubicBezTo>
                  <a:cubicBezTo>
                    <a:pt x="597" y="452"/>
                    <a:pt x="407" y="214"/>
                    <a:pt x="133" y="12"/>
                  </a:cubicBezTo>
                  <a:cubicBezTo>
                    <a:pt x="122" y="4"/>
                    <a:pt x="111" y="0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2"/>
            <p:cNvSpPr/>
            <p:nvPr/>
          </p:nvSpPr>
          <p:spPr>
            <a:xfrm>
              <a:off x="5974014" y="3339051"/>
              <a:ext cx="262555" cy="117461"/>
            </a:xfrm>
            <a:custGeom>
              <a:avLst/>
              <a:gdLst/>
              <a:ahLst/>
              <a:cxnLst/>
              <a:rect l="l" t="t" r="r" b="b"/>
              <a:pathLst>
                <a:path w="3791" h="1696" extrusionOk="0">
                  <a:moveTo>
                    <a:pt x="3684" y="1"/>
                  </a:moveTo>
                  <a:cubicBezTo>
                    <a:pt x="3680" y="1"/>
                    <a:pt x="3676" y="1"/>
                    <a:pt x="3672" y="1"/>
                  </a:cubicBezTo>
                  <a:cubicBezTo>
                    <a:pt x="3362" y="37"/>
                    <a:pt x="3053" y="168"/>
                    <a:pt x="2767" y="275"/>
                  </a:cubicBezTo>
                  <a:cubicBezTo>
                    <a:pt x="2469" y="394"/>
                    <a:pt x="2184" y="525"/>
                    <a:pt x="1898" y="668"/>
                  </a:cubicBezTo>
                  <a:cubicBezTo>
                    <a:pt x="1600" y="799"/>
                    <a:pt x="1303" y="942"/>
                    <a:pt x="1005" y="1085"/>
                  </a:cubicBezTo>
                  <a:cubicBezTo>
                    <a:pt x="838" y="1168"/>
                    <a:pt x="683" y="1240"/>
                    <a:pt x="529" y="1323"/>
                  </a:cubicBezTo>
                  <a:cubicBezTo>
                    <a:pt x="362" y="1394"/>
                    <a:pt x="219" y="1502"/>
                    <a:pt x="64" y="1573"/>
                  </a:cubicBezTo>
                  <a:cubicBezTo>
                    <a:pt x="1" y="1615"/>
                    <a:pt x="41" y="1696"/>
                    <a:pt x="101" y="1696"/>
                  </a:cubicBezTo>
                  <a:cubicBezTo>
                    <a:pt x="108" y="1696"/>
                    <a:pt x="116" y="1695"/>
                    <a:pt x="124" y="1692"/>
                  </a:cubicBezTo>
                  <a:lnTo>
                    <a:pt x="124" y="1680"/>
                  </a:lnTo>
                  <a:cubicBezTo>
                    <a:pt x="290" y="1621"/>
                    <a:pt x="445" y="1573"/>
                    <a:pt x="600" y="1502"/>
                  </a:cubicBezTo>
                  <a:cubicBezTo>
                    <a:pt x="755" y="1430"/>
                    <a:pt x="910" y="1359"/>
                    <a:pt x="1064" y="1287"/>
                  </a:cubicBezTo>
                  <a:cubicBezTo>
                    <a:pt x="1362" y="1144"/>
                    <a:pt x="1648" y="1001"/>
                    <a:pt x="1945" y="871"/>
                  </a:cubicBezTo>
                  <a:cubicBezTo>
                    <a:pt x="2231" y="728"/>
                    <a:pt x="2517" y="597"/>
                    <a:pt x="2803" y="490"/>
                  </a:cubicBezTo>
                  <a:cubicBezTo>
                    <a:pt x="2946" y="430"/>
                    <a:pt x="3077" y="370"/>
                    <a:pt x="3219" y="335"/>
                  </a:cubicBezTo>
                  <a:cubicBezTo>
                    <a:pt x="3374" y="275"/>
                    <a:pt x="3541" y="239"/>
                    <a:pt x="3696" y="192"/>
                  </a:cubicBezTo>
                  <a:cubicBezTo>
                    <a:pt x="3788" y="157"/>
                    <a:pt x="3791" y="1"/>
                    <a:pt x="3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2"/>
            <p:cNvSpPr/>
            <p:nvPr/>
          </p:nvSpPr>
          <p:spPr>
            <a:xfrm>
              <a:off x="5734247" y="3355049"/>
              <a:ext cx="130620" cy="289150"/>
            </a:xfrm>
            <a:custGeom>
              <a:avLst/>
              <a:gdLst/>
              <a:ahLst/>
              <a:cxnLst/>
              <a:rect l="l" t="t" r="r" b="b"/>
              <a:pathLst>
                <a:path w="1886" h="4175" extrusionOk="0">
                  <a:moveTo>
                    <a:pt x="70" y="1"/>
                  </a:moveTo>
                  <a:cubicBezTo>
                    <a:pt x="35" y="1"/>
                    <a:pt x="1" y="34"/>
                    <a:pt x="26" y="68"/>
                  </a:cubicBezTo>
                  <a:cubicBezTo>
                    <a:pt x="788" y="1330"/>
                    <a:pt x="1383" y="2687"/>
                    <a:pt x="1717" y="4128"/>
                  </a:cubicBezTo>
                  <a:cubicBezTo>
                    <a:pt x="1726" y="4160"/>
                    <a:pt x="1755" y="4175"/>
                    <a:pt x="1785" y="4175"/>
                  </a:cubicBezTo>
                  <a:cubicBezTo>
                    <a:pt x="1833" y="4175"/>
                    <a:pt x="1886" y="4139"/>
                    <a:pt x="1871" y="4080"/>
                  </a:cubicBezTo>
                  <a:cubicBezTo>
                    <a:pt x="1526" y="2640"/>
                    <a:pt x="955" y="1235"/>
                    <a:pt x="109" y="20"/>
                  </a:cubicBezTo>
                  <a:cubicBezTo>
                    <a:pt x="99" y="6"/>
                    <a:pt x="84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2"/>
            <p:cNvSpPr/>
            <p:nvPr/>
          </p:nvSpPr>
          <p:spPr>
            <a:xfrm>
              <a:off x="5860502" y="3591421"/>
              <a:ext cx="278761" cy="63994"/>
            </a:xfrm>
            <a:custGeom>
              <a:avLst/>
              <a:gdLst/>
              <a:ahLst/>
              <a:cxnLst/>
              <a:rect l="l" t="t" r="r" b="b"/>
              <a:pathLst>
                <a:path w="4025" h="924" extrusionOk="0">
                  <a:moveTo>
                    <a:pt x="3954" y="1"/>
                  </a:moveTo>
                  <a:cubicBezTo>
                    <a:pt x="2620" y="1"/>
                    <a:pt x="1310" y="263"/>
                    <a:pt x="84" y="786"/>
                  </a:cubicBezTo>
                  <a:cubicBezTo>
                    <a:pt x="0" y="818"/>
                    <a:pt x="55" y="924"/>
                    <a:pt x="126" y="924"/>
                  </a:cubicBezTo>
                  <a:cubicBezTo>
                    <a:pt x="136" y="924"/>
                    <a:pt x="146" y="922"/>
                    <a:pt x="155" y="917"/>
                  </a:cubicBezTo>
                  <a:cubicBezTo>
                    <a:pt x="1358" y="405"/>
                    <a:pt x="2656" y="120"/>
                    <a:pt x="3954" y="108"/>
                  </a:cubicBezTo>
                  <a:cubicBezTo>
                    <a:pt x="4025" y="108"/>
                    <a:pt x="4025" y="1"/>
                    <a:pt x="3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2"/>
            <p:cNvSpPr/>
            <p:nvPr/>
          </p:nvSpPr>
          <p:spPr>
            <a:xfrm>
              <a:off x="5651624" y="3521403"/>
              <a:ext cx="60531" cy="281601"/>
            </a:xfrm>
            <a:custGeom>
              <a:avLst/>
              <a:gdLst/>
              <a:ahLst/>
              <a:cxnLst/>
              <a:rect l="l" t="t" r="r" b="b"/>
              <a:pathLst>
                <a:path w="874" h="4066" extrusionOk="0">
                  <a:moveTo>
                    <a:pt x="77" y="0"/>
                  </a:moveTo>
                  <a:cubicBezTo>
                    <a:pt x="41" y="0"/>
                    <a:pt x="1" y="36"/>
                    <a:pt x="16" y="83"/>
                  </a:cubicBezTo>
                  <a:cubicBezTo>
                    <a:pt x="207" y="714"/>
                    <a:pt x="385" y="1345"/>
                    <a:pt x="504" y="1988"/>
                  </a:cubicBezTo>
                  <a:cubicBezTo>
                    <a:pt x="624" y="2655"/>
                    <a:pt x="671" y="3310"/>
                    <a:pt x="671" y="3976"/>
                  </a:cubicBezTo>
                  <a:cubicBezTo>
                    <a:pt x="671" y="4036"/>
                    <a:pt x="719" y="4066"/>
                    <a:pt x="766" y="4066"/>
                  </a:cubicBezTo>
                  <a:cubicBezTo>
                    <a:pt x="814" y="4066"/>
                    <a:pt x="862" y="4036"/>
                    <a:pt x="862" y="3976"/>
                  </a:cubicBezTo>
                  <a:cubicBezTo>
                    <a:pt x="874" y="2643"/>
                    <a:pt x="647" y="1262"/>
                    <a:pt x="123" y="35"/>
                  </a:cubicBezTo>
                  <a:cubicBezTo>
                    <a:pt x="115" y="10"/>
                    <a:pt x="97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2"/>
            <p:cNvSpPr/>
            <p:nvPr/>
          </p:nvSpPr>
          <p:spPr>
            <a:xfrm>
              <a:off x="5709592" y="3792403"/>
              <a:ext cx="273636" cy="19323"/>
            </a:xfrm>
            <a:custGeom>
              <a:avLst/>
              <a:gdLst/>
              <a:ahLst/>
              <a:cxnLst/>
              <a:rect l="l" t="t" r="r" b="b"/>
              <a:pathLst>
                <a:path w="3951" h="279" extrusionOk="0">
                  <a:moveTo>
                    <a:pt x="1709" y="1"/>
                  </a:moveTo>
                  <a:cubicBezTo>
                    <a:pt x="1184" y="1"/>
                    <a:pt x="658" y="26"/>
                    <a:pt x="132" y="75"/>
                  </a:cubicBezTo>
                  <a:cubicBezTo>
                    <a:pt x="5" y="87"/>
                    <a:pt x="1" y="278"/>
                    <a:pt x="121" y="278"/>
                  </a:cubicBezTo>
                  <a:cubicBezTo>
                    <a:pt x="124" y="278"/>
                    <a:pt x="128" y="278"/>
                    <a:pt x="132" y="278"/>
                  </a:cubicBezTo>
                  <a:cubicBezTo>
                    <a:pt x="751" y="218"/>
                    <a:pt x="1376" y="191"/>
                    <a:pt x="2001" y="191"/>
                  </a:cubicBezTo>
                  <a:cubicBezTo>
                    <a:pt x="2626" y="191"/>
                    <a:pt x="3251" y="218"/>
                    <a:pt x="3870" y="266"/>
                  </a:cubicBezTo>
                  <a:cubicBezTo>
                    <a:pt x="3874" y="266"/>
                    <a:pt x="3878" y="267"/>
                    <a:pt x="3881" y="267"/>
                  </a:cubicBezTo>
                  <a:cubicBezTo>
                    <a:pt x="3943" y="267"/>
                    <a:pt x="3951" y="170"/>
                    <a:pt x="3894" y="159"/>
                  </a:cubicBezTo>
                  <a:cubicBezTo>
                    <a:pt x="3263" y="63"/>
                    <a:pt x="2656" y="16"/>
                    <a:pt x="2025" y="4"/>
                  </a:cubicBezTo>
                  <a:cubicBezTo>
                    <a:pt x="1920" y="2"/>
                    <a:pt x="1815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2"/>
            <p:cNvSpPr/>
            <p:nvPr/>
          </p:nvSpPr>
          <p:spPr>
            <a:xfrm>
              <a:off x="3087393" y="1555560"/>
              <a:ext cx="2891154" cy="2211253"/>
            </a:xfrm>
            <a:custGeom>
              <a:avLst/>
              <a:gdLst/>
              <a:ahLst/>
              <a:cxnLst/>
              <a:rect l="l" t="t" r="r" b="b"/>
              <a:pathLst>
                <a:path w="41745" h="31928" extrusionOk="0">
                  <a:moveTo>
                    <a:pt x="36992" y="9856"/>
                  </a:moveTo>
                  <a:cubicBezTo>
                    <a:pt x="37268" y="9856"/>
                    <a:pt x="37542" y="9900"/>
                    <a:pt x="37803" y="10001"/>
                  </a:cubicBezTo>
                  <a:cubicBezTo>
                    <a:pt x="38649" y="10335"/>
                    <a:pt x="39303" y="11252"/>
                    <a:pt x="39470" y="12371"/>
                  </a:cubicBezTo>
                  <a:cubicBezTo>
                    <a:pt x="39625" y="13347"/>
                    <a:pt x="39458" y="14466"/>
                    <a:pt x="38946" y="15883"/>
                  </a:cubicBezTo>
                  <a:lnTo>
                    <a:pt x="38958" y="15883"/>
                  </a:lnTo>
                  <a:cubicBezTo>
                    <a:pt x="37875" y="18872"/>
                    <a:pt x="35910" y="21562"/>
                    <a:pt x="33410" y="23539"/>
                  </a:cubicBezTo>
                  <a:lnTo>
                    <a:pt x="32815" y="12764"/>
                  </a:lnTo>
                  <a:cubicBezTo>
                    <a:pt x="33529" y="11835"/>
                    <a:pt x="34172" y="11073"/>
                    <a:pt x="34993" y="10525"/>
                  </a:cubicBezTo>
                  <a:cubicBezTo>
                    <a:pt x="35529" y="10163"/>
                    <a:pt x="36265" y="9856"/>
                    <a:pt x="36992" y="9856"/>
                  </a:cubicBezTo>
                  <a:close/>
                  <a:moveTo>
                    <a:pt x="2442" y="0"/>
                  </a:moveTo>
                  <a:cubicBezTo>
                    <a:pt x="2192" y="238"/>
                    <a:pt x="1906" y="465"/>
                    <a:pt x="1584" y="691"/>
                  </a:cubicBezTo>
                  <a:cubicBezTo>
                    <a:pt x="1025" y="1072"/>
                    <a:pt x="501" y="1346"/>
                    <a:pt x="1" y="1536"/>
                  </a:cubicBezTo>
                  <a:lnTo>
                    <a:pt x="10455" y="21205"/>
                  </a:lnTo>
                  <a:lnTo>
                    <a:pt x="9574" y="27373"/>
                  </a:lnTo>
                  <a:cubicBezTo>
                    <a:pt x="9395" y="28599"/>
                    <a:pt x="10097" y="29778"/>
                    <a:pt x="11252" y="30206"/>
                  </a:cubicBezTo>
                  <a:cubicBezTo>
                    <a:pt x="13205" y="30933"/>
                    <a:pt x="16705" y="31837"/>
                    <a:pt x="22147" y="31921"/>
                  </a:cubicBezTo>
                  <a:cubicBezTo>
                    <a:pt x="22420" y="31925"/>
                    <a:pt x="22688" y="31927"/>
                    <a:pt x="22950" y="31927"/>
                  </a:cubicBezTo>
                  <a:cubicBezTo>
                    <a:pt x="27632" y="31927"/>
                    <a:pt x="30438" y="31243"/>
                    <a:pt x="32005" y="30623"/>
                  </a:cubicBezTo>
                  <a:cubicBezTo>
                    <a:pt x="33065" y="30206"/>
                    <a:pt x="33731" y="29170"/>
                    <a:pt x="33660" y="28039"/>
                  </a:cubicBezTo>
                  <a:lnTo>
                    <a:pt x="33553" y="26015"/>
                  </a:lnTo>
                  <a:cubicBezTo>
                    <a:pt x="36898" y="23753"/>
                    <a:pt x="39542" y="20372"/>
                    <a:pt x="40911" y="16586"/>
                  </a:cubicBezTo>
                  <a:cubicBezTo>
                    <a:pt x="41542" y="14823"/>
                    <a:pt x="41744" y="13383"/>
                    <a:pt x="41530" y="12037"/>
                  </a:cubicBezTo>
                  <a:lnTo>
                    <a:pt x="41530" y="12037"/>
                  </a:lnTo>
                  <a:lnTo>
                    <a:pt x="41530" y="12049"/>
                  </a:lnTo>
                  <a:cubicBezTo>
                    <a:pt x="41244" y="10192"/>
                    <a:pt x="40101" y="8668"/>
                    <a:pt x="38553" y="8073"/>
                  </a:cubicBezTo>
                  <a:cubicBezTo>
                    <a:pt x="38057" y="7880"/>
                    <a:pt x="37521" y="7784"/>
                    <a:pt x="36972" y="7784"/>
                  </a:cubicBezTo>
                  <a:cubicBezTo>
                    <a:pt x="35927" y="7784"/>
                    <a:pt x="34829" y="8128"/>
                    <a:pt x="33839" y="8799"/>
                  </a:cubicBezTo>
                  <a:cubicBezTo>
                    <a:pt x="33398" y="9097"/>
                    <a:pt x="33005" y="9418"/>
                    <a:pt x="32648" y="9775"/>
                  </a:cubicBezTo>
                  <a:lnTo>
                    <a:pt x="32481" y="6799"/>
                  </a:lnTo>
                  <a:cubicBezTo>
                    <a:pt x="32469" y="7263"/>
                    <a:pt x="29278" y="7608"/>
                    <a:pt x="24956" y="7644"/>
                  </a:cubicBezTo>
                  <a:lnTo>
                    <a:pt x="22754" y="7644"/>
                  </a:lnTo>
                  <a:lnTo>
                    <a:pt x="22516" y="7632"/>
                  </a:lnTo>
                  <a:cubicBezTo>
                    <a:pt x="22099" y="7632"/>
                    <a:pt x="21682" y="7620"/>
                    <a:pt x="21277" y="7608"/>
                  </a:cubicBezTo>
                  <a:cubicBezTo>
                    <a:pt x="20777" y="7596"/>
                    <a:pt x="20301" y="7584"/>
                    <a:pt x="19825" y="7561"/>
                  </a:cubicBezTo>
                  <a:cubicBezTo>
                    <a:pt x="19253" y="7537"/>
                    <a:pt x="18694" y="7501"/>
                    <a:pt x="18170" y="7477"/>
                  </a:cubicBezTo>
                  <a:cubicBezTo>
                    <a:pt x="14848" y="7263"/>
                    <a:pt x="12574" y="6894"/>
                    <a:pt x="12574" y="6501"/>
                  </a:cubicBezTo>
                  <a:lnTo>
                    <a:pt x="11752" y="12216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2"/>
            <p:cNvSpPr/>
            <p:nvPr/>
          </p:nvSpPr>
          <p:spPr>
            <a:xfrm>
              <a:off x="4815764" y="1960433"/>
              <a:ext cx="521232" cy="124525"/>
            </a:xfrm>
            <a:custGeom>
              <a:avLst/>
              <a:gdLst/>
              <a:ahLst/>
              <a:cxnLst/>
              <a:rect l="l" t="t" r="r" b="b"/>
              <a:pathLst>
                <a:path w="7526" h="1798" extrusionOk="0">
                  <a:moveTo>
                    <a:pt x="2215" y="0"/>
                  </a:moveTo>
                  <a:cubicBezTo>
                    <a:pt x="2167" y="72"/>
                    <a:pt x="2132" y="143"/>
                    <a:pt x="2084" y="203"/>
                  </a:cubicBezTo>
                  <a:cubicBezTo>
                    <a:pt x="1584" y="941"/>
                    <a:pt x="858" y="1548"/>
                    <a:pt x="0" y="1798"/>
                  </a:cubicBezTo>
                  <a:cubicBezTo>
                    <a:pt x="4322" y="1762"/>
                    <a:pt x="7513" y="1417"/>
                    <a:pt x="7525" y="953"/>
                  </a:cubicBezTo>
                  <a:cubicBezTo>
                    <a:pt x="7525" y="584"/>
                    <a:pt x="5370" y="214"/>
                    <a:pt x="2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2"/>
            <p:cNvSpPr/>
            <p:nvPr/>
          </p:nvSpPr>
          <p:spPr>
            <a:xfrm>
              <a:off x="4808354" y="1043202"/>
              <a:ext cx="486534" cy="519847"/>
            </a:xfrm>
            <a:custGeom>
              <a:avLst/>
              <a:gdLst/>
              <a:ahLst/>
              <a:cxnLst/>
              <a:rect l="l" t="t" r="r" b="b"/>
              <a:pathLst>
                <a:path w="7025" h="7506" extrusionOk="0">
                  <a:moveTo>
                    <a:pt x="6272" y="1"/>
                  </a:moveTo>
                  <a:cubicBezTo>
                    <a:pt x="5220" y="1"/>
                    <a:pt x="4159" y="503"/>
                    <a:pt x="3584" y="1386"/>
                  </a:cubicBezTo>
                  <a:cubicBezTo>
                    <a:pt x="3286" y="1838"/>
                    <a:pt x="3120" y="2386"/>
                    <a:pt x="2786" y="2814"/>
                  </a:cubicBezTo>
                  <a:cubicBezTo>
                    <a:pt x="2405" y="3302"/>
                    <a:pt x="1834" y="3612"/>
                    <a:pt x="1381" y="4029"/>
                  </a:cubicBezTo>
                  <a:cubicBezTo>
                    <a:pt x="441" y="4886"/>
                    <a:pt x="0" y="6219"/>
                    <a:pt x="60" y="7505"/>
                  </a:cubicBezTo>
                  <a:cubicBezTo>
                    <a:pt x="713" y="6575"/>
                    <a:pt x="1850" y="5995"/>
                    <a:pt x="2983" y="5995"/>
                  </a:cubicBezTo>
                  <a:cubicBezTo>
                    <a:pt x="3069" y="5995"/>
                    <a:pt x="3154" y="5999"/>
                    <a:pt x="3239" y="6005"/>
                  </a:cubicBezTo>
                  <a:cubicBezTo>
                    <a:pt x="3155" y="5327"/>
                    <a:pt x="3358" y="4624"/>
                    <a:pt x="3620" y="3981"/>
                  </a:cubicBezTo>
                  <a:cubicBezTo>
                    <a:pt x="3953" y="3171"/>
                    <a:pt x="4382" y="2398"/>
                    <a:pt x="4941" y="1731"/>
                  </a:cubicBezTo>
                  <a:cubicBezTo>
                    <a:pt x="5513" y="1052"/>
                    <a:pt x="6215" y="493"/>
                    <a:pt x="7025" y="171"/>
                  </a:cubicBezTo>
                  <a:cubicBezTo>
                    <a:pt x="6977" y="88"/>
                    <a:pt x="6870" y="64"/>
                    <a:pt x="6775" y="40"/>
                  </a:cubicBezTo>
                  <a:cubicBezTo>
                    <a:pt x="6609" y="14"/>
                    <a:pt x="6440" y="1"/>
                    <a:pt x="6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2"/>
            <p:cNvSpPr/>
            <p:nvPr/>
          </p:nvSpPr>
          <p:spPr>
            <a:xfrm>
              <a:off x="4781967" y="1595937"/>
              <a:ext cx="251543" cy="489027"/>
            </a:xfrm>
            <a:custGeom>
              <a:avLst/>
              <a:gdLst/>
              <a:ahLst/>
              <a:cxnLst/>
              <a:rect l="l" t="t" r="r" b="b"/>
              <a:pathLst>
                <a:path w="3632" h="7061" extrusionOk="0">
                  <a:moveTo>
                    <a:pt x="3596" y="1"/>
                  </a:moveTo>
                  <a:lnTo>
                    <a:pt x="3596" y="1"/>
                  </a:lnTo>
                  <a:cubicBezTo>
                    <a:pt x="3108" y="215"/>
                    <a:pt x="2715" y="632"/>
                    <a:pt x="2477" y="1108"/>
                  </a:cubicBezTo>
                  <a:cubicBezTo>
                    <a:pt x="1870" y="2322"/>
                    <a:pt x="2262" y="3811"/>
                    <a:pt x="1822" y="5096"/>
                  </a:cubicBezTo>
                  <a:cubicBezTo>
                    <a:pt x="1810" y="5132"/>
                    <a:pt x="1798" y="5168"/>
                    <a:pt x="1774" y="5216"/>
                  </a:cubicBezTo>
                  <a:cubicBezTo>
                    <a:pt x="1465" y="6025"/>
                    <a:pt x="810" y="6704"/>
                    <a:pt x="0" y="7037"/>
                  </a:cubicBezTo>
                  <a:lnTo>
                    <a:pt x="0" y="7061"/>
                  </a:lnTo>
                  <a:lnTo>
                    <a:pt x="488" y="7061"/>
                  </a:lnTo>
                  <a:cubicBezTo>
                    <a:pt x="1346" y="6811"/>
                    <a:pt x="2072" y="6204"/>
                    <a:pt x="2572" y="5466"/>
                  </a:cubicBezTo>
                  <a:cubicBezTo>
                    <a:pt x="2620" y="5394"/>
                    <a:pt x="2655" y="5335"/>
                    <a:pt x="2703" y="5263"/>
                  </a:cubicBezTo>
                  <a:cubicBezTo>
                    <a:pt x="3155" y="4513"/>
                    <a:pt x="3405" y="3632"/>
                    <a:pt x="3513" y="2751"/>
                  </a:cubicBezTo>
                  <a:cubicBezTo>
                    <a:pt x="3632" y="1834"/>
                    <a:pt x="3620" y="917"/>
                    <a:pt x="35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2"/>
            <p:cNvSpPr/>
            <p:nvPr/>
          </p:nvSpPr>
          <p:spPr>
            <a:xfrm>
              <a:off x="4457083" y="847899"/>
              <a:ext cx="412359" cy="1237077"/>
            </a:xfrm>
            <a:custGeom>
              <a:avLst/>
              <a:gdLst/>
              <a:ahLst/>
              <a:cxnLst/>
              <a:rect l="l" t="t" r="r" b="b"/>
              <a:pathLst>
                <a:path w="5954" h="17862" extrusionOk="0">
                  <a:moveTo>
                    <a:pt x="1752" y="0"/>
                  </a:moveTo>
                  <a:cubicBezTo>
                    <a:pt x="1511" y="0"/>
                    <a:pt x="1271" y="28"/>
                    <a:pt x="1036" y="86"/>
                  </a:cubicBezTo>
                  <a:cubicBezTo>
                    <a:pt x="846" y="134"/>
                    <a:pt x="667" y="205"/>
                    <a:pt x="500" y="324"/>
                  </a:cubicBezTo>
                  <a:cubicBezTo>
                    <a:pt x="523" y="323"/>
                    <a:pt x="546" y="323"/>
                    <a:pt x="569" y="323"/>
                  </a:cubicBezTo>
                  <a:cubicBezTo>
                    <a:pt x="1411" y="323"/>
                    <a:pt x="2174" y="953"/>
                    <a:pt x="2441" y="1753"/>
                  </a:cubicBezTo>
                  <a:cubicBezTo>
                    <a:pt x="2715" y="2574"/>
                    <a:pt x="2512" y="3503"/>
                    <a:pt x="2024" y="4217"/>
                  </a:cubicBezTo>
                  <a:cubicBezTo>
                    <a:pt x="1429" y="5063"/>
                    <a:pt x="453" y="5694"/>
                    <a:pt x="167" y="6670"/>
                  </a:cubicBezTo>
                  <a:cubicBezTo>
                    <a:pt x="155" y="6718"/>
                    <a:pt x="143" y="6765"/>
                    <a:pt x="131" y="6813"/>
                  </a:cubicBezTo>
                  <a:cubicBezTo>
                    <a:pt x="0" y="7480"/>
                    <a:pt x="215" y="8158"/>
                    <a:pt x="512" y="8766"/>
                  </a:cubicBezTo>
                  <a:cubicBezTo>
                    <a:pt x="798" y="9361"/>
                    <a:pt x="1167" y="9944"/>
                    <a:pt x="1369" y="10587"/>
                  </a:cubicBezTo>
                  <a:cubicBezTo>
                    <a:pt x="1596" y="11337"/>
                    <a:pt x="1548" y="12159"/>
                    <a:pt x="1262" y="12897"/>
                  </a:cubicBezTo>
                  <a:cubicBezTo>
                    <a:pt x="1060" y="13385"/>
                    <a:pt x="762" y="13838"/>
                    <a:pt x="572" y="14326"/>
                  </a:cubicBezTo>
                  <a:cubicBezTo>
                    <a:pt x="393" y="14826"/>
                    <a:pt x="357" y="15362"/>
                    <a:pt x="441" y="15874"/>
                  </a:cubicBezTo>
                  <a:cubicBezTo>
                    <a:pt x="548" y="16624"/>
                    <a:pt x="929" y="17338"/>
                    <a:pt x="1500" y="17826"/>
                  </a:cubicBezTo>
                  <a:cubicBezTo>
                    <a:pt x="1905" y="17838"/>
                    <a:pt x="2322" y="17850"/>
                    <a:pt x="2739" y="17850"/>
                  </a:cubicBezTo>
                  <a:lnTo>
                    <a:pt x="2977" y="17862"/>
                  </a:lnTo>
                  <a:cubicBezTo>
                    <a:pt x="2858" y="17183"/>
                    <a:pt x="3120" y="16505"/>
                    <a:pt x="3501" y="15897"/>
                  </a:cubicBezTo>
                  <a:cubicBezTo>
                    <a:pt x="3644" y="15683"/>
                    <a:pt x="3786" y="15469"/>
                    <a:pt x="3941" y="15278"/>
                  </a:cubicBezTo>
                  <a:cubicBezTo>
                    <a:pt x="4560" y="14493"/>
                    <a:pt x="5287" y="13695"/>
                    <a:pt x="5406" y="12707"/>
                  </a:cubicBezTo>
                  <a:cubicBezTo>
                    <a:pt x="5501" y="11957"/>
                    <a:pt x="5215" y="11230"/>
                    <a:pt x="4989" y="10504"/>
                  </a:cubicBezTo>
                  <a:cubicBezTo>
                    <a:pt x="4846" y="10004"/>
                    <a:pt x="4715" y="9492"/>
                    <a:pt x="4739" y="8980"/>
                  </a:cubicBezTo>
                  <a:cubicBezTo>
                    <a:pt x="4798" y="7861"/>
                    <a:pt x="5596" y="6908"/>
                    <a:pt x="5822" y="5801"/>
                  </a:cubicBezTo>
                  <a:cubicBezTo>
                    <a:pt x="5953" y="5194"/>
                    <a:pt x="5894" y="4563"/>
                    <a:pt x="5775" y="3956"/>
                  </a:cubicBezTo>
                  <a:cubicBezTo>
                    <a:pt x="5537" y="2836"/>
                    <a:pt x="5037" y="1753"/>
                    <a:pt x="4191" y="979"/>
                  </a:cubicBezTo>
                  <a:cubicBezTo>
                    <a:pt x="3535" y="379"/>
                    <a:pt x="2642" y="0"/>
                    <a:pt x="17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2"/>
            <p:cNvSpPr/>
            <p:nvPr/>
          </p:nvSpPr>
          <p:spPr>
            <a:xfrm>
              <a:off x="4654950" y="1457701"/>
              <a:ext cx="600393" cy="627265"/>
            </a:xfrm>
            <a:custGeom>
              <a:avLst/>
              <a:gdLst/>
              <a:ahLst/>
              <a:cxnLst/>
              <a:rect l="l" t="t" r="r" b="b"/>
              <a:pathLst>
                <a:path w="8669" h="9057" extrusionOk="0">
                  <a:moveTo>
                    <a:pt x="5227" y="1"/>
                  </a:moveTo>
                  <a:cubicBezTo>
                    <a:pt x="4085" y="1"/>
                    <a:pt x="2934" y="582"/>
                    <a:pt x="2287" y="1520"/>
                  </a:cubicBezTo>
                  <a:cubicBezTo>
                    <a:pt x="2239" y="1568"/>
                    <a:pt x="2203" y="1628"/>
                    <a:pt x="2168" y="1687"/>
                  </a:cubicBezTo>
                  <a:lnTo>
                    <a:pt x="2132" y="1687"/>
                  </a:lnTo>
                  <a:cubicBezTo>
                    <a:pt x="2358" y="2425"/>
                    <a:pt x="2644" y="3140"/>
                    <a:pt x="2549" y="3890"/>
                  </a:cubicBezTo>
                  <a:cubicBezTo>
                    <a:pt x="2430" y="4890"/>
                    <a:pt x="1703" y="5688"/>
                    <a:pt x="1084" y="6473"/>
                  </a:cubicBezTo>
                  <a:cubicBezTo>
                    <a:pt x="929" y="6664"/>
                    <a:pt x="787" y="6878"/>
                    <a:pt x="644" y="7092"/>
                  </a:cubicBezTo>
                  <a:cubicBezTo>
                    <a:pt x="263" y="7700"/>
                    <a:pt x="1" y="8378"/>
                    <a:pt x="120" y="9045"/>
                  </a:cubicBezTo>
                  <a:cubicBezTo>
                    <a:pt x="703" y="9057"/>
                    <a:pt x="1287" y="9057"/>
                    <a:pt x="1834" y="9057"/>
                  </a:cubicBezTo>
                  <a:lnTo>
                    <a:pt x="1834" y="9033"/>
                  </a:lnTo>
                  <a:cubicBezTo>
                    <a:pt x="2644" y="8700"/>
                    <a:pt x="3299" y="8021"/>
                    <a:pt x="3608" y="7200"/>
                  </a:cubicBezTo>
                  <a:cubicBezTo>
                    <a:pt x="3632" y="7164"/>
                    <a:pt x="3644" y="7128"/>
                    <a:pt x="3656" y="7092"/>
                  </a:cubicBezTo>
                  <a:cubicBezTo>
                    <a:pt x="4096" y="5807"/>
                    <a:pt x="3704" y="4318"/>
                    <a:pt x="4311" y="3104"/>
                  </a:cubicBezTo>
                  <a:cubicBezTo>
                    <a:pt x="4549" y="2628"/>
                    <a:pt x="4954" y="2223"/>
                    <a:pt x="5430" y="1997"/>
                  </a:cubicBezTo>
                  <a:cubicBezTo>
                    <a:pt x="5537" y="1949"/>
                    <a:pt x="5644" y="1913"/>
                    <a:pt x="5751" y="1878"/>
                  </a:cubicBezTo>
                  <a:cubicBezTo>
                    <a:pt x="5930" y="1829"/>
                    <a:pt x="6113" y="1807"/>
                    <a:pt x="6298" y="1807"/>
                  </a:cubicBezTo>
                  <a:cubicBezTo>
                    <a:pt x="6656" y="1807"/>
                    <a:pt x="7017" y="1891"/>
                    <a:pt x="7347" y="2032"/>
                  </a:cubicBezTo>
                  <a:cubicBezTo>
                    <a:pt x="7835" y="2259"/>
                    <a:pt x="8276" y="2592"/>
                    <a:pt x="8657" y="2985"/>
                  </a:cubicBezTo>
                  <a:lnTo>
                    <a:pt x="8668" y="2973"/>
                  </a:lnTo>
                  <a:cubicBezTo>
                    <a:pt x="8442" y="1568"/>
                    <a:pt x="7275" y="354"/>
                    <a:pt x="5871" y="68"/>
                  </a:cubicBezTo>
                  <a:cubicBezTo>
                    <a:pt x="5728" y="44"/>
                    <a:pt x="5597" y="20"/>
                    <a:pt x="5454" y="8"/>
                  </a:cubicBezTo>
                  <a:cubicBezTo>
                    <a:pt x="5378" y="3"/>
                    <a:pt x="5303" y="1"/>
                    <a:pt x="5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2"/>
            <p:cNvSpPr/>
            <p:nvPr/>
          </p:nvSpPr>
          <p:spPr>
            <a:xfrm>
              <a:off x="4058788" y="1114051"/>
              <a:ext cx="508835" cy="968497"/>
            </a:xfrm>
            <a:custGeom>
              <a:avLst/>
              <a:gdLst/>
              <a:ahLst/>
              <a:cxnLst/>
              <a:rect l="l" t="t" r="r" b="b"/>
              <a:pathLst>
                <a:path w="7347" h="13984" extrusionOk="0">
                  <a:moveTo>
                    <a:pt x="2149" y="1"/>
                  </a:moveTo>
                  <a:cubicBezTo>
                    <a:pt x="2071" y="1"/>
                    <a:pt x="1994" y="2"/>
                    <a:pt x="1917" y="5"/>
                  </a:cubicBezTo>
                  <a:cubicBezTo>
                    <a:pt x="1239" y="41"/>
                    <a:pt x="536" y="196"/>
                    <a:pt x="1" y="624"/>
                  </a:cubicBezTo>
                  <a:cubicBezTo>
                    <a:pt x="941" y="648"/>
                    <a:pt x="1977" y="1005"/>
                    <a:pt x="2370" y="1863"/>
                  </a:cubicBezTo>
                  <a:cubicBezTo>
                    <a:pt x="2608" y="2410"/>
                    <a:pt x="2537" y="3041"/>
                    <a:pt x="2608" y="3637"/>
                  </a:cubicBezTo>
                  <a:cubicBezTo>
                    <a:pt x="2656" y="4053"/>
                    <a:pt x="2787" y="4470"/>
                    <a:pt x="2977" y="4839"/>
                  </a:cubicBezTo>
                  <a:cubicBezTo>
                    <a:pt x="3096" y="5077"/>
                    <a:pt x="3239" y="5292"/>
                    <a:pt x="3406" y="5494"/>
                  </a:cubicBezTo>
                  <a:cubicBezTo>
                    <a:pt x="3739" y="5887"/>
                    <a:pt x="4156" y="6220"/>
                    <a:pt x="4334" y="6685"/>
                  </a:cubicBezTo>
                  <a:cubicBezTo>
                    <a:pt x="4418" y="6935"/>
                    <a:pt x="4442" y="7221"/>
                    <a:pt x="4430" y="7482"/>
                  </a:cubicBezTo>
                  <a:cubicBezTo>
                    <a:pt x="4370" y="8673"/>
                    <a:pt x="3751" y="9816"/>
                    <a:pt x="3846" y="11007"/>
                  </a:cubicBezTo>
                  <a:cubicBezTo>
                    <a:pt x="3870" y="11376"/>
                    <a:pt x="3977" y="11733"/>
                    <a:pt x="4132" y="12078"/>
                  </a:cubicBezTo>
                  <a:cubicBezTo>
                    <a:pt x="4477" y="12828"/>
                    <a:pt x="5096" y="13471"/>
                    <a:pt x="5799" y="13936"/>
                  </a:cubicBezTo>
                  <a:cubicBezTo>
                    <a:pt x="6275" y="13959"/>
                    <a:pt x="6751" y="13971"/>
                    <a:pt x="7251" y="13983"/>
                  </a:cubicBezTo>
                  <a:cubicBezTo>
                    <a:pt x="6680" y="13495"/>
                    <a:pt x="6299" y="12781"/>
                    <a:pt x="6192" y="12031"/>
                  </a:cubicBezTo>
                  <a:cubicBezTo>
                    <a:pt x="6108" y="11519"/>
                    <a:pt x="6144" y="10971"/>
                    <a:pt x="6323" y="10483"/>
                  </a:cubicBezTo>
                  <a:cubicBezTo>
                    <a:pt x="6513" y="9983"/>
                    <a:pt x="6811" y="9542"/>
                    <a:pt x="7013" y="9054"/>
                  </a:cubicBezTo>
                  <a:cubicBezTo>
                    <a:pt x="7299" y="8316"/>
                    <a:pt x="7347" y="7494"/>
                    <a:pt x="7120" y="6732"/>
                  </a:cubicBezTo>
                  <a:cubicBezTo>
                    <a:pt x="6918" y="6089"/>
                    <a:pt x="6549" y="5518"/>
                    <a:pt x="6263" y="4911"/>
                  </a:cubicBezTo>
                  <a:cubicBezTo>
                    <a:pt x="5966" y="4315"/>
                    <a:pt x="5751" y="3637"/>
                    <a:pt x="5882" y="2970"/>
                  </a:cubicBezTo>
                  <a:cubicBezTo>
                    <a:pt x="5894" y="2922"/>
                    <a:pt x="5906" y="2875"/>
                    <a:pt x="5918" y="2827"/>
                  </a:cubicBezTo>
                  <a:lnTo>
                    <a:pt x="5894" y="2815"/>
                  </a:lnTo>
                  <a:cubicBezTo>
                    <a:pt x="5835" y="1922"/>
                    <a:pt x="5263" y="1101"/>
                    <a:pt x="4501" y="624"/>
                  </a:cubicBezTo>
                  <a:cubicBezTo>
                    <a:pt x="3805" y="178"/>
                    <a:pt x="2969" y="1"/>
                    <a:pt x="2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2"/>
            <p:cNvSpPr/>
            <p:nvPr/>
          </p:nvSpPr>
          <p:spPr>
            <a:xfrm>
              <a:off x="3933433" y="1414901"/>
              <a:ext cx="527811" cy="664318"/>
            </a:xfrm>
            <a:custGeom>
              <a:avLst/>
              <a:gdLst/>
              <a:ahLst/>
              <a:cxnLst/>
              <a:rect l="l" t="t" r="r" b="b"/>
              <a:pathLst>
                <a:path w="7621" h="9592" extrusionOk="0">
                  <a:moveTo>
                    <a:pt x="3022" y="1"/>
                  </a:moveTo>
                  <a:cubicBezTo>
                    <a:pt x="2787" y="1"/>
                    <a:pt x="2552" y="26"/>
                    <a:pt x="2322" y="79"/>
                  </a:cubicBezTo>
                  <a:cubicBezTo>
                    <a:pt x="1299" y="317"/>
                    <a:pt x="406" y="1067"/>
                    <a:pt x="1" y="2043"/>
                  </a:cubicBezTo>
                  <a:cubicBezTo>
                    <a:pt x="178" y="2036"/>
                    <a:pt x="358" y="2031"/>
                    <a:pt x="538" y="2031"/>
                  </a:cubicBezTo>
                  <a:cubicBezTo>
                    <a:pt x="1290" y="2031"/>
                    <a:pt x="2051" y="2120"/>
                    <a:pt x="2656" y="2543"/>
                  </a:cubicBezTo>
                  <a:cubicBezTo>
                    <a:pt x="3168" y="2912"/>
                    <a:pt x="3513" y="3472"/>
                    <a:pt x="3704" y="4067"/>
                  </a:cubicBezTo>
                  <a:cubicBezTo>
                    <a:pt x="3882" y="4662"/>
                    <a:pt x="3918" y="5294"/>
                    <a:pt x="3906" y="5913"/>
                  </a:cubicBezTo>
                  <a:cubicBezTo>
                    <a:pt x="3906" y="6437"/>
                    <a:pt x="3870" y="6972"/>
                    <a:pt x="4013" y="7472"/>
                  </a:cubicBezTo>
                  <a:cubicBezTo>
                    <a:pt x="4049" y="7591"/>
                    <a:pt x="4097" y="7710"/>
                    <a:pt x="4144" y="7818"/>
                  </a:cubicBezTo>
                  <a:cubicBezTo>
                    <a:pt x="4501" y="8556"/>
                    <a:pt x="5228" y="9068"/>
                    <a:pt x="5954" y="9496"/>
                  </a:cubicBezTo>
                  <a:cubicBezTo>
                    <a:pt x="6490" y="9532"/>
                    <a:pt x="7037" y="9568"/>
                    <a:pt x="7621" y="9592"/>
                  </a:cubicBezTo>
                  <a:cubicBezTo>
                    <a:pt x="6906" y="9127"/>
                    <a:pt x="6287" y="8484"/>
                    <a:pt x="5942" y="7734"/>
                  </a:cubicBezTo>
                  <a:cubicBezTo>
                    <a:pt x="5787" y="7389"/>
                    <a:pt x="5680" y="7032"/>
                    <a:pt x="5656" y="6663"/>
                  </a:cubicBezTo>
                  <a:cubicBezTo>
                    <a:pt x="5561" y="5472"/>
                    <a:pt x="6180" y="4329"/>
                    <a:pt x="6240" y="3138"/>
                  </a:cubicBezTo>
                  <a:cubicBezTo>
                    <a:pt x="6252" y="2877"/>
                    <a:pt x="6240" y="2603"/>
                    <a:pt x="6144" y="2341"/>
                  </a:cubicBezTo>
                  <a:cubicBezTo>
                    <a:pt x="5966" y="1876"/>
                    <a:pt x="5549" y="1543"/>
                    <a:pt x="5228" y="1150"/>
                  </a:cubicBezTo>
                  <a:cubicBezTo>
                    <a:pt x="5049" y="948"/>
                    <a:pt x="4906" y="733"/>
                    <a:pt x="4787" y="495"/>
                  </a:cubicBezTo>
                  <a:cubicBezTo>
                    <a:pt x="4261" y="176"/>
                    <a:pt x="3641" y="1"/>
                    <a:pt x="30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2"/>
            <p:cNvSpPr/>
            <p:nvPr/>
          </p:nvSpPr>
          <p:spPr>
            <a:xfrm>
              <a:off x="3958158" y="1956278"/>
              <a:ext cx="387634" cy="116353"/>
            </a:xfrm>
            <a:custGeom>
              <a:avLst/>
              <a:gdLst/>
              <a:ahLst/>
              <a:cxnLst/>
              <a:rect l="l" t="t" r="r" b="b"/>
              <a:pathLst>
                <a:path w="5597" h="1680" extrusionOk="0">
                  <a:moveTo>
                    <a:pt x="3787" y="1"/>
                  </a:moveTo>
                  <a:cubicBezTo>
                    <a:pt x="1489" y="144"/>
                    <a:pt x="13" y="405"/>
                    <a:pt x="1" y="715"/>
                  </a:cubicBezTo>
                  <a:cubicBezTo>
                    <a:pt x="1" y="1108"/>
                    <a:pt x="2275" y="1477"/>
                    <a:pt x="5597" y="1679"/>
                  </a:cubicBezTo>
                  <a:cubicBezTo>
                    <a:pt x="4871" y="1251"/>
                    <a:pt x="4144" y="739"/>
                    <a:pt x="3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2"/>
            <p:cNvSpPr/>
            <p:nvPr/>
          </p:nvSpPr>
          <p:spPr>
            <a:xfrm>
              <a:off x="2752675" y="1184485"/>
              <a:ext cx="688558" cy="501632"/>
            </a:xfrm>
            <a:custGeom>
              <a:avLst/>
              <a:gdLst/>
              <a:ahLst/>
              <a:cxnLst/>
              <a:rect l="l" t="t" r="r" b="b"/>
              <a:pathLst>
                <a:path w="9942" h="7243" extrusionOk="0">
                  <a:moveTo>
                    <a:pt x="8584" y="0"/>
                  </a:moveTo>
                  <a:cubicBezTo>
                    <a:pt x="8834" y="548"/>
                    <a:pt x="7203" y="2239"/>
                    <a:pt x="4893" y="3846"/>
                  </a:cubicBezTo>
                  <a:cubicBezTo>
                    <a:pt x="2944" y="5193"/>
                    <a:pt x="1113" y="6056"/>
                    <a:pt x="324" y="6056"/>
                  </a:cubicBezTo>
                  <a:cubicBezTo>
                    <a:pt x="179" y="6056"/>
                    <a:pt x="69" y="6027"/>
                    <a:pt x="0" y="5965"/>
                  </a:cubicBezTo>
                  <a:lnTo>
                    <a:pt x="0" y="5965"/>
                  </a:lnTo>
                  <a:cubicBezTo>
                    <a:pt x="210" y="6184"/>
                    <a:pt x="1294" y="7243"/>
                    <a:pt x="3049" y="7243"/>
                  </a:cubicBezTo>
                  <a:cubicBezTo>
                    <a:pt x="3583" y="7243"/>
                    <a:pt x="4180" y="7144"/>
                    <a:pt x="4834" y="6894"/>
                  </a:cubicBezTo>
                  <a:cubicBezTo>
                    <a:pt x="5334" y="6704"/>
                    <a:pt x="5858" y="6430"/>
                    <a:pt x="6417" y="6049"/>
                  </a:cubicBezTo>
                  <a:cubicBezTo>
                    <a:pt x="6739" y="5823"/>
                    <a:pt x="7025" y="5596"/>
                    <a:pt x="7275" y="5370"/>
                  </a:cubicBezTo>
                  <a:cubicBezTo>
                    <a:pt x="9942" y="2941"/>
                    <a:pt x="8751" y="334"/>
                    <a:pt x="8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2"/>
            <p:cNvSpPr/>
            <p:nvPr/>
          </p:nvSpPr>
          <p:spPr>
            <a:xfrm>
              <a:off x="2726288" y="1172642"/>
              <a:ext cx="638277" cy="431613"/>
            </a:xfrm>
            <a:custGeom>
              <a:avLst/>
              <a:gdLst/>
              <a:ahLst/>
              <a:cxnLst/>
              <a:rect l="l" t="t" r="r" b="b"/>
              <a:pathLst>
                <a:path w="9216" h="6232" extrusionOk="0">
                  <a:moveTo>
                    <a:pt x="8575" y="0"/>
                  </a:moveTo>
                  <a:cubicBezTo>
                    <a:pt x="7783" y="0"/>
                    <a:pt x="5959" y="866"/>
                    <a:pt x="4024" y="2207"/>
                  </a:cubicBezTo>
                  <a:cubicBezTo>
                    <a:pt x="1643" y="3862"/>
                    <a:pt x="0" y="5601"/>
                    <a:pt x="345" y="6089"/>
                  </a:cubicBezTo>
                  <a:cubicBezTo>
                    <a:pt x="345" y="6089"/>
                    <a:pt x="345" y="6089"/>
                    <a:pt x="357" y="6101"/>
                  </a:cubicBezTo>
                  <a:cubicBezTo>
                    <a:pt x="357" y="6101"/>
                    <a:pt x="369" y="6113"/>
                    <a:pt x="381" y="6125"/>
                  </a:cubicBezTo>
                  <a:lnTo>
                    <a:pt x="381" y="6136"/>
                  </a:lnTo>
                  <a:cubicBezTo>
                    <a:pt x="451" y="6200"/>
                    <a:pt x="563" y="6231"/>
                    <a:pt x="711" y="6231"/>
                  </a:cubicBezTo>
                  <a:cubicBezTo>
                    <a:pt x="1503" y="6231"/>
                    <a:pt x="3330" y="5360"/>
                    <a:pt x="5274" y="4017"/>
                  </a:cubicBezTo>
                  <a:cubicBezTo>
                    <a:pt x="7596" y="2410"/>
                    <a:pt x="9215" y="719"/>
                    <a:pt x="8965" y="171"/>
                  </a:cubicBezTo>
                  <a:cubicBezTo>
                    <a:pt x="8954" y="148"/>
                    <a:pt x="8942" y="136"/>
                    <a:pt x="8942" y="136"/>
                  </a:cubicBezTo>
                  <a:cubicBezTo>
                    <a:pt x="8878" y="44"/>
                    <a:pt x="8752" y="0"/>
                    <a:pt x="8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2"/>
            <p:cNvSpPr/>
            <p:nvPr/>
          </p:nvSpPr>
          <p:spPr>
            <a:xfrm>
              <a:off x="2739077" y="1164241"/>
              <a:ext cx="612721" cy="441032"/>
            </a:xfrm>
            <a:custGeom>
              <a:avLst/>
              <a:gdLst/>
              <a:ahLst/>
              <a:cxnLst/>
              <a:rect l="l" t="t" r="r" b="b"/>
              <a:pathLst>
                <a:path w="8847" h="6368" extrusionOk="0">
                  <a:moveTo>
                    <a:pt x="8113" y="1"/>
                  </a:moveTo>
                  <a:cubicBezTo>
                    <a:pt x="8071" y="1"/>
                    <a:pt x="8030" y="4"/>
                    <a:pt x="7989" y="9"/>
                  </a:cubicBezTo>
                  <a:cubicBezTo>
                    <a:pt x="7680" y="45"/>
                    <a:pt x="7370" y="176"/>
                    <a:pt x="7084" y="295"/>
                  </a:cubicBezTo>
                  <a:cubicBezTo>
                    <a:pt x="6799" y="414"/>
                    <a:pt x="6501" y="545"/>
                    <a:pt x="6227" y="688"/>
                  </a:cubicBezTo>
                  <a:cubicBezTo>
                    <a:pt x="5096" y="1260"/>
                    <a:pt x="4048" y="1974"/>
                    <a:pt x="3013" y="2676"/>
                  </a:cubicBezTo>
                  <a:cubicBezTo>
                    <a:pt x="2512" y="3022"/>
                    <a:pt x="2012" y="3367"/>
                    <a:pt x="1560" y="3760"/>
                  </a:cubicBezTo>
                  <a:cubicBezTo>
                    <a:pt x="1108" y="4141"/>
                    <a:pt x="667" y="4570"/>
                    <a:pt x="346" y="5070"/>
                  </a:cubicBezTo>
                  <a:cubicBezTo>
                    <a:pt x="179" y="5320"/>
                    <a:pt x="0" y="5641"/>
                    <a:pt x="36" y="5939"/>
                  </a:cubicBezTo>
                  <a:cubicBezTo>
                    <a:pt x="72" y="6260"/>
                    <a:pt x="346" y="6355"/>
                    <a:pt x="631" y="6367"/>
                  </a:cubicBezTo>
                  <a:cubicBezTo>
                    <a:pt x="988" y="6367"/>
                    <a:pt x="1334" y="6248"/>
                    <a:pt x="1655" y="6117"/>
                  </a:cubicBezTo>
                  <a:cubicBezTo>
                    <a:pt x="2012" y="5974"/>
                    <a:pt x="2358" y="5832"/>
                    <a:pt x="2691" y="5629"/>
                  </a:cubicBezTo>
                  <a:cubicBezTo>
                    <a:pt x="2745" y="5597"/>
                    <a:pt x="2711" y="5507"/>
                    <a:pt x="2652" y="5507"/>
                  </a:cubicBezTo>
                  <a:cubicBezTo>
                    <a:pt x="2645" y="5507"/>
                    <a:pt x="2639" y="5508"/>
                    <a:pt x="2632" y="5510"/>
                  </a:cubicBezTo>
                  <a:cubicBezTo>
                    <a:pt x="2072" y="5689"/>
                    <a:pt x="1536" y="5998"/>
                    <a:pt x="953" y="6117"/>
                  </a:cubicBezTo>
                  <a:cubicBezTo>
                    <a:pt x="878" y="6131"/>
                    <a:pt x="768" y="6147"/>
                    <a:pt x="658" y="6147"/>
                  </a:cubicBezTo>
                  <a:cubicBezTo>
                    <a:pt x="470" y="6147"/>
                    <a:pt x="282" y="6099"/>
                    <a:pt x="274" y="5903"/>
                  </a:cubicBezTo>
                  <a:cubicBezTo>
                    <a:pt x="262" y="5665"/>
                    <a:pt x="405" y="5427"/>
                    <a:pt x="536" y="5224"/>
                  </a:cubicBezTo>
                  <a:cubicBezTo>
                    <a:pt x="822" y="4772"/>
                    <a:pt x="1227" y="4367"/>
                    <a:pt x="1631" y="4022"/>
                  </a:cubicBezTo>
                  <a:cubicBezTo>
                    <a:pt x="2060" y="3653"/>
                    <a:pt x="2501" y="3331"/>
                    <a:pt x="2965" y="3022"/>
                  </a:cubicBezTo>
                  <a:cubicBezTo>
                    <a:pt x="3894" y="2379"/>
                    <a:pt x="4822" y="1736"/>
                    <a:pt x="5810" y="1188"/>
                  </a:cubicBezTo>
                  <a:cubicBezTo>
                    <a:pt x="6299" y="926"/>
                    <a:pt x="6811" y="676"/>
                    <a:pt x="7334" y="474"/>
                  </a:cubicBezTo>
                  <a:cubicBezTo>
                    <a:pt x="7568" y="378"/>
                    <a:pt x="7831" y="254"/>
                    <a:pt x="8088" y="254"/>
                  </a:cubicBezTo>
                  <a:cubicBezTo>
                    <a:pt x="8119" y="254"/>
                    <a:pt x="8149" y="256"/>
                    <a:pt x="8180" y="259"/>
                  </a:cubicBezTo>
                  <a:cubicBezTo>
                    <a:pt x="8287" y="259"/>
                    <a:pt x="8394" y="307"/>
                    <a:pt x="8466" y="379"/>
                  </a:cubicBezTo>
                  <a:cubicBezTo>
                    <a:pt x="8585" y="486"/>
                    <a:pt x="8585" y="617"/>
                    <a:pt x="8537" y="760"/>
                  </a:cubicBezTo>
                  <a:cubicBezTo>
                    <a:pt x="8430" y="1045"/>
                    <a:pt x="8180" y="1272"/>
                    <a:pt x="7989" y="1498"/>
                  </a:cubicBezTo>
                  <a:cubicBezTo>
                    <a:pt x="7775" y="1724"/>
                    <a:pt x="7561" y="1950"/>
                    <a:pt x="7334" y="2176"/>
                  </a:cubicBezTo>
                  <a:cubicBezTo>
                    <a:pt x="6882" y="2605"/>
                    <a:pt x="6394" y="2998"/>
                    <a:pt x="5906" y="3391"/>
                  </a:cubicBezTo>
                  <a:cubicBezTo>
                    <a:pt x="5846" y="3441"/>
                    <a:pt x="5903" y="3533"/>
                    <a:pt x="5966" y="3533"/>
                  </a:cubicBezTo>
                  <a:cubicBezTo>
                    <a:pt x="5977" y="3533"/>
                    <a:pt x="5990" y="3529"/>
                    <a:pt x="6001" y="3522"/>
                  </a:cubicBezTo>
                  <a:cubicBezTo>
                    <a:pt x="6513" y="3177"/>
                    <a:pt x="7001" y="2760"/>
                    <a:pt x="7442" y="2343"/>
                  </a:cubicBezTo>
                  <a:cubicBezTo>
                    <a:pt x="7656" y="2129"/>
                    <a:pt x="7870" y="1914"/>
                    <a:pt x="8073" y="1700"/>
                  </a:cubicBezTo>
                  <a:cubicBezTo>
                    <a:pt x="8263" y="1474"/>
                    <a:pt x="8489" y="1248"/>
                    <a:pt x="8644" y="998"/>
                  </a:cubicBezTo>
                  <a:cubicBezTo>
                    <a:pt x="8775" y="771"/>
                    <a:pt x="8847" y="486"/>
                    <a:pt x="8680" y="259"/>
                  </a:cubicBezTo>
                  <a:cubicBezTo>
                    <a:pt x="8550" y="80"/>
                    <a:pt x="8329" y="1"/>
                    <a:pt x="81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2"/>
            <p:cNvSpPr/>
            <p:nvPr/>
          </p:nvSpPr>
          <p:spPr>
            <a:xfrm>
              <a:off x="3091894" y="1561932"/>
              <a:ext cx="154583" cy="103609"/>
            </a:xfrm>
            <a:custGeom>
              <a:avLst/>
              <a:gdLst/>
              <a:ahLst/>
              <a:cxnLst/>
              <a:rect l="l" t="t" r="r" b="b"/>
              <a:pathLst>
                <a:path w="2232" h="1496" extrusionOk="0">
                  <a:moveTo>
                    <a:pt x="2087" y="0"/>
                  </a:moveTo>
                  <a:cubicBezTo>
                    <a:pt x="2069" y="0"/>
                    <a:pt x="2050" y="5"/>
                    <a:pt x="2031" y="15"/>
                  </a:cubicBezTo>
                  <a:cubicBezTo>
                    <a:pt x="1853" y="99"/>
                    <a:pt x="1698" y="242"/>
                    <a:pt x="1531" y="361"/>
                  </a:cubicBezTo>
                  <a:cubicBezTo>
                    <a:pt x="1365" y="480"/>
                    <a:pt x="1198" y="587"/>
                    <a:pt x="1031" y="706"/>
                  </a:cubicBezTo>
                  <a:cubicBezTo>
                    <a:pt x="698" y="932"/>
                    <a:pt x="353" y="1135"/>
                    <a:pt x="43" y="1385"/>
                  </a:cubicBezTo>
                  <a:cubicBezTo>
                    <a:pt x="1" y="1416"/>
                    <a:pt x="34" y="1496"/>
                    <a:pt x="84" y="1496"/>
                  </a:cubicBezTo>
                  <a:cubicBezTo>
                    <a:pt x="90" y="1496"/>
                    <a:pt x="96" y="1494"/>
                    <a:pt x="103" y="1492"/>
                  </a:cubicBezTo>
                  <a:cubicBezTo>
                    <a:pt x="484" y="1337"/>
                    <a:pt x="829" y="1111"/>
                    <a:pt x="1162" y="885"/>
                  </a:cubicBezTo>
                  <a:cubicBezTo>
                    <a:pt x="1329" y="777"/>
                    <a:pt x="1496" y="658"/>
                    <a:pt x="1662" y="539"/>
                  </a:cubicBezTo>
                  <a:cubicBezTo>
                    <a:pt x="1829" y="420"/>
                    <a:pt x="2020" y="313"/>
                    <a:pt x="2162" y="170"/>
                  </a:cubicBezTo>
                  <a:cubicBezTo>
                    <a:pt x="2231" y="101"/>
                    <a:pt x="2170" y="0"/>
                    <a:pt x="2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2"/>
            <p:cNvSpPr/>
            <p:nvPr/>
          </p:nvSpPr>
          <p:spPr>
            <a:xfrm>
              <a:off x="2939876" y="1413931"/>
              <a:ext cx="39061" cy="69119"/>
            </a:xfrm>
            <a:custGeom>
              <a:avLst/>
              <a:gdLst/>
              <a:ahLst/>
              <a:cxnLst/>
              <a:rect l="l" t="t" r="r" b="b"/>
              <a:pathLst>
                <a:path w="564" h="998" extrusionOk="0">
                  <a:moveTo>
                    <a:pt x="469" y="1"/>
                  </a:moveTo>
                  <a:cubicBezTo>
                    <a:pt x="448" y="1"/>
                    <a:pt x="428" y="10"/>
                    <a:pt x="416" y="33"/>
                  </a:cubicBezTo>
                  <a:cubicBezTo>
                    <a:pt x="357" y="176"/>
                    <a:pt x="285" y="307"/>
                    <a:pt x="214" y="438"/>
                  </a:cubicBezTo>
                  <a:cubicBezTo>
                    <a:pt x="178" y="509"/>
                    <a:pt x="143" y="581"/>
                    <a:pt x="119" y="640"/>
                  </a:cubicBezTo>
                  <a:cubicBezTo>
                    <a:pt x="83" y="724"/>
                    <a:pt x="47" y="795"/>
                    <a:pt x="24" y="866"/>
                  </a:cubicBezTo>
                  <a:cubicBezTo>
                    <a:pt x="0" y="945"/>
                    <a:pt x="59" y="997"/>
                    <a:pt x="122" y="997"/>
                  </a:cubicBezTo>
                  <a:cubicBezTo>
                    <a:pt x="155" y="997"/>
                    <a:pt x="189" y="983"/>
                    <a:pt x="214" y="950"/>
                  </a:cubicBezTo>
                  <a:cubicBezTo>
                    <a:pt x="250" y="890"/>
                    <a:pt x="285" y="819"/>
                    <a:pt x="309" y="747"/>
                  </a:cubicBezTo>
                  <a:cubicBezTo>
                    <a:pt x="345" y="676"/>
                    <a:pt x="369" y="593"/>
                    <a:pt x="405" y="521"/>
                  </a:cubicBezTo>
                  <a:cubicBezTo>
                    <a:pt x="452" y="378"/>
                    <a:pt x="500" y="235"/>
                    <a:pt x="547" y="93"/>
                  </a:cubicBezTo>
                  <a:cubicBezTo>
                    <a:pt x="564" y="44"/>
                    <a:pt x="514" y="1"/>
                    <a:pt x="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2"/>
            <p:cNvSpPr/>
            <p:nvPr/>
          </p:nvSpPr>
          <p:spPr>
            <a:xfrm>
              <a:off x="3046185" y="1346337"/>
              <a:ext cx="38992" cy="68496"/>
            </a:xfrm>
            <a:custGeom>
              <a:avLst/>
              <a:gdLst/>
              <a:ahLst/>
              <a:cxnLst/>
              <a:rect l="l" t="t" r="r" b="b"/>
              <a:pathLst>
                <a:path w="563" h="989" extrusionOk="0">
                  <a:moveTo>
                    <a:pt x="472" y="1"/>
                  </a:moveTo>
                  <a:cubicBezTo>
                    <a:pt x="441" y="1"/>
                    <a:pt x="408" y="18"/>
                    <a:pt x="394" y="57"/>
                  </a:cubicBezTo>
                  <a:cubicBezTo>
                    <a:pt x="346" y="188"/>
                    <a:pt x="286" y="318"/>
                    <a:pt x="215" y="449"/>
                  </a:cubicBezTo>
                  <a:cubicBezTo>
                    <a:pt x="179" y="509"/>
                    <a:pt x="144" y="569"/>
                    <a:pt x="108" y="628"/>
                  </a:cubicBezTo>
                  <a:cubicBezTo>
                    <a:pt x="96" y="664"/>
                    <a:pt x="72" y="699"/>
                    <a:pt x="60" y="723"/>
                  </a:cubicBezTo>
                  <a:cubicBezTo>
                    <a:pt x="48" y="747"/>
                    <a:pt x="36" y="759"/>
                    <a:pt x="36" y="783"/>
                  </a:cubicBezTo>
                  <a:cubicBezTo>
                    <a:pt x="13" y="807"/>
                    <a:pt x="13" y="830"/>
                    <a:pt x="1" y="866"/>
                  </a:cubicBezTo>
                  <a:cubicBezTo>
                    <a:pt x="1" y="931"/>
                    <a:pt x="73" y="989"/>
                    <a:pt x="133" y="989"/>
                  </a:cubicBezTo>
                  <a:cubicBezTo>
                    <a:pt x="150" y="989"/>
                    <a:pt x="166" y="984"/>
                    <a:pt x="179" y="973"/>
                  </a:cubicBezTo>
                  <a:cubicBezTo>
                    <a:pt x="251" y="926"/>
                    <a:pt x="286" y="830"/>
                    <a:pt x="334" y="747"/>
                  </a:cubicBezTo>
                  <a:cubicBezTo>
                    <a:pt x="370" y="676"/>
                    <a:pt x="394" y="604"/>
                    <a:pt x="417" y="533"/>
                  </a:cubicBezTo>
                  <a:cubicBezTo>
                    <a:pt x="477" y="390"/>
                    <a:pt x="513" y="247"/>
                    <a:pt x="548" y="92"/>
                  </a:cubicBezTo>
                  <a:cubicBezTo>
                    <a:pt x="562" y="36"/>
                    <a:pt x="518" y="1"/>
                    <a:pt x="4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2"/>
            <p:cNvSpPr/>
            <p:nvPr/>
          </p:nvSpPr>
          <p:spPr>
            <a:xfrm>
              <a:off x="3176457" y="1253949"/>
              <a:ext cx="43840" cy="71959"/>
            </a:xfrm>
            <a:custGeom>
              <a:avLst/>
              <a:gdLst/>
              <a:ahLst/>
              <a:cxnLst/>
              <a:rect l="l" t="t" r="r" b="b"/>
              <a:pathLst>
                <a:path w="633" h="1039" extrusionOk="0">
                  <a:moveTo>
                    <a:pt x="541" y="1"/>
                  </a:moveTo>
                  <a:cubicBezTo>
                    <a:pt x="520" y="1"/>
                    <a:pt x="500" y="10"/>
                    <a:pt x="489" y="33"/>
                  </a:cubicBezTo>
                  <a:cubicBezTo>
                    <a:pt x="358" y="319"/>
                    <a:pt x="191" y="581"/>
                    <a:pt x="37" y="855"/>
                  </a:cubicBezTo>
                  <a:cubicBezTo>
                    <a:pt x="1" y="914"/>
                    <a:pt x="25" y="986"/>
                    <a:pt x="84" y="1021"/>
                  </a:cubicBezTo>
                  <a:cubicBezTo>
                    <a:pt x="103" y="1033"/>
                    <a:pt x="125" y="1038"/>
                    <a:pt x="146" y="1038"/>
                  </a:cubicBezTo>
                  <a:cubicBezTo>
                    <a:pt x="191" y="1038"/>
                    <a:pt x="235" y="1014"/>
                    <a:pt x="251" y="974"/>
                  </a:cubicBezTo>
                  <a:cubicBezTo>
                    <a:pt x="394" y="688"/>
                    <a:pt x="501" y="390"/>
                    <a:pt x="608" y="93"/>
                  </a:cubicBezTo>
                  <a:cubicBezTo>
                    <a:pt x="632" y="44"/>
                    <a:pt x="585" y="1"/>
                    <a:pt x="5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2"/>
            <p:cNvSpPr/>
            <p:nvPr/>
          </p:nvSpPr>
          <p:spPr>
            <a:xfrm>
              <a:off x="3600308" y="2633536"/>
              <a:ext cx="263040" cy="477046"/>
            </a:xfrm>
            <a:custGeom>
              <a:avLst/>
              <a:gdLst/>
              <a:ahLst/>
              <a:cxnLst/>
              <a:rect l="l" t="t" r="r" b="b"/>
              <a:pathLst>
                <a:path w="3798" h="6888" extrusionOk="0">
                  <a:moveTo>
                    <a:pt x="77" y="0"/>
                  </a:moveTo>
                  <a:cubicBezTo>
                    <a:pt x="37" y="0"/>
                    <a:pt x="0" y="43"/>
                    <a:pt x="24" y="92"/>
                  </a:cubicBezTo>
                  <a:cubicBezTo>
                    <a:pt x="132" y="318"/>
                    <a:pt x="227" y="556"/>
                    <a:pt x="334" y="771"/>
                  </a:cubicBezTo>
                  <a:cubicBezTo>
                    <a:pt x="441" y="997"/>
                    <a:pt x="560" y="1223"/>
                    <a:pt x="679" y="1437"/>
                  </a:cubicBezTo>
                  <a:cubicBezTo>
                    <a:pt x="894" y="1866"/>
                    <a:pt x="1132" y="2295"/>
                    <a:pt x="1358" y="2735"/>
                  </a:cubicBezTo>
                  <a:cubicBezTo>
                    <a:pt x="1810" y="3604"/>
                    <a:pt x="2275" y="4473"/>
                    <a:pt x="2739" y="5343"/>
                  </a:cubicBezTo>
                  <a:cubicBezTo>
                    <a:pt x="3001" y="5831"/>
                    <a:pt x="3263" y="6331"/>
                    <a:pt x="3525" y="6831"/>
                  </a:cubicBezTo>
                  <a:cubicBezTo>
                    <a:pt x="3550" y="6871"/>
                    <a:pt x="3588" y="6887"/>
                    <a:pt x="3625" y="6887"/>
                  </a:cubicBezTo>
                  <a:cubicBezTo>
                    <a:pt x="3711" y="6887"/>
                    <a:pt x="3797" y="6799"/>
                    <a:pt x="3739" y="6700"/>
                  </a:cubicBezTo>
                  <a:cubicBezTo>
                    <a:pt x="2822" y="4962"/>
                    <a:pt x="1894" y="3223"/>
                    <a:pt x="965" y="1485"/>
                  </a:cubicBezTo>
                  <a:cubicBezTo>
                    <a:pt x="834" y="1247"/>
                    <a:pt x="703" y="1009"/>
                    <a:pt x="572" y="771"/>
                  </a:cubicBezTo>
                  <a:cubicBezTo>
                    <a:pt x="429" y="521"/>
                    <a:pt x="274" y="282"/>
                    <a:pt x="132" y="32"/>
                  </a:cubicBezTo>
                  <a:cubicBezTo>
                    <a:pt x="116" y="10"/>
                    <a:pt x="96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2"/>
            <p:cNvSpPr/>
            <p:nvPr/>
          </p:nvSpPr>
          <p:spPr>
            <a:xfrm>
              <a:off x="3901990" y="2530967"/>
              <a:ext cx="137061" cy="567704"/>
            </a:xfrm>
            <a:custGeom>
              <a:avLst/>
              <a:gdLst/>
              <a:ahLst/>
              <a:cxnLst/>
              <a:rect l="l" t="t" r="r" b="b"/>
              <a:pathLst>
                <a:path w="1979" h="8197" extrusionOk="0">
                  <a:moveTo>
                    <a:pt x="1739" y="1"/>
                  </a:moveTo>
                  <a:cubicBezTo>
                    <a:pt x="1707" y="1"/>
                    <a:pt x="1675" y="22"/>
                    <a:pt x="1681" y="61"/>
                  </a:cubicBezTo>
                  <a:cubicBezTo>
                    <a:pt x="1705" y="335"/>
                    <a:pt x="1705" y="608"/>
                    <a:pt x="1717" y="870"/>
                  </a:cubicBezTo>
                  <a:cubicBezTo>
                    <a:pt x="1741" y="1144"/>
                    <a:pt x="1741" y="1418"/>
                    <a:pt x="1741" y="1680"/>
                  </a:cubicBezTo>
                  <a:cubicBezTo>
                    <a:pt x="1741" y="2216"/>
                    <a:pt x="1717" y="2740"/>
                    <a:pt x="1645" y="3264"/>
                  </a:cubicBezTo>
                  <a:cubicBezTo>
                    <a:pt x="1514" y="4323"/>
                    <a:pt x="1241" y="5371"/>
                    <a:pt x="848" y="6371"/>
                  </a:cubicBezTo>
                  <a:cubicBezTo>
                    <a:pt x="621" y="6943"/>
                    <a:pt x="324" y="7478"/>
                    <a:pt x="50" y="8026"/>
                  </a:cubicBezTo>
                  <a:cubicBezTo>
                    <a:pt x="0" y="8117"/>
                    <a:pt x="77" y="8197"/>
                    <a:pt x="157" y="8197"/>
                  </a:cubicBezTo>
                  <a:cubicBezTo>
                    <a:pt x="192" y="8197"/>
                    <a:pt x="227" y="8181"/>
                    <a:pt x="252" y="8145"/>
                  </a:cubicBezTo>
                  <a:cubicBezTo>
                    <a:pt x="562" y="7693"/>
                    <a:pt x="800" y="7181"/>
                    <a:pt x="1014" y="6669"/>
                  </a:cubicBezTo>
                  <a:cubicBezTo>
                    <a:pt x="1217" y="6169"/>
                    <a:pt x="1395" y="5657"/>
                    <a:pt x="1538" y="5133"/>
                  </a:cubicBezTo>
                  <a:cubicBezTo>
                    <a:pt x="1824" y="4085"/>
                    <a:pt x="1979" y="2990"/>
                    <a:pt x="1979" y="1894"/>
                  </a:cubicBezTo>
                  <a:cubicBezTo>
                    <a:pt x="1979" y="1585"/>
                    <a:pt x="1967" y="1275"/>
                    <a:pt x="1943" y="978"/>
                  </a:cubicBezTo>
                  <a:cubicBezTo>
                    <a:pt x="1931" y="823"/>
                    <a:pt x="1919" y="668"/>
                    <a:pt x="1895" y="501"/>
                  </a:cubicBezTo>
                  <a:cubicBezTo>
                    <a:pt x="1872" y="347"/>
                    <a:pt x="1824" y="204"/>
                    <a:pt x="1800" y="49"/>
                  </a:cubicBezTo>
                  <a:cubicBezTo>
                    <a:pt x="1795" y="16"/>
                    <a:pt x="1767" y="1"/>
                    <a:pt x="1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2"/>
            <p:cNvSpPr/>
            <p:nvPr/>
          </p:nvSpPr>
          <p:spPr>
            <a:xfrm>
              <a:off x="3777398" y="2239536"/>
              <a:ext cx="222386" cy="269619"/>
            </a:xfrm>
            <a:custGeom>
              <a:avLst/>
              <a:gdLst/>
              <a:ahLst/>
              <a:cxnLst/>
              <a:rect l="l" t="t" r="r" b="b"/>
              <a:pathLst>
                <a:path w="3211" h="3893" extrusionOk="0">
                  <a:moveTo>
                    <a:pt x="76" y="1"/>
                  </a:moveTo>
                  <a:cubicBezTo>
                    <a:pt x="40" y="1"/>
                    <a:pt x="1" y="43"/>
                    <a:pt x="27" y="78"/>
                  </a:cubicBezTo>
                  <a:cubicBezTo>
                    <a:pt x="456" y="745"/>
                    <a:pt x="980" y="1352"/>
                    <a:pt x="1480" y="1971"/>
                  </a:cubicBezTo>
                  <a:cubicBezTo>
                    <a:pt x="1980" y="2602"/>
                    <a:pt x="2468" y="3245"/>
                    <a:pt x="2980" y="3864"/>
                  </a:cubicBezTo>
                  <a:cubicBezTo>
                    <a:pt x="2997" y="3884"/>
                    <a:pt x="3020" y="3892"/>
                    <a:pt x="3044" y="3892"/>
                  </a:cubicBezTo>
                  <a:cubicBezTo>
                    <a:pt x="3122" y="3892"/>
                    <a:pt x="3210" y="3806"/>
                    <a:pt x="3147" y="3733"/>
                  </a:cubicBezTo>
                  <a:cubicBezTo>
                    <a:pt x="2670" y="3090"/>
                    <a:pt x="2159" y="2483"/>
                    <a:pt x="1658" y="1864"/>
                  </a:cubicBezTo>
                  <a:cubicBezTo>
                    <a:pt x="1158" y="1233"/>
                    <a:pt x="670" y="590"/>
                    <a:pt x="111" y="18"/>
                  </a:cubicBezTo>
                  <a:cubicBezTo>
                    <a:pt x="101" y="6"/>
                    <a:pt x="89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2"/>
            <p:cNvSpPr/>
            <p:nvPr/>
          </p:nvSpPr>
          <p:spPr>
            <a:xfrm>
              <a:off x="3980666" y="2061755"/>
              <a:ext cx="1293730" cy="100562"/>
            </a:xfrm>
            <a:custGeom>
              <a:avLst/>
              <a:gdLst/>
              <a:ahLst/>
              <a:cxnLst/>
              <a:rect l="l" t="t" r="r" b="b"/>
              <a:pathLst>
                <a:path w="18680" h="1452" extrusionOk="0">
                  <a:moveTo>
                    <a:pt x="104" y="1"/>
                  </a:moveTo>
                  <a:cubicBezTo>
                    <a:pt x="30" y="1"/>
                    <a:pt x="1" y="99"/>
                    <a:pt x="57" y="133"/>
                  </a:cubicBezTo>
                  <a:cubicBezTo>
                    <a:pt x="581" y="418"/>
                    <a:pt x="1140" y="585"/>
                    <a:pt x="1712" y="728"/>
                  </a:cubicBezTo>
                  <a:cubicBezTo>
                    <a:pt x="2283" y="859"/>
                    <a:pt x="2879" y="966"/>
                    <a:pt x="3462" y="1037"/>
                  </a:cubicBezTo>
                  <a:cubicBezTo>
                    <a:pt x="4653" y="1204"/>
                    <a:pt x="5855" y="1287"/>
                    <a:pt x="7046" y="1359"/>
                  </a:cubicBezTo>
                  <a:cubicBezTo>
                    <a:pt x="8083" y="1419"/>
                    <a:pt x="9122" y="1452"/>
                    <a:pt x="10161" y="1452"/>
                  </a:cubicBezTo>
                  <a:cubicBezTo>
                    <a:pt x="11592" y="1452"/>
                    <a:pt x="13024" y="1390"/>
                    <a:pt x="14452" y="1252"/>
                  </a:cubicBezTo>
                  <a:cubicBezTo>
                    <a:pt x="15821" y="1109"/>
                    <a:pt x="17202" y="930"/>
                    <a:pt x="18535" y="585"/>
                  </a:cubicBezTo>
                  <a:cubicBezTo>
                    <a:pt x="18679" y="552"/>
                    <a:pt x="18628" y="343"/>
                    <a:pt x="18495" y="343"/>
                  </a:cubicBezTo>
                  <a:cubicBezTo>
                    <a:pt x="18485" y="343"/>
                    <a:pt x="18475" y="344"/>
                    <a:pt x="18464" y="347"/>
                  </a:cubicBezTo>
                  <a:cubicBezTo>
                    <a:pt x="17261" y="585"/>
                    <a:pt x="16059" y="799"/>
                    <a:pt x="14845" y="942"/>
                  </a:cubicBezTo>
                  <a:cubicBezTo>
                    <a:pt x="13630" y="1073"/>
                    <a:pt x="12416" y="1145"/>
                    <a:pt x="11201" y="1168"/>
                  </a:cubicBezTo>
                  <a:cubicBezTo>
                    <a:pt x="10796" y="1178"/>
                    <a:pt x="10390" y="1183"/>
                    <a:pt x="9983" y="1183"/>
                  </a:cubicBezTo>
                  <a:cubicBezTo>
                    <a:pt x="7978" y="1183"/>
                    <a:pt x="5962" y="1063"/>
                    <a:pt x="3962" y="835"/>
                  </a:cubicBezTo>
                  <a:cubicBezTo>
                    <a:pt x="3307" y="764"/>
                    <a:pt x="2664" y="656"/>
                    <a:pt x="2021" y="525"/>
                  </a:cubicBezTo>
                  <a:cubicBezTo>
                    <a:pt x="1379" y="383"/>
                    <a:pt x="748" y="180"/>
                    <a:pt x="116" y="2"/>
                  </a:cubicBezTo>
                  <a:cubicBezTo>
                    <a:pt x="112" y="1"/>
                    <a:pt x="108" y="1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2"/>
            <p:cNvSpPr/>
            <p:nvPr/>
          </p:nvSpPr>
          <p:spPr>
            <a:xfrm>
              <a:off x="4561799" y="892569"/>
              <a:ext cx="164140" cy="1184303"/>
            </a:xfrm>
            <a:custGeom>
              <a:avLst/>
              <a:gdLst/>
              <a:ahLst/>
              <a:cxnLst/>
              <a:rect l="l" t="t" r="r" b="b"/>
              <a:pathLst>
                <a:path w="2370" h="17100" extrusionOk="0">
                  <a:moveTo>
                    <a:pt x="1538" y="1"/>
                  </a:moveTo>
                  <a:cubicBezTo>
                    <a:pt x="1465" y="1"/>
                    <a:pt x="1393" y="78"/>
                    <a:pt x="1441" y="167"/>
                  </a:cubicBezTo>
                  <a:cubicBezTo>
                    <a:pt x="2012" y="1239"/>
                    <a:pt x="2096" y="2501"/>
                    <a:pt x="1679" y="3632"/>
                  </a:cubicBezTo>
                  <a:cubicBezTo>
                    <a:pt x="1465" y="4192"/>
                    <a:pt x="1167" y="4727"/>
                    <a:pt x="1012" y="5323"/>
                  </a:cubicBezTo>
                  <a:cubicBezTo>
                    <a:pt x="869" y="5870"/>
                    <a:pt x="893" y="6430"/>
                    <a:pt x="1048" y="6990"/>
                  </a:cubicBezTo>
                  <a:cubicBezTo>
                    <a:pt x="1346" y="8061"/>
                    <a:pt x="2036" y="9037"/>
                    <a:pt x="2096" y="10180"/>
                  </a:cubicBezTo>
                  <a:cubicBezTo>
                    <a:pt x="2132" y="10800"/>
                    <a:pt x="2001" y="11419"/>
                    <a:pt x="1762" y="11990"/>
                  </a:cubicBezTo>
                  <a:cubicBezTo>
                    <a:pt x="1512" y="12585"/>
                    <a:pt x="1155" y="13109"/>
                    <a:pt x="822" y="13645"/>
                  </a:cubicBezTo>
                  <a:cubicBezTo>
                    <a:pt x="477" y="14193"/>
                    <a:pt x="167" y="14788"/>
                    <a:pt x="84" y="15431"/>
                  </a:cubicBezTo>
                  <a:cubicBezTo>
                    <a:pt x="0" y="16014"/>
                    <a:pt x="84" y="16634"/>
                    <a:pt x="488" y="17074"/>
                  </a:cubicBezTo>
                  <a:cubicBezTo>
                    <a:pt x="506" y="17092"/>
                    <a:pt x="527" y="17099"/>
                    <a:pt x="547" y="17099"/>
                  </a:cubicBezTo>
                  <a:cubicBezTo>
                    <a:pt x="609" y="17099"/>
                    <a:pt x="667" y="17030"/>
                    <a:pt x="631" y="16967"/>
                  </a:cubicBezTo>
                  <a:lnTo>
                    <a:pt x="631" y="16967"/>
                  </a:lnTo>
                  <a:lnTo>
                    <a:pt x="631" y="16979"/>
                  </a:lnTo>
                  <a:cubicBezTo>
                    <a:pt x="322" y="16526"/>
                    <a:pt x="227" y="15955"/>
                    <a:pt x="322" y="15419"/>
                  </a:cubicBezTo>
                  <a:cubicBezTo>
                    <a:pt x="405" y="14848"/>
                    <a:pt x="679" y="14324"/>
                    <a:pt x="989" y="13836"/>
                  </a:cubicBezTo>
                  <a:cubicBezTo>
                    <a:pt x="1310" y="13300"/>
                    <a:pt x="1667" y="12788"/>
                    <a:pt x="1929" y="12204"/>
                  </a:cubicBezTo>
                  <a:cubicBezTo>
                    <a:pt x="2167" y="11645"/>
                    <a:pt x="2334" y="11050"/>
                    <a:pt x="2346" y="10430"/>
                  </a:cubicBezTo>
                  <a:cubicBezTo>
                    <a:pt x="2370" y="9264"/>
                    <a:pt x="1739" y="8275"/>
                    <a:pt x="1370" y="7204"/>
                  </a:cubicBezTo>
                  <a:cubicBezTo>
                    <a:pt x="1191" y="6668"/>
                    <a:pt x="1096" y="6108"/>
                    <a:pt x="1215" y="5549"/>
                  </a:cubicBezTo>
                  <a:cubicBezTo>
                    <a:pt x="1334" y="4954"/>
                    <a:pt x="1620" y="4430"/>
                    <a:pt x="1846" y="3870"/>
                  </a:cubicBezTo>
                  <a:cubicBezTo>
                    <a:pt x="2334" y="2632"/>
                    <a:pt x="2298" y="1227"/>
                    <a:pt x="1631" y="60"/>
                  </a:cubicBezTo>
                  <a:cubicBezTo>
                    <a:pt x="1609" y="18"/>
                    <a:pt x="1573" y="1"/>
                    <a:pt x="1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2"/>
            <p:cNvSpPr/>
            <p:nvPr/>
          </p:nvSpPr>
          <p:spPr>
            <a:xfrm>
              <a:off x="4238578" y="1166339"/>
              <a:ext cx="289635" cy="910598"/>
            </a:xfrm>
            <a:custGeom>
              <a:avLst/>
              <a:gdLst/>
              <a:ahLst/>
              <a:cxnLst/>
              <a:rect l="l" t="t" r="r" b="b"/>
              <a:pathLst>
                <a:path w="4182" h="13148" extrusionOk="0">
                  <a:moveTo>
                    <a:pt x="83" y="0"/>
                  </a:moveTo>
                  <a:cubicBezTo>
                    <a:pt x="12" y="0"/>
                    <a:pt x="0" y="120"/>
                    <a:pt x="72" y="131"/>
                  </a:cubicBezTo>
                  <a:lnTo>
                    <a:pt x="60" y="131"/>
                  </a:lnTo>
                  <a:cubicBezTo>
                    <a:pt x="905" y="298"/>
                    <a:pt x="1465" y="1096"/>
                    <a:pt x="1584" y="1917"/>
                  </a:cubicBezTo>
                  <a:cubicBezTo>
                    <a:pt x="1738" y="2894"/>
                    <a:pt x="1369" y="3941"/>
                    <a:pt x="1917" y="4846"/>
                  </a:cubicBezTo>
                  <a:cubicBezTo>
                    <a:pt x="2179" y="5275"/>
                    <a:pt x="2536" y="5608"/>
                    <a:pt x="2786" y="6025"/>
                  </a:cubicBezTo>
                  <a:cubicBezTo>
                    <a:pt x="3048" y="6454"/>
                    <a:pt x="3191" y="6942"/>
                    <a:pt x="3155" y="7442"/>
                  </a:cubicBezTo>
                  <a:cubicBezTo>
                    <a:pt x="3108" y="7954"/>
                    <a:pt x="2929" y="8442"/>
                    <a:pt x="2786" y="8918"/>
                  </a:cubicBezTo>
                  <a:cubicBezTo>
                    <a:pt x="2655" y="9394"/>
                    <a:pt x="2560" y="9871"/>
                    <a:pt x="2584" y="10359"/>
                  </a:cubicBezTo>
                  <a:cubicBezTo>
                    <a:pt x="2619" y="10883"/>
                    <a:pt x="2774" y="11383"/>
                    <a:pt x="3000" y="11835"/>
                  </a:cubicBezTo>
                  <a:cubicBezTo>
                    <a:pt x="3239" y="12311"/>
                    <a:pt x="3560" y="12776"/>
                    <a:pt x="3953" y="13121"/>
                  </a:cubicBezTo>
                  <a:cubicBezTo>
                    <a:pt x="3977" y="13140"/>
                    <a:pt x="4002" y="13148"/>
                    <a:pt x="4027" y="13148"/>
                  </a:cubicBezTo>
                  <a:cubicBezTo>
                    <a:pt x="4112" y="13148"/>
                    <a:pt x="4182" y="13050"/>
                    <a:pt x="4108" y="12966"/>
                  </a:cubicBezTo>
                  <a:cubicBezTo>
                    <a:pt x="3786" y="12597"/>
                    <a:pt x="3477" y="12228"/>
                    <a:pt x="3250" y="11788"/>
                  </a:cubicBezTo>
                  <a:cubicBezTo>
                    <a:pt x="3036" y="11371"/>
                    <a:pt x="2881" y="10907"/>
                    <a:pt x="2846" y="10442"/>
                  </a:cubicBezTo>
                  <a:cubicBezTo>
                    <a:pt x="2798" y="9930"/>
                    <a:pt x="2893" y="9454"/>
                    <a:pt x="3036" y="8966"/>
                  </a:cubicBezTo>
                  <a:cubicBezTo>
                    <a:pt x="3179" y="8478"/>
                    <a:pt x="3358" y="8001"/>
                    <a:pt x="3405" y="7489"/>
                  </a:cubicBezTo>
                  <a:cubicBezTo>
                    <a:pt x="3453" y="6989"/>
                    <a:pt x="3346" y="6501"/>
                    <a:pt x="3120" y="6049"/>
                  </a:cubicBezTo>
                  <a:cubicBezTo>
                    <a:pt x="2881" y="5608"/>
                    <a:pt x="2524" y="5263"/>
                    <a:pt x="2250" y="4846"/>
                  </a:cubicBezTo>
                  <a:cubicBezTo>
                    <a:pt x="1953" y="4406"/>
                    <a:pt x="1869" y="3930"/>
                    <a:pt x="1869" y="3406"/>
                  </a:cubicBezTo>
                  <a:cubicBezTo>
                    <a:pt x="1869" y="2894"/>
                    <a:pt x="1929" y="2382"/>
                    <a:pt x="1846" y="1882"/>
                  </a:cubicBezTo>
                  <a:cubicBezTo>
                    <a:pt x="1691" y="989"/>
                    <a:pt x="1024" y="96"/>
                    <a:pt x="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2"/>
            <p:cNvSpPr/>
            <p:nvPr/>
          </p:nvSpPr>
          <p:spPr>
            <a:xfrm>
              <a:off x="4032332" y="1475569"/>
              <a:ext cx="355568" cy="591805"/>
            </a:xfrm>
            <a:custGeom>
              <a:avLst/>
              <a:gdLst/>
              <a:ahLst/>
              <a:cxnLst/>
              <a:rect l="l" t="t" r="r" b="b"/>
              <a:pathLst>
                <a:path w="5134" h="8545" extrusionOk="0">
                  <a:moveTo>
                    <a:pt x="584" y="0"/>
                  </a:moveTo>
                  <a:cubicBezTo>
                    <a:pt x="430" y="0"/>
                    <a:pt x="277" y="21"/>
                    <a:pt x="132" y="72"/>
                  </a:cubicBezTo>
                  <a:cubicBezTo>
                    <a:pt x="0" y="116"/>
                    <a:pt x="41" y="302"/>
                    <a:pt x="161" y="302"/>
                  </a:cubicBezTo>
                  <a:cubicBezTo>
                    <a:pt x="171" y="302"/>
                    <a:pt x="181" y="301"/>
                    <a:pt x="192" y="298"/>
                  </a:cubicBezTo>
                  <a:cubicBezTo>
                    <a:pt x="330" y="255"/>
                    <a:pt x="467" y="237"/>
                    <a:pt x="605" y="237"/>
                  </a:cubicBezTo>
                  <a:cubicBezTo>
                    <a:pt x="847" y="237"/>
                    <a:pt x="1087" y="293"/>
                    <a:pt x="1323" y="369"/>
                  </a:cubicBezTo>
                  <a:cubicBezTo>
                    <a:pt x="1645" y="465"/>
                    <a:pt x="1954" y="596"/>
                    <a:pt x="2240" y="762"/>
                  </a:cubicBezTo>
                  <a:cubicBezTo>
                    <a:pt x="2526" y="917"/>
                    <a:pt x="2788" y="1119"/>
                    <a:pt x="2990" y="1370"/>
                  </a:cubicBezTo>
                  <a:cubicBezTo>
                    <a:pt x="3216" y="1643"/>
                    <a:pt x="3347" y="1977"/>
                    <a:pt x="3407" y="2310"/>
                  </a:cubicBezTo>
                  <a:cubicBezTo>
                    <a:pt x="3550" y="3048"/>
                    <a:pt x="3395" y="3810"/>
                    <a:pt x="3311" y="4537"/>
                  </a:cubicBezTo>
                  <a:cubicBezTo>
                    <a:pt x="3264" y="4941"/>
                    <a:pt x="3228" y="5346"/>
                    <a:pt x="3264" y="5739"/>
                  </a:cubicBezTo>
                  <a:cubicBezTo>
                    <a:pt x="3300" y="6096"/>
                    <a:pt x="3395" y="6453"/>
                    <a:pt x="3538" y="6787"/>
                  </a:cubicBezTo>
                  <a:cubicBezTo>
                    <a:pt x="3692" y="7156"/>
                    <a:pt x="3895" y="7501"/>
                    <a:pt x="4133" y="7823"/>
                  </a:cubicBezTo>
                  <a:cubicBezTo>
                    <a:pt x="4371" y="8120"/>
                    <a:pt x="4633" y="8382"/>
                    <a:pt x="4990" y="8537"/>
                  </a:cubicBezTo>
                  <a:cubicBezTo>
                    <a:pt x="5002" y="8542"/>
                    <a:pt x="5013" y="8544"/>
                    <a:pt x="5024" y="8544"/>
                  </a:cubicBezTo>
                  <a:cubicBezTo>
                    <a:pt x="5090" y="8544"/>
                    <a:pt x="5133" y="8459"/>
                    <a:pt x="5062" y="8418"/>
                  </a:cubicBezTo>
                  <a:cubicBezTo>
                    <a:pt x="4752" y="8251"/>
                    <a:pt x="4526" y="7954"/>
                    <a:pt x="4323" y="7680"/>
                  </a:cubicBezTo>
                  <a:cubicBezTo>
                    <a:pt x="4109" y="7382"/>
                    <a:pt x="3907" y="7061"/>
                    <a:pt x="3764" y="6727"/>
                  </a:cubicBezTo>
                  <a:cubicBezTo>
                    <a:pt x="3609" y="6370"/>
                    <a:pt x="3514" y="5989"/>
                    <a:pt x="3490" y="5608"/>
                  </a:cubicBezTo>
                  <a:cubicBezTo>
                    <a:pt x="3466" y="5191"/>
                    <a:pt x="3514" y="4787"/>
                    <a:pt x="3561" y="4382"/>
                  </a:cubicBezTo>
                  <a:cubicBezTo>
                    <a:pt x="3657" y="3644"/>
                    <a:pt x="3788" y="2894"/>
                    <a:pt x="3621" y="2155"/>
                  </a:cubicBezTo>
                  <a:cubicBezTo>
                    <a:pt x="3454" y="1477"/>
                    <a:pt x="3026" y="941"/>
                    <a:pt x="2430" y="596"/>
                  </a:cubicBezTo>
                  <a:cubicBezTo>
                    <a:pt x="2109" y="405"/>
                    <a:pt x="1764" y="262"/>
                    <a:pt x="1406" y="143"/>
                  </a:cubicBezTo>
                  <a:cubicBezTo>
                    <a:pt x="1146" y="67"/>
                    <a:pt x="862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2"/>
            <p:cNvSpPr/>
            <p:nvPr/>
          </p:nvSpPr>
          <p:spPr>
            <a:xfrm>
              <a:off x="4710840" y="1515876"/>
              <a:ext cx="451213" cy="498723"/>
            </a:xfrm>
            <a:custGeom>
              <a:avLst/>
              <a:gdLst/>
              <a:ahLst/>
              <a:cxnLst/>
              <a:rect l="l" t="t" r="r" b="b"/>
              <a:pathLst>
                <a:path w="6515" h="7201" extrusionOk="0">
                  <a:moveTo>
                    <a:pt x="4696" y="0"/>
                  </a:moveTo>
                  <a:cubicBezTo>
                    <a:pt x="4532" y="0"/>
                    <a:pt x="4369" y="15"/>
                    <a:pt x="4206" y="49"/>
                  </a:cubicBezTo>
                  <a:cubicBezTo>
                    <a:pt x="3563" y="180"/>
                    <a:pt x="3063" y="633"/>
                    <a:pt x="2742" y="1180"/>
                  </a:cubicBezTo>
                  <a:cubicBezTo>
                    <a:pt x="2004" y="2490"/>
                    <a:pt x="2289" y="4086"/>
                    <a:pt x="1599" y="5407"/>
                  </a:cubicBezTo>
                  <a:cubicBezTo>
                    <a:pt x="1254" y="6086"/>
                    <a:pt x="706" y="6693"/>
                    <a:pt x="51" y="7098"/>
                  </a:cubicBezTo>
                  <a:cubicBezTo>
                    <a:pt x="1" y="7128"/>
                    <a:pt x="36" y="7201"/>
                    <a:pt x="84" y="7201"/>
                  </a:cubicBezTo>
                  <a:cubicBezTo>
                    <a:pt x="92" y="7201"/>
                    <a:pt x="101" y="7199"/>
                    <a:pt x="111" y="7193"/>
                  </a:cubicBezTo>
                  <a:cubicBezTo>
                    <a:pt x="682" y="6872"/>
                    <a:pt x="1170" y="6455"/>
                    <a:pt x="1539" y="5907"/>
                  </a:cubicBezTo>
                  <a:cubicBezTo>
                    <a:pt x="1944" y="5312"/>
                    <a:pt x="2170" y="4645"/>
                    <a:pt x="2289" y="3931"/>
                  </a:cubicBezTo>
                  <a:cubicBezTo>
                    <a:pt x="2408" y="3204"/>
                    <a:pt x="2468" y="2466"/>
                    <a:pt x="2718" y="1776"/>
                  </a:cubicBezTo>
                  <a:cubicBezTo>
                    <a:pt x="2944" y="1204"/>
                    <a:pt x="3313" y="645"/>
                    <a:pt x="3885" y="395"/>
                  </a:cubicBezTo>
                  <a:cubicBezTo>
                    <a:pt x="4147" y="276"/>
                    <a:pt x="4422" y="228"/>
                    <a:pt x="4700" y="228"/>
                  </a:cubicBezTo>
                  <a:cubicBezTo>
                    <a:pt x="5257" y="228"/>
                    <a:pt x="5826" y="418"/>
                    <a:pt x="6326" y="609"/>
                  </a:cubicBezTo>
                  <a:cubicBezTo>
                    <a:pt x="6339" y="613"/>
                    <a:pt x="6352" y="615"/>
                    <a:pt x="6364" y="615"/>
                  </a:cubicBezTo>
                  <a:cubicBezTo>
                    <a:pt x="6478" y="615"/>
                    <a:pt x="6515" y="426"/>
                    <a:pt x="6385" y="383"/>
                  </a:cubicBezTo>
                  <a:cubicBezTo>
                    <a:pt x="5847" y="188"/>
                    <a:pt x="5272" y="0"/>
                    <a:pt x="4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2"/>
            <p:cNvSpPr/>
            <p:nvPr/>
          </p:nvSpPr>
          <p:spPr>
            <a:xfrm>
              <a:off x="4973115" y="1073467"/>
              <a:ext cx="233606" cy="375168"/>
            </a:xfrm>
            <a:custGeom>
              <a:avLst/>
              <a:gdLst/>
              <a:ahLst/>
              <a:cxnLst/>
              <a:rect l="l" t="t" r="r" b="b"/>
              <a:pathLst>
                <a:path w="3373" h="5417" extrusionOk="0">
                  <a:moveTo>
                    <a:pt x="3271" y="1"/>
                  </a:moveTo>
                  <a:cubicBezTo>
                    <a:pt x="3261" y="1"/>
                    <a:pt x="3251" y="3"/>
                    <a:pt x="3241" y="8"/>
                  </a:cubicBezTo>
                  <a:cubicBezTo>
                    <a:pt x="2848" y="187"/>
                    <a:pt x="2550" y="484"/>
                    <a:pt x="2265" y="794"/>
                  </a:cubicBezTo>
                  <a:cubicBezTo>
                    <a:pt x="1979" y="1103"/>
                    <a:pt x="1717" y="1413"/>
                    <a:pt x="1491" y="1758"/>
                  </a:cubicBezTo>
                  <a:cubicBezTo>
                    <a:pt x="1026" y="2425"/>
                    <a:pt x="645" y="3163"/>
                    <a:pt x="384" y="3937"/>
                  </a:cubicBezTo>
                  <a:cubicBezTo>
                    <a:pt x="229" y="4378"/>
                    <a:pt x="110" y="4830"/>
                    <a:pt x="14" y="5294"/>
                  </a:cubicBezTo>
                  <a:cubicBezTo>
                    <a:pt x="0" y="5366"/>
                    <a:pt x="68" y="5416"/>
                    <a:pt x="126" y="5416"/>
                  </a:cubicBezTo>
                  <a:cubicBezTo>
                    <a:pt x="165" y="5416"/>
                    <a:pt x="200" y="5394"/>
                    <a:pt x="205" y="5342"/>
                  </a:cubicBezTo>
                  <a:cubicBezTo>
                    <a:pt x="491" y="3758"/>
                    <a:pt x="1217" y="2270"/>
                    <a:pt x="2277" y="1056"/>
                  </a:cubicBezTo>
                  <a:cubicBezTo>
                    <a:pt x="2562" y="722"/>
                    <a:pt x="2896" y="329"/>
                    <a:pt x="3301" y="115"/>
                  </a:cubicBezTo>
                  <a:cubicBezTo>
                    <a:pt x="3372" y="84"/>
                    <a:pt x="3329" y="1"/>
                    <a:pt x="3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2"/>
            <p:cNvSpPr/>
            <p:nvPr/>
          </p:nvSpPr>
          <p:spPr>
            <a:xfrm>
              <a:off x="4004629" y="2023041"/>
              <a:ext cx="1140255" cy="76183"/>
            </a:xfrm>
            <a:custGeom>
              <a:avLst/>
              <a:gdLst/>
              <a:ahLst/>
              <a:cxnLst/>
              <a:rect l="l" t="t" r="r" b="b"/>
              <a:pathLst>
                <a:path w="16464" h="1100" extrusionOk="0">
                  <a:moveTo>
                    <a:pt x="104" y="0"/>
                  </a:moveTo>
                  <a:cubicBezTo>
                    <a:pt x="29" y="0"/>
                    <a:pt x="1" y="109"/>
                    <a:pt x="80" y="120"/>
                  </a:cubicBezTo>
                  <a:cubicBezTo>
                    <a:pt x="342" y="180"/>
                    <a:pt x="592" y="251"/>
                    <a:pt x="854" y="299"/>
                  </a:cubicBezTo>
                  <a:cubicBezTo>
                    <a:pt x="1116" y="346"/>
                    <a:pt x="1378" y="382"/>
                    <a:pt x="1652" y="430"/>
                  </a:cubicBezTo>
                  <a:cubicBezTo>
                    <a:pt x="2164" y="501"/>
                    <a:pt x="2688" y="573"/>
                    <a:pt x="3211" y="644"/>
                  </a:cubicBezTo>
                  <a:cubicBezTo>
                    <a:pt x="4271" y="775"/>
                    <a:pt x="5331" y="882"/>
                    <a:pt x="6402" y="954"/>
                  </a:cubicBezTo>
                  <a:cubicBezTo>
                    <a:pt x="7776" y="1054"/>
                    <a:pt x="9160" y="1099"/>
                    <a:pt x="10544" y="1099"/>
                  </a:cubicBezTo>
                  <a:cubicBezTo>
                    <a:pt x="11295" y="1099"/>
                    <a:pt x="12046" y="1086"/>
                    <a:pt x="12796" y="1061"/>
                  </a:cubicBezTo>
                  <a:cubicBezTo>
                    <a:pt x="13391" y="1037"/>
                    <a:pt x="13998" y="1001"/>
                    <a:pt x="14606" y="965"/>
                  </a:cubicBezTo>
                  <a:cubicBezTo>
                    <a:pt x="15189" y="918"/>
                    <a:pt x="15796" y="894"/>
                    <a:pt x="16380" y="787"/>
                  </a:cubicBezTo>
                  <a:cubicBezTo>
                    <a:pt x="16463" y="763"/>
                    <a:pt x="16439" y="632"/>
                    <a:pt x="16356" y="632"/>
                  </a:cubicBezTo>
                  <a:cubicBezTo>
                    <a:pt x="15832" y="632"/>
                    <a:pt x="15296" y="703"/>
                    <a:pt x="14760" y="739"/>
                  </a:cubicBezTo>
                  <a:cubicBezTo>
                    <a:pt x="14237" y="775"/>
                    <a:pt x="13713" y="799"/>
                    <a:pt x="13189" y="823"/>
                  </a:cubicBezTo>
                  <a:cubicBezTo>
                    <a:pt x="12367" y="869"/>
                    <a:pt x="11546" y="886"/>
                    <a:pt x="10724" y="886"/>
                  </a:cubicBezTo>
                  <a:cubicBezTo>
                    <a:pt x="10486" y="886"/>
                    <a:pt x="10248" y="885"/>
                    <a:pt x="10010" y="882"/>
                  </a:cubicBezTo>
                  <a:cubicBezTo>
                    <a:pt x="7902" y="870"/>
                    <a:pt x="5783" y="727"/>
                    <a:pt x="3676" y="489"/>
                  </a:cubicBezTo>
                  <a:cubicBezTo>
                    <a:pt x="3080" y="418"/>
                    <a:pt x="2485" y="334"/>
                    <a:pt x="1890" y="251"/>
                  </a:cubicBezTo>
                  <a:cubicBezTo>
                    <a:pt x="1604" y="203"/>
                    <a:pt x="1306" y="168"/>
                    <a:pt x="1021" y="120"/>
                  </a:cubicBezTo>
                  <a:cubicBezTo>
                    <a:pt x="878" y="96"/>
                    <a:pt x="735" y="72"/>
                    <a:pt x="580" y="49"/>
                  </a:cubicBezTo>
                  <a:cubicBezTo>
                    <a:pt x="425" y="25"/>
                    <a:pt x="271" y="25"/>
                    <a:pt x="116" y="1"/>
                  </a:cubicBezTo>
                  <a:cubicBezTo>
                    <a:pt x="112" y="0"/>
                    <a:pt x="108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2"/>
            <p:cNvSpPr/>
            <p:nvPr/>
          </p:nvSpPr>
          <p:spPr>
            <a:xfrm>
              <a:off x="5289065" y="2230741"/>
              <a:ext cx="49450" cy="229796"/>
            </a:xfrm>
            <a:custGeom>
              <a:avLst/>
              <a:gdLst/>
              <a:ahLst/>
              <a:cxnLst/>
              <a:rect l="l" t="t" r="r" b="b"/>
              <a:pathLst>
                <a:path w="714" h="3318" extrusionOk="0">
                  <a:moveTo>
                    <a:pt x="487" y="1"/>
                  </a:moveTo>
                  <a:cubicBezTo>
                    <a:pt x="466" y="1"/>
                    <a:pt x="445" y="11"/>
                    <a:pt x="429" y="38"/>
                  </a:cubicBezTo>
                  <a:cubicBezTo>
                    <a:pt x="298" y="300"/>
                    <a:pt x="179" y="562"/>
                    <a:pt x="108" y="860"/>
                  </a:cubicBezTo>
                  <a:cubicBezTo>
                    <a:pt x="36" y="1133"/>
                    <a:pt x="1" y="1431"/>
                    <a:pt x="1" y="1717"/>
                  </a:cubicBezTo>
                  <a:cubicBezTo>
                    <a:pt x="1" y="1991"/>
                    <a:pt x="48" y="2276"/>
                    <a:pt x="132" y="2538"/>
                  </a:cubicBezTo>
                  <a:cubicBezTo>
                    <a:pt x="167" y="2669"/>
                    <a:pt x="215" y="2788"/>
                    <a:pt x="274" y="2908"/>
                  </a:cubicBezTo>
                  <a:cubicBezTo>
                    <a:pt x="334" y="3038"/>
                    <a:pt x="394" y="3193"/>
                    <a:pt x="501" y="3289"/>
                  </a:cubicBezTo>
                  <a:cubicBezTo>
                    <a:pt x="521" y="3308"/>
                    <a:pt x="547" y="3317"/>
                    <a:pt x="574" y="3317"/>
                  </a:cubicBezTo>
                  <a:cubicBezTo>
                    <a:pt x="643" y="3317"/>
                    <a:pt x="714" y="3259"/>
                    <a:pt x="679" y="3181"/>
                  </a:cubicBezTo>
                  <a:cubicBezTo>
                    <a:pt x="632" y="3062"/>
                    <a:pt x="560" y="2955"/>
                    <a:pt x="501" y="2848"/>
                  </a:cubicBezTo>
                  <a:cubicBezTo>
                    <a:pt x="441" y="2741"/>
                    <a:pt x="394" y="2622"/>
                    <a:pt x="358" y="2503"/>
                  </a:cubicBezTo>
                  <a:cubicBezTo>
                    <a:pt x="274" y="2241"/>
                    <a:pt x="239" y="1979"/>
                    <a:pt x="227" y="1717"/>
                  </a:cubicBezTo>
                  <a:cubicBezTo>
                    <a:pt x="203" y="1181"/>
                    <a:pt x="322" y="598"/>
                    <a:pt x="548" y="98"/>
                  </a:cubicBezTo>
                  <a:cubicBezTo>
                    <a:pt x="573" y="49"/>
                    <a:pt x="531" y="1"/>
                    <a:pt x="4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2"/>
            <p:cNvSpPr/>
            <p:nvPr/>
          </p:nvSpPr>
          <p:spPr>
            <a:xfrm>
              <a:off x="5341007" y="3192573"/>
              <a:ext cx="44740" cy="175845"/>
            </a:xfrm>
            <a:custGeom>
              <a:avLst/>
              <a:gdLst/>
              <a:ahLst/>
              <a:cxnLst/>
              <a:rect l="l" t="t" r="r" b="b"/>
              <a:pathLst>
                <a:path w="646" h="2539" extrusionOk="0">
                  <a:moveTo>
                    <a:pt x="317" y="1"/>
                  </a:moveTo>
                  <a:cubicBezTo>
                    <a:pt x="286" y="1"/>
                    <a:pt x="253" y="18"/>
                    <a:pt x="239" y="57"/>
                  </a:cubicBezTo>
                  <a:cubicBezTo>
                    <a:pt x="72" y="461"/>
                    <a:pt x="1" y="866"/>
                    <a:pt x="36" y="1307"/>
                  </a:cubicBezTo>
                  <a:cubicBezTo>
                    <a:pt x="60" y="1521"/>
                    <a:pt x="96" y="1735"/>
                    <a:pt x="167" y="1926"/>
                  </a:cubicBezTo>
                  <a:cubicBezTo>
                    <a:pt x="227" y="2116"/>
                    <a:pt x="298" y="2354"/>
                    <a:pt x="441" y="2509"/>
                  </a:cubicBezTo>
                  <a:cubicBezTo>
                    <a:pt x="465" y="2529"/>
                    <a:pt x="492" y="2538"/>
                    <a:pt x="518" y="2538"/>
                  </a:cubicBezTo>
                  <a:cubicBezTo>
                    <a:pt x="585" y="2538"/>
                    <a:pt x="646" y="2479"/>
                    <a:pt x="620" y="2402"/>
                  </a:cubicBezTo>
                  <a:cubicBezTo>
                    <a:pt x="596" y="2307"/>
                    <a:pt x="537" y="2224"/>
                    <a:pt x="489" y="2128"/>
                  </a:cubicBezTo>
                  <a:cubicBezTo>
                    <a:pt x="453" y="2045"/>
                    <a:pt x="417" y="1962"/>
                    <a:pt x="394" y="1866"/>
                  </a:cubicBezTo>
                  <a:cubicBezTo>
                    <a:pt x="322" y="1676"/>
                    <a:pt x="286" y="1473"/>
                    <a:pt x="263" y="1271"/>
                  </a:cubicBezTo>
                  <a:cubicBezTo>
                    <a:pt x="227" y="890"/>
                    <a:pt x="251" y="461"/>
                    <a:pt x="382" y="92"/>
                  </a:cubicBezTo>
                  <a:cubicBezTo>
                    <a:pt x="403" y="36"/>
                    <a:pt x="362" y="1"/>
                    <a:pt x="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2"/>
            <p:cNvSpPr/>
            <p:nvPr/>
          </p:nvSpPr>
          <p:spPr>
            <a:xfrm>
              <a:off x="4964181" y="1952192"/>
              <a:ext cx="385764" cy="82070"/>
            </a:xfrm>
            <a:custGeom>
              <a:avLst/>
              <a:gdLst/>
              <a:ahLst/>
              <a:cxnLst/>
              <a:rect l="l" t="t" r="r" b="b"/>
              <a:pathLst>
                <a:path w="5570" h="1185" extrusionOk="0">
                  <a:moveTo>
                    <a:pt x="411" y="0"/>
                  </a:moveTo>
                  <a:cubicBezTo>
                    <a:pt x="298" y="0"/>
                    <a:pt x="185" y="6"/>
                    <a:pt x="72" y="24"/>
                  </a:cubicBezTo>
                  <a:cubicBezTo>
                    <a:pt x="1" y="36"/>
                    <a:pt x="1" y="143"/>
                    <a:pt x="72" y="155"/>
                  </a:cubicBezTo>
                  <a:cubicBezTo>
                    <a:pt x="298" y="226"/>
                    <a:pt x="548" y="226"/>
                    <a:pt x="786" y="238"/>
                  </a:cubicBezTo>
                  <a:cubicBezTo>
                    <a:pt x="1025" y="250"/>
                    <a:pt x="1263" y="274"/>
                    <a:pt x="1489" y="298"/>
                  </a:cubicBezTo>
                  <a:cubicBezTo>
                    <a:pt x="1977" y="333"/>
                    <a:pt x="2453" y="393"/>
                    <a:pt x="2930" y="464"/>
                  </a:cubicBezTo>
                  <a:cubicBezTo>
                    <a:pt x="3406" y="536"/>
                    <a:pt x="3882" y="607"/>
                    <a:pt x="4346" y="703"/>
                  </a:cubicBezTo>
                  <a:cubicBezTo>
                    <a:pt x="4692" y="774"/>
                    <a:pt x="5156" y="822"/>
                    <a:pt x="5370" y="1143"/>
                  </a:cubicBezTo>
                  <a:cubicBezTo>
                    <a:pt x="5392" y="1172"/>
                    <a:pt x="5421" y="1185"/>
                    <a:pt x="5449" y="1185"/>
                  </a:cubicBezTo>
                  <a:cubicBezTo>
                    <a:pt x="5512" y="1185"/>
                    <a:pt x="5570" y="1122"/>
                    <a:pt x="5537" y="1048"/>
                  </a:cubicBezTo>
                  <a:cubicBezTo>
                    <a:pt x="5406" y="774"/>
                    <a:pt x="5132" y="655"/>
                    <a:pt x="4870" y="583"/>
                  </a:cubicBezTo>
                  <a:cubicBezTo>
                    <a:pt x="4513" y="476"/>
                    <a:pt x="4132" y="417"/>
                    <a:pt x="3763" y="357"/>
                  </a:cubicBezTo>
                  <a:cubicBezTo>
                    <a:pt x="2977" y="214"/>
                    <a:pt x="2191" y="119"/>
                    <a:pt x="1406" y="48"/>
                  </a:cubicBezTo>
                  <a:cubicBezTo>
                    <a:pt x="1179" y="36"/>
                    <a:pt x="965" y="12"/>
                    <a:pt x="751" y="12"/>
                  </a:cubicBezTo>
                  <a:cubicBezTo>
                    <a:pt x="638" y="6"/>
                    <a:pt x="524" y="0"/>
                    <a:pt x="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2"/>
            <p:cNvSpPr/>
            <p:nvPr/>
          </p:nvSpPr>
          <p:spPr>
            <a:xfrm>
              <a:off x="3985376" y="2165501"/>
              <a:ext cx="116353" cy="102640"/>
            </a:xfrm>
            <a:custGeom>
              <a:avLst/>
              <a:gdLst/>
              <a:ahLst/>
              <a:cxnLst/>
              <a:rect l="l" t="t" r="r" b="b"/>
              <a:pathLst>
                <a:path w="1680" h="1482" extrusionOk="0">
                  <a:moveTo>
                    <a:pt x="1303" y="1"/>
                  </a:moveTo>
                  <a:cubicBezTo>
                    <a:pt x="1215" y="1"/>
                    <a:pt x="1126" y="34"/>
                    <a:pt x="1049" y="99"/>
                  </a:cubicBezTo>
                  <a:cubicBezTo>
                    <a:pt x="751" y="361"/>
                    <a:pt x="441" y="623"/>
                    <a:pt x="132" y="885"/>
                  </a:cubicBezTo>
                  <a:cubicBezTo>
                    <a:pt x="1" y="1004"/>
                    <a:pt x="1" y="1254"/>
                    <a:pt x="132" y="1373"/>
                  </a:cubicBezTo>
                  <a:cubicBezTo>
                    <a:pt x="205" y="1446"/>
                    <a:pt x="293" y="1482"/>
                    <a:pt x="382" y="1482"/>
                  </a:cubicBezTo>
                  <a:cubicBezTo>
                    <a:pt x="466" y="1482"/>
                    <a:pt x="550" y="1449"/>
                    <a:pt x="620" y="1385"/>
                  </a:cubicBezTo>
                  <a:cubicBezTo>
                    <a:pt x="930" y="1123"/>
                    <a:pt x="1227" y="861"/>
                    <a:pt x="1537" y="587"/>
                  </a:cubicBezTo>
                  <a:cubicBezTo>
                    <a:pt x="1668" y="468"/>
                    <a:pt x="1680" y="230"/>
                    <a:pt x="1549" y="99"/>
                  </a:cubicBezTo>
                  <a:cubicBezTo>
                    <a:pt x="1477" y="34"/>
                    <a:pt x="1391" y="1"/>
                    <a:pt x="1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2"/>
            <p:cNvSpPr/>
            <p:nvPr/>
          </p:nvSpPr>
          <p:spPr>
            <a:xfrm>
              <a:off x="4054632" y="2354225"/>
              <a:ext cx="87541" cy="131520"/>
            </a:xfrm>
            <a:custGeom>
              <a:avLst/>
              <a:gdLst/>
              <a:ahLst/>
              <a:cxnLst/>
              <a:rect l="l" t="t" r="r" b="b"/>
              <a:pathLst>
                <a:path w="1264" h="1899" extrusionOk="0">
                  <a:moveTo>
                    <a:pt x="412" y="0"/>
                  </a:moveTo>
                  <a:cubicBezTo>
                    <a:pt x="381" y="0"/>
                    <a:pt x="350" y="5"/>
                    <a:pt x="322" y="17"/>
                  </a:cubicBezTo>
                  <a:cubicBezTo>
                    <a:pt x="156" y="65"/>
                    <a:pt x="1" y="255"/>
                    <a:pt x="72" y="434"/>
                  </a:cubicBezTo>
                  <a:cubicBezTo>
                    <a:pt x="227" y="839"/>
                    <a:pt x="370" y="1244"/>
                    <a:pt x="525" y="1636"/>
                  </a:cubicBezTo>
                  <a:cubicBezTo>
                    <a:pt x="561" y="1732"/>
                    <a:pt x="596" y="1803"/>
                    <a:pt x="680" y="1851"/>
                  </a:cubicBezTo>
                  <a:cubicBezTo>
                    <a:pt x="727" y="1883"/>
                    <a:pt x="796" y="1898"/>
                    <a:pt x="861" y="1898"/>
                  </a:cubicBezTo>
                  <a:cubicBezTo>
                    <a:pt x="894" y="1898"/>
                    <a:pt x="926" y="1894"/>
                    <a:pt x="953" y="1887"/>
                  </a:cubicBezTo>
                  <a:cubicBezTo>
                    <a:pt x="1108" y="1839"/>
                    <a:pt x="1263" y="1648"/>
                    <a:pt x="1192" y="1470"/>
                  </a:cubicBezTo>
                  <a:cubicBezTo>
                    <a:pt x="1049" y="1065"/>
                    <a:pt x="894" y="660"/>
                    <a:pt x="751" y="255"/>
                  </a:cubicBezTo>
                  <a:cubicBezTo>
                    <a:pt x="715" y="172"/>
                    <a:pt x="668" y="101"/>
                    <a:pt x="584" y="53"/>
                  </a:cubicBezTo>
                  <a:cubicBezTo>
                    <a:pt x="537" y="21"/>
                    <a:pt x="473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2"/>
            <p:cNvSpPr/>
            <p:nvPr/>
          </p:nvSpPr>
          <p:spPr>
            <a:xfrm>
              <a:off x="4207205" y="2238220"/>
              <a:ext cx="105618" cy="125979"/>
            </a:xfrm>
            <a:custGeom>
              <a:avLst/>
              <a:gdLst/>
              <a:ahLst/>
              <a:cxnLst/>
              <a:rect l="l" t="t" r="r" b="b"/>
              <a:pathLst>
                <a:path w="1525" h="1819" extrusionOk="0">
                  <a:moveTo>
                    <a:pt x="403" y="1"/>
                  </a:moveTo>
                  <a:cubicBezTo>
                    <a:pt x="347" y="1"/>
                    <a:pt x="291" y="16"/>
                    <a:pt x="239" y="49"/>
                  </a:cubicBezTo>
                  <a:cubicBezTo>
                    <a:pt x="84" y="144"/>
                    <a:pt x="1" y="359"/>
                    <a:pt x="108" y="514"/>
                  </a:cubicBezTo>
                  <a:cubicBezTo>
                    <a:pt x="346" y="895"/>
                    <a:pt x="584" y="1264"/>
                    <a:pt x="822" y="1645"/>
                  </a:cubicBezTo>
                  <a:cubicBezTo>
                    <a:pt x="888" y="1751"/>
                    <a:pt x="1010" y="1819"/>
                    <a:pt x="1135" y="1819"/>
                  </a:cubicBezTo>
                  <a:cubicBezTo>
                    <a:pt x="1191" y="1819"/>
                    <a:pt x="1247" y="1805"/>
                    <a:pt x="1298" y="1776"/>
                  </a:cubicBezTo>
                  <a:cubicBezTo>
                    <a:pt x="1441" y="1680"/>
                    <a:pt x="1525" y="1466"/>
                    <a:pt x="1429" y="1299"/>
                  </a:cubicBezTo>
                  <a:cubicBezTo>
                    <a:pt x="1191" y="930"/>
                    <a:pt x="953" y="549"/>
                    <a:pt x="715" y="180"/>
                  </a:cubicBezTo>
                  <a:cubicBezTo>
                    <a:pt x="649" y="74"/>
                    <a:pt x="527" y="1"/>
                    <a:pt x="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2"/>
            <p:cNvSpPr/>
            <p:nvPr/>
          </p:nvSpPr>
          <p:spPr>
            <a:xfrm>
              <a:off x="4284703" y="2482349"/>
              <a:ext cx="76807" cy="119677"/>
            </a:xfrm>
            <a:custGeom>
              <a:avLst/>
              <a:gdLst/>
              <a:ahLst/>
              <a:cxnLst/>
              <a:rect l="l" t="t" r="r" b="b"/>
              <a:pathLst>
                <a:path w="1109" h="1728" extrusionOk="0">
                  <a:moveTo>
                    <a:pt x="399" y="1"/>
                  </a:moveTo>
                  <a:cubicBezTo>
                    <a:pt x="369" y="1"/>
                    <a:pt x="338" y="5"/>
                    <a:pt x="310" y="13"/>
                  </a:cubicBezTo>
                  <a:cubicBezTo>
                    <a:pt x="132" y="60"/>
                    <a:pt x="1" y="251"/>
                    <a:pt x="60" y="429"/>
                  </a:cubicBezTo>
                  <a:cubicBezTo>
                    <a:pt x="168" y="775"/>
                    <a:pt x="275" y="1120"/>
                    <a:pt x="382" y="1465"/>
                  </a:cubicBezTo>
                  <a:cubicBezTo>
                    <a:pt x="418" y="1549"/>
                    <a:pt x="465" y="1632"/>
                    <a:pt x="537" y="1680"/>
                  </a:cubicBezTo>
                  <a:cubicBezTo>
                    <a:pt x="592" y="1711"/>
                    <a:pt x="658" y="1727"/>
                    <a:pt x="721" y="1727"/>
                  </a:cubicBezTo>
                  <a:cubicBezTo>
                    <a:pt x="752" y="1727"/>
                    <a:pt x="783" y="1723"/>
                    <a:pt x="810" y="1715"/>
                  </a:cubicBezTo>
                  <a:cubicBezTo>
                    <a:pt x="977" y="1668"/>
                    <a:pt x="1108" y="1477"/>
                    <a:pt x="1060" y="1299"/>
                  </a:cubicBezTo>
                  <a:cubicBezTo>
                    <a:pt x="953" y="953"/>
                    <a:pt x="834" y="608"/>
                    <a:pt x="727" y="263"/>
                  </a:cubicBezTo>
                  <a:cubicBezTo>
                    <a:pt x="703" y="167"/>
                    <a:pt x="656" y="96"/>
                    <a:pt x="572" y="48"/>
                  </a:cubicBezTo>
                  <a:cubicBezTo>
                    <a:pt x="525" y="17"/>
                    <a:pt x="461" y="1"/>
                    <a:pt x="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2"/>
            <p:cNvSpPr/>
            <p:nvPr/>
          </p:nvSpPr>
          <p:spPr>
            <a:xfrm>
              <a:off x="4435614" y="2357826"/>
              <a:ext cx="113859" cy="101531"/>
            </a:xfrm>
            <a:custGeom>
              <a:avLst/>
              <a:gdLst/>
              <a:ahLst/>
              <a:cxnLst/>
              <a:rect l="l" t="t" r="r" b="b"/>
              <a:pathLst>
                <a:path w="1644" h="1466" extrusionOk="0">
                  <a:moveTo>
                    <a:pt x="1298" y="1"/>
                  </a:moveTo>
                  <a:cubicBezTo>
                    <a:pt x="1203" y="1"/>
                    <a:pt x="1120" y="37"/>
                    <a:pt x="1048" y="96"/>
                  </a:cubicBezTo>
                  <a:cubicBezTo>
                    <a:pt x="727" y="358"/>
                    <a:pt x="417" y="608"/>
                    <a:pt x="108" y="870"/>
                  </a:cubicBezTo>
                  <a:cubicBezTo>
                    <a:pt x="36" y="918"/>
                    <a:pt x="1" y="1025"/>
                    <a:pt x="1" y="1108"/>
                  </a:cubicBezTo>
                  <a:cubicBezTo>
                    <a:pt x="1" y="1192"/>
                    <a:pt x="36" y="1299"/>
                    <a:pt x="96" y="1358"/>
                  </a:cubicBezTo>
                  <a:cubicBezTo>
                    <a:pt x="155" y="1418"/>
                    <a:pt x="251" y="1465"/>
                    <a:pt x="346" y="1465"/>
                  </a:cubicBezTo>
                  <a:cubicBezTo>
                    <a:pt x="441" y="1465"/>
                    <a:pt x="513" y="1430"/>
                    <a:pt x="584" y="1370"/>
                  </a:cubicBezTo>
                  <a:cubicBezTo>
                    <a:pt x="906" y="1108"/>
                    <a:pt x="1215" y="858"/>
                    <a:pt x="1537" y="596"/>
                  </a:cubicBezTo>
                  <a:cubicBezTo>
                    <a:pt x="1596" y="549"/>
                    <a:pt x="1632" y="441"/>
                    <a:pt x="1644" y="358"/>
                  </a:cubicBezTo>
                  <a:cubicBezTo>
                    <a:pt x="1644" y="275"/>
                    <a:pt x="1608" y="168"/>
                    <a:pt x="1537" y="108"/>
                  </a:cubicBezTo>
                  <a:cubicBezTo>
                    <a:pt x="1477" y="49"/>
                    <a:pt x="1382" y="1"/>
                    <a:pt x="1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2"/>
            <p:cNvSpPr/>
            <p:nvPr/>
          </p:nvSpPr>
          <p:spPr>
            <a:xfrm>
              <a:off x="4518930" y="2225408"/>
              <a:ext cx="141078" cy="70712"/>
            </a:xfrm>
            <a:custGeom>
              <a:avLst/>
              <a:gdLst/>
              <a:ahLst/>
              <a:cxnLst/>
              <a:rect l="l" t="t" r="r" b="b"/>
              <a:pathLst>
                <a:path w="2037" h="1021" extrusionOk="0">
                  <a:moveTo>
                    <a:pt x="392" y="1"/>
                  </a:moveTo>
                  <a:cubicBezTo>
                    <a:pt x="241" y="1"/>
                    <a:pt x="77" y="92"/>
                    <a:pt x="36" y="246"/>
                  </a:cubicBezTo>
                  <a:cubicBezTo>
                    <a:pt x="0" y="425"/>
                    <a:pt x="84" y="627"/>
                    <a:pt x="274" y="675"/>
                  </a:cubicBezTo>
                  <a:lnTo>
                    <a:pt x="1560" y="1008"/>
                  </a:lnTo>
                  <a:cubicBezTo>
                    <a:pt x="1591" y="1016"/>
                    <a:pt x="1622" y="1020"/>
                    <a:pt x="1654" y="1020"/>
                  </a:cubicBezTo>
                  <a:cubicBezTo>
                    <a:pt x="1804" y="1020"/>
                    <a:pt x="1949" y="930"/>
                    <a:pt x="1989" y="782"/>
                  </a:cubicBezTo>
                  <a:cubicBezTo>
                    <a:pt x="2036" y="603"/>
                    <a:pt x="1941" y="401"/>
                    <a:pt x="1750" y="353"/>
                  </a:cubicBezTo>
                  <a:lnTo>
                    <a:pt x="465" y="8"/>
                  </a:lnTo>
                  <a:cubicBezTo>
                    <a:pt x="441" y="3"/>
                    <a:pt x="417" y="1"/>
                    <a:pt x="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2"/>
            <p:cNvSpPr/>
            <p:nvPr/>
          </p:nvSpPr>
          <p:spPr>
            <a:xfrm>
              <a:off x="4800943" y="2268001"/>
              <a:ext cx="111366" cy="93221"/>
            </a:xfrm>
            <a:custGeom>
              <a:avLst/>
              <a:gdLst/>
              <a:ahLst/>
              <a:cxnLst/>
              <a:rect l="l" t="t" r="r" b="b"/>
              <a:pathLst>
                <a:path w="1608" h="1346" extrusionOk="0">
                  <a:moveTo>
                    <a:pt x="363" y="0"/>
                  </a:moveTo>
                  <a:cubicBezTo>
                    <a:pt x="332" y="0"/>
                    <a:pt x="302" y="4"/>
                    <a:pt x="274" y="12"/>
                  </a:cubicBezTo>
                  <a:cubicBezTo>
                    <a:pt x="191" y="24"/>
                    <a:pt x="107" y="84"/>
                    <a:pt x="60" y="167"/>
                  </a:cubicBezTo>
                  <a:cubicBezTo>
                    <a:pt x="24" y="238"/>
                    <a:pt x="0" y="345"/>
                    <a:pt x="24" y="429"/>
                  </a:cubicBezTo>
                  <a:cubicBezTo>
                    <a:pt x="48" y="524"/>
                    <a:pt x="107" y="584"/>
                    <a:pt x="179" y="643"/>
                  </a:cubicBezTo>
                  <a:lnTo>
                    <a:pt x="1072" y="1298"/>
                  </a:lnTo>
                  <a:cubicBezTo>
                    <a:pt x="1111" y="1330"/>
                    <a:pt x="1178" y="1346"/>
                    <a:pt x="1242" y="1346"/>
                  </a:cubicBezTo>
                  <a:cubicBezTo>
                    <a:pt x="1274" y="1346"/>
                    <a:pt x="1306" y="1342"/>
                    <a:pt x="1334" y="1334"/>
                  </a:cubicBezTo>
                  <a:cubicBezTo>
                    <a:pt x="1417" y="1310"/>
                    <a:pt x="1500" y="1250"/>
                    <a:pt x="1548" y="1179"/>
                  </a:cubicBezTo>
                  <a:cubicBezTo>
                    <a:pt x="1584" y="1096"/>
                    <a:pt x="1607" y="1000"/>
                    <a:pt x="1584" y="917"/>
                  </a:cubicBezTo>
                  <a:cubicBezTo>
                    <a:pt x="1560" y="822"/>
                    <a:pt x="1500" y="762"/>
                    <a:pt x="1429" y="703"/>
                  </a:cubicBezTo>
                  <a:lnTo>
                    <a:pt x="536" y="48"/>
                  </a:lnTo>
                  <a:cubicBezTo>
                    <a:pt x="488" y="16"/>
                    <a:pt x="425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2"/>
            <p:cNvSpPr/>
            <p:nvPr/>
          </p:nvSpPr>
          <p:spPr>
            <a:xfrm>
              <a:off x="4761328" y="2427152"/>
              <a:ext cx="49519" cy="140246"/>
            </a:xfrm>
            <a:custGeom>
              <a:avLst/>
              <a:gdLst/>
              <a:ahLst/>
              <a:cxnLst/>
              <a:rect l="l" t="t" r="r" b="b"/>
              <a:pathLst>
                <a:path w="715" h="2025" extrusionOk="0">
                  <a:moveTo>
                    <a:pt x="358" y="0"/>
                  </a:moveTo>
                  <a:cubicBezTo>
                    <a:pt x="167" y="12"/>
                    <a:pt x="1" y="143"/>
                    <a:pt x="1" y="345"/>
                  </a:cubicBezTo>
                  <a:cubicBezTo>
                    <a:pt x="13" y="786"/>
                    <a:pt x="13" y="1226"/>
                    <a:pt x="24" y="1667"/>
                  </a:cubicBezTo>
                  <a:cubicBezTo>
                    <a:pt x="24" y="1846"/>
                    <a:pt x="179" y="2024"/>
                    <a:pt x="370" y="2024"/>
                  </a:cubicBezTo>
                  <a:cubicBezTo>
                    <a:pt x="548" y="2012"/>
                    <a:pt x="715" y="1869"/>
                    <a:pt x="715" y="1679"/>
                  </a:cubicBezTo>
                  <a:cubicBezTo>
                    <a:pt x="715" y="1238"/>
                    <a:pt x="703" y="798"/>
                    <a:pt x="691" y="357"/>
                  </a:cubicBezTo>
                  <a:cubicBezTo>
                    <a:pt x="691" y="167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2"/>
            <p:cNvSpPr/>
            <p:nvPr/>
          </p:nvSpPr>
          <p:spPr>
            <a:xfrm>
              <a:off x="4995555" y="2271394"/>
              <a:ext cx="86641" cy="121062"/>
            </a:xfrm>
            <a:custGeom>
              <a:avLst/>
              <a:gdLst/>
              <a:ahLst/>
              <a:cxnLst/>
              <a:rect l="l" t="t" r="r" b="b"/>
              <a:pathLst>
                <a:path w="1251" h="1748" extrusionOk="0">
                  <a:moveTo>
                    <a:pt x="883" y="0"/>
                  </a:moveTo>
                  <a:cubicBezTo>
                    <a:pt x="765" y="0"/>
                    <a:pt x="649" y="51"/>
                    <a:pt x="595" y="165"/>
                  </a:cubicBezTo>
                  <a:cubicBezTo>
                    <a:pt x="417" y="523"/>
                    <a:pt x="238" y="868"/>
                    <a:pt x="60" y="1225"/>
                  </a:cubicBezTo>
                  <a:cubicBezTo>
                    <a:pt x="24" y="1308"/>
                    <a:pt x="0" y="1404"/>
                    <a:pt x="24" y="1499"/>
                  </a:cubicBezTo>
                  <a:cubicBezTo>
                    <a:pt x="48" y="1570"/>
                    <a:pt x="107" y="1666"/>
                    <a:pt x="179" y="1701"/>
                  </a:cubicBezTo>
                  <a:cubicBezTo>
                    <a:pt x="234" y="1731"/>
                    <a:pt x="301" y="1748"/>
                    <a:pt x="367" y="1748"/>
                  </a:cubicBezTo>
                  <a:cubicBezTo>
                    <a:pt x="485" y="1748"/>
                    <a:pt x="602" y="1697"/>
                    <a:pt x="655" y="1582"/>
                  </a:cubicBezTo>
                  <a:cubicBezTo>
                    <a:pt x="833" y="1237"/>
                    <a:pt x="1012" y="880"/>
                    <a:pt x="1191" y="523"/>
                  </a:cubicBezTo>
                  <a:cubicBezTo>
                    <a:pt x="1226" y="439"/>
                    <a:pt x="1250" y="356"/>
                    <a:pt x="1226" y="261"/>
                  </a:cubicBezTo>
                  <a:cubicBezTo>
                    <a:pt x="1203" y="177"/>
                    <a:pt x="1143" y="94"/>
                    <a:pt x="1072" y="46"/>
                  </a:cubicBezTo>
                  <a:cubicBezTo>
                    <a:pt x="1016" y="16"/>
                    <a:pt x="949" y="0"/>
                    <a:pt x="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2"/>
            <p:cNvSpPr/>
            <p:nvPr/>
          </p:nvSpPr>
          <p:spPr>
            <a:xfrm>
              <a:off x="5079632" y="2174851"/>
              <a:ext cx="135329" cy="72513"/>
            </a:xfrm>
            <a:custGeom>
              <a:avLst/>
              <a:gdLst/>
              <a:ahLst/>
              <a:cxnLst/>
              <a:rect l="l" t="t" r="r" b="b"/>
              <a:pathLst>
                <a:path w="1954" h="1047" extrusionOk="0">
                  <a:moveTo>
                    <a:pt x="389" y="0"/>
                  </a:moveTo>
                  <a:cubicBezTo>
                    <a:pt x="234" y="0"/>
                    <a:pt x="78" y="100"/>
                    <a:pt x="48" y="250"/>
                  </a:cubicBezTo>
                  <a:cubicBezTo>
                    <a:pt x="0" y="428"/>
                    <a:pt x="96" y="619"/>
                    <a:pt x="274" y="678"/>
                  </a:cubicBezTo>
                  <a:cubicBezTo>
                    <a:pt x="679" y="797"/>
                    <a:pt x="1072" y="917"/>
                    <a:pt x="1477" y="1036"/>
                  </a:cubicBezTo>
                  <a:cubicBezTo>
                    <a:pt x="1504" y="1043"/>
                    <a:pt x="1532" y="1047"/>
                    <a:pt x="1560" y="1047"/>
                  </a:cubicBezTo>
                  <a:cubicBezTo>
                    <a:pt x="1708" y="1047"/>
                    <a:pt x="1865" y="947"/>
                    <a:pt x="1905" y="797"/>
                  </a:cubicBezTo>
                  <a:cubicBezTo>
                    <a:pt x="1953" y="619"/>
                    <a:pt x="1858" y="428"/>
                    <a:pt x="1667" y="369"/>
                  </a:cubicBezTo>
                  <a:cubicBezTo>
                    <a:pt x="1274" y="250"/>
                    <a:pt x="870" y="131"/>
                    <a:pt x="477" y="12"/>
                  </a:cubicBezTo>
                  <a:cubicBezTo>
                    <a:pt x="448" y="4"/>
                    <a:pt x="418" y="0"/>
                    <a:pt x="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2"/>
            <p:cNvSpPr/>
            <p:nvPr/>
          </p:nvSpPr>
          <p:spPr>
            <a:xfrm>
              <a:off x="5181855" y="2353740"/>
              <a:ext cx="79231" cy="136714"/>
            </a:xfrm>
            <a:custGeom>
              <a:avLst/>
              <a:gdLst/>
              <a:ahLst/>
              <a:cxnLst/>
              <a:rect l="l" t="t" r="r" b="b"/>
              <a:pathLst>
                <a:path w="1144" h="1974" extrusionOk="0">
                  <a:moveTo>
                    <a:pt x="766" y="0"/>
                  </a:moveTo>
                  <a:cubicBezTo>
                    <a:pt x="618" y="0"/>
                    <a:pt x="479" y="93"/>
                    <a:pt x="429" y="250"/>
                  </a:cubicBezTo>
                  <a:cubicBezTo>
                    <a:pt x="298" y="679"/>
                    <a:pt x="179" y="1108"/>
                    <a:pt x="48" y="1536"/>
                  </a:cubicBezTo>
                  <a:cubicBezTo>
                    <a:pt x="1" y="1703"/>
                    <a:pt x="108" y="1917"/>
                    <a:pt x="287" y="1965"/>
                  </a:cubicBezTo>
                  <a:cubicBezTo>
                    <a:pt x="314" y="1970"/>
                    <a:pt x="341" y="1973"/>
                    <a:pt x="368" y="1973"/>
                  </a:cubicBezTo>
                  <a:cubicBezTo>
                    <a:pt x="520" y="1973"/>
                    <a:pt x="665" y="1889"/>
                    <a:pt x="715" y="1727"/>
                  </a:cubicBezTo>
                  <a:cubicBezTo>
                    <a:pt x="846" y="1298"/>
                    <a:pt x="965" y="870"/>
                    <a:pt x="1096" y="441"/>
                  </a:cubicBezTo>
                  <a:cubicBezTo>
                    <a:pt x="1144" y="262"/>
                    <a:pt x="1037" y="60"/>
                    <a:pt x="858" y="12"/>
                  </a:cubicBezTo>
                  <a:cubicBezTo>
                    <a:pt x="827" y="4"/>
                    <a:pt x="796" y="0"/>
                    <a:pt x="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2"/>
            <p:cNvSpPr/>
            <p:nvPr/>
          </p:nvSpPr>
          <p:spPr>
            <a:xfrm>
              <a:off x="5056570" y="2544403"/>
              <a:ext cx="61085" cy="116491"/>
            </a:xfrm>
            <a:custGeom>
              <a:avLst/>
              <a:gdLst/>
              <a:ahLst/>
              <a:cxnLst/>
              <a:rect l="l" t="t" r="r" b="b"/>
              <a:pathLst>
                <a:path w="882" h="1682" extrusionOk="0">
                  <a:moveTo>
                    <a:pt x="345" y="0"/>
                  </a:moveTo>
                  <a:cubicBezTo>
                    <a:pt x="320" y="0"/>
                    <a:pt x="296" y="3"/>
                    <a:pt x="274" y="10"/>
                  </a:cubicBezTo>
                  <a:cubicBezTo>
                    <a:pt x="191" y="33"/>
                    <a:pt x="107" y="93"/>
                    <a:pt x="60" y="164"/>
                  </a:cubicBezTo>
                  <a:cubicBezTo>
                    <a:pt x="12" y="260"/>
                    <a:pt x="0" y="343"/>
                    <a:pt x="24" y="438"/>
                  </a:cubicBezTo>
                  <a:lnTo>
                    <a:pt x="191" y="1427"/>
                  </a:lnTo>
                  <a:cubicBezTo>
                    <a:pt x="202" y="1498"/>
                    <a:pt x="274" y="1593"/>
                    <a:pt x="345" y="1629"/>
                  </a:cubicBezTo>
                  <a:cubicBezTo>
                    <a:pt x="393" y="1661"/>
                    <a:pt x="456" y="1682"/>
                    <a:pt x="518" y="1682"/>
                  </a:cubicBezTo>
                  <a:cubicBezTo>
                    <a:pt x="549" y="1682"/>
                    <a:pt x="580" y="1677"/>
                    <a:pt x="607" y="1665"/>
                  </a:cubicBezTo>
                  <a:cubicBezTo>
                    <a:pt x="691" y="1641"/>
                    <a:pt x="774" y="1593"/>
                    <a:pt x="822" y="1510"/>
                  </a:cubicBezTo>
                  <a:cubicBezTo>
                    <a:pt x="869" y="1427"/>
                    <a:pt x="881" y="1343"/>
                    <a:pt x="857" y="1248"/>
                  </a:cubicBezTo>
                  <a:cubicBezTo>
                    <a:pt x="798" y="915"/>
                    <a:pt x="750" y="593"/>
                    <a:pt x="691" y="260"/>
                  </a:cubicBezTo>
                  <a:cubicBezTo>
                    <a:pt x="679" y="176"/>
                    <a:pt x="607" y="93"/>
                    <a:pt x="536" y="57"/>
                  </a:cubicBezTo>
                  <a:cubicBezTo>
                    <a:pt x="484" y="22"/>
                    <a:pt x="412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2"/>
            <p:cNvSpPr/>
            <p:nvPr/>
          </p:nvSpPr>
          <p:spPr>
            <a:xfrm>
              <a:off x="4887514" y="2621693"/>
              <a:ext cx="80062" cy="122932"/>
            </a:xfrm>
            <a:custGeom>
              <a:avLst/>
              <a:gdLst/>
              <a:ahLst/>
              <a:cxnLst/>
              <a:rect l="l" t="t" r="r" b="b"/>
              <a:pathLst>
                <a:path w="1156" h="1775" extrusionOk="0">
                  <a:moveTo>
                    <a:pt x="402" y="1"/>
                  </a:moveTo>
                  <a:cubicBezTo>
                    <a:pt x="369" y="1"/>
                    <a:pt x="338" y="5"/>
                    <a:pt x="310" y="13"/>
                  </a:cubicBezTo>
                  <a:cubicBezTo>
                    <a:pt x="143" y="60"/>
                    <a:pt x="0" y="251"/>
                    <a:pt x="72" y="430"/>
                  </a:cubicBezTo>
                  <a:cubicBezTo>
                    <a:pt x="191" y="799"/>
                    <a:pt x="310" y="1156"/>
                    <a:pt x="429" y="1513"/>
                  </a:cubicBezTo>
                  <a:cubicBezTo>
                    <a:pt x="453" y="1596"/>
                    <a:pt x="500" y="1680"/>
                    <a:pt x="584" y="1727"/>
                  </a:cubicBezTo>
                  <a:cubicBezTo>
                    <a:pt x="631" y="1759"/>
                    <a:pt x="695" y="1775"/>
                    <a:pt x="757" y="1775"/>
                  </a:cubicBezTo>
                  <a:cubicBezTo>
                    <a:pt x="787" y="1775"/>
                    <a:pt x="818" y="1771"/>
                    <a:pt x="846" y="1763"/>
                  </a:cubicBezTo>
                  <a:cubicBezTo>
                    <a:pt x="1024" y="1715"/>
                    <a:pt x="1155" y="1525"/>
                    <a:pt x="1096" y="1346"/>
                  </a:cubicBezTo>
                  <a:cubicBezTo>
                    <a:pt x="977" y="977"/>
                    <a:pt x="858" y="620"/>
                    <a:pt x="738" y="263"/>
                  </a:cubicBezTo>
                  <a:cubicBezTo>
                    <a:pt x="703" y="180"/>
                    <a:pt x="667" y="96"/>
                    <a:pt x="584" y="49"/>
                  </a:cubicBezTo>
                  <a:cubicBezTo>
                    <a:pt x="536" y="17"/>
                    <a:pt x="467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2"/>
            <p:cNvSpPr/>
            <p:nvPr/>
          </p:nvSpPr>
          <p:spPr>
            <a:xfrm>
              <a:off x="4532919" y="2590597"/>
              <a:ext cx="111366" cy="110535"/>
            </a:xfrm>
            <a:custGeom>
              <a:avLst/>
              <a:gdLst/>
              <a:ahLst/>
              <a:cxnLst/>
              <a:rect l="l" t="t" r="r" b="b"/>
              <a:pathLst>
                <a:path w="1608" h="1596" extrusionOk="0">
                  <a:moveTo>
                    <a:pt x="375" y="0"/>
                  </a:moveTo>
                  <a:cubicBezTo>
                    <a:pt x="287" y="0"/>
                    <a:pt x="200" y="30"/>
                    <a:pt x="143" y="93"/>
                  </a:cubicBezTo>
                  <a:cubicBezTo>
                    <a:pt x="13" y="236"/>
                    <a:pt x="1" y="438"/>
                    <a:pt x="132" y="581"/>
                  </a:cubicBezTo>
                  <a:cubicBezTo>
                    <a:pt x="417" y="890"/>
                    <a:pt x="703" y="1188"/>
                    <a:pt x="977" y="1498"/>
                  </a:cubicBezTo>
                  <a:cubicBezTo>
                    <a:pt x="1042" y="1563"/>
                    <a:pt x="1135" y="1596"/>
                    <a:pt x="1225" y="1596"/>
                  </a:cubicBezTo>
                  <a:cubicBezTo>
                    <a:pt x="1316" y="1596"/>
                    <a:pt x="1406" y="1563"/>
                    <a:pt x="1465" y="1498"/>
                  </a:cubicBezTo>
                  <a:cubicBezTo>
                    <a:pt x="1596" y="1367"/>
                    <a:pt x="1608" y="1152"/>
                    <a:pt x="1477" y="1010"/>
                  </a:cubicBezTo>
                  <a:cubicBezTo>
                    <a:pt x="1191" y="712"/>
                    <a:pt x="917" y="402"/>
                    <a:pt x="632" y="105"/>
                  </a:cubicBezTo>
                  <a:cubicBezTo>
                    <a:pt x="569" y="36"/>
                    <a:pt x="471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2"/>
            <p:cNvSpPr/>
            <p:nvPr/>
          </p:nvSpPr>
          <p:spPr>
            <a:xfrm>
              <a:off x="4355622" y="2713250"/>
              <a:ext cx="114690" cy="130343"/>
            </a:xfrm>
            <a:custGeom>
              <a:avLst/>
              <a:gdLst/>
              <a:ahLst/>
              <a:cxnLst/>
              <a:rect l="l" t="t" r="r" b="b"/>
              <a:pathLst>
                <a:path w="1656" h="1882" extrusionOk="0">
                  <a:moveTo>
                    <a:pt x="1310" y="1"/>
                  </a:moveTo>
                  <a:cubicBezTo>
                    <a:pt x="1227" y="1"/>
                    <a:pt x="1120" y="24"/>
                    <a:pt x="1072" y="96"/>
                  </a:cubicBezTo>
                  <a:lnTo>
                    <a:pt x="108" y="1286"/>
                  </a:lnTo>
                  <a:cubicBezTo>
                    <a:pt x="48" y="1358"/>
                    <a:pt x="1" y="1429"/>
                    <a:pt x="1" y="1525"/>
                  </a:cubicBezTo>
                  <a:cubicBezTo>
                    <a:pt x="1" y="1608"/>
                    <a:pt x="36" y="1715"/>
                    <a:pt x="96" y="1775"/>
                  </a:cubicBezTo>
                  <a:cubicBezTo>
                    <a:pt x="167" y="1834"/>
                    <a:pt x="251" y="1882"/>
                    <a:pt x="346" y="1882"/>
                  </a:cubicBezTo>
                  <a:cubicBezTo>
                    <a:pt x="429" y="1882"/>
                    <a:pt x="537" y="1858"/>
                    <a:pt x="596" y="1786"/>
                  </a:cubicBezTo>
                  <a:lnTo>
                    <a:pt x="1549" y="596"/>
                  </a:lnTo>
                  <a:cubicBezTo>
                    <a:pt x="1608" y="524"/>
                    <a:pt x="1656" y="453"/>
                    <a:pt x="1656" y="358"/>
                  </a:cubicBezTo>
                  <a:cubicBezTo>
                    <a:pt x="1656" y="274"/>
                    <a:pt x="1620" y="167"/>
                    <a:pt x="1560" y="108"/>
                  </a:cubicBezTo>
                  <a:cubicBezTo>
                    <a:pt x="1489" y="48"/>
                    <a:pt x="1406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2"/>
            <p:cNvSpPr/>
            <p:nvPr/>
          </p:nvSpPr>
          <p:spPr>
            <a:xfrm>
              <a:off x="4161011" y="2668164"/>
              <a:ext cx="63578" cy="124040"/>
            </a:xfrm>
            <a:custGeom>
              <a:avLst/>
              <a:gdLst/>
              <a:ahLst/>
              <a:cxnLst/>
              <a:rect l="l" t="t" r="r" b="b"/>
              <a:pathLst>
                <a:path w="918" h="1791" extrusionOk="0">
                  <a:moveTo>
                    <a:pt x="589" y="1"/>
                  </a:moveTo>
                  <a:cubicBezTo>
                    <a:pt x="437" y="1"/>
                    <a:pt x="269" y="85"/>
                    <a:pt x="239" y="247"/>
                  </a:cubicBezTo>
                  <a:cubicBezTo>
                    <a:pt x="168" y="616"/>
                    <a:pt x="96" y="985"/>
                    <a:pt x="25" y="1354"/>
                  </a:cubicBezTo>
                  <a:cubicBezTo>
                    <a:pt x="1" y="1449"/>
                    <a:pt x="1" y="1533"/>
                    <a:pt x="49" y="1616"/>
                  </a:cubicBezTo>
                  <a:cubicBezTo>
                    <a:pt x="96" y="1687"/>
                    <a:pt x="179" y="1759"/>
                    <a:pt x="251" y="1783"/>
                  </a:cubicBezTo>
                  <a:cubicBezTo>
                    <a:pt x="278" y="1788"/>
                    <a:pt x="306" y="1791"/>
                    <a:pt x="334" y="1791"/>
                  </a:cubicBezTo>
                  <a:cubicBezTo>
                    <a:pt x="490" y="1791"/>
                    <a:pt x="651" y="1706"/>
                    <a:pt x="691" y="1545"/>
                  </a:cubicBezTo>
                  <a:cubicBezTo>
                    <a:pt x="763" y="1175"/>
                    <a:pt x="834" y="806"/>
                    <a:pt x="906" y="437"/>
                  </a:cubicBezTo>
                  <a:cubicBezTo>
                    <a:pt x="918" y="342"/>
                    <a:pt x="918" y="259"/>
                    <a:pt x="870" y="175"/>
                  </a:cubicBezTo>
                  <a:cubicBezTo>
                    <a:pt x="834" y="104"/>
                    <a:pt x="751" y="32"/>
                    <a:pt x="668" y="9"/>
                  </a:cubicBezTo>
                  <a:cubicBezTo>
                    <a:pt x="642" y="3"/>
                    <a:pt x="616" y="1"/>
                    <a:pt x="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2"/>
            <p:cNvSpPr/>
            <p:nvPr/>
          </p:nvSpPr>
          <p:spPr>
            <a:xfrm>
              <a:off x="4077764" y="2899757"/>
              <a:ext cx="78399" cy="146618"/>
            </a:xfrm>
            <a:custGeom>
              <a:avLst/>
              <a:gdLst/>
              <a:ahLst/>
              <a:cxnLst/>
              <a:rect l="l" t="t" r="r" b="b"/>
              <a:pathLst>
                <a:path w="1132" h="2117" extrusionOk="0">
                  <a:moveTo>
                    <a:pt x="375" y="0"/>
                  </a:moveTo>
                  <a:cubicBezTo>
                    <a:pt x="349" y="0"/>
                    <a:pt x="323" y="4"/>
                    <a:pt x="298" y="10"/>
                  </a:cubicBezTo>
                  <a:cubicBezTo>
                    <a:pt x="119" y="70"/>
                    <a:pt x="0" y="248"/>
                    <a:pt x="48" y="439"/>
                  </a:cubicBezTo>
                  <a:lnTo>
                    <a:pt x="417" y="1856"/>
                  </a:lnTo>
                  <a:cubicBezTo>
                    <a:pt x="458" y="2008"/>
                    <a:pt x="601" y="2116"/>
                    <a:pt x="753" y="2116"/>
                  </a:cubicBezTo>
                  <a:cubicBezTo>
                    <a:pt x="780" y="2116"/>
                    <a:pt x="807" y="2113"/>
                    <a:pt x="834" y="2106"/>
                  </a:cubicBezTo>
                  <a:cubicBezTo>
                    <a:pt x="1012" y="2046"/>
                    <a:pt x="1131" y="1868"/>
                    <a:pt x="1084" y="1677"/>
                  </a:cubicBezTo>
                  <a:cubicBezTo>
                    <a:pt x="965" y="1213"/>
                    <a:pt x="846" y="737"/>
                    <a:pt x="727" y="260"/>
                  </a:cubicBezTo>
                  <a:cubicBezTo>
                    <a:pt x="686" y="117"/>
                    <a:pt x="531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2"/>
            <p:cNvSpPr/>
            <p:nvPr/>
          </p:nvSpPr>
          <p:spPr>
            <a:xfrm>
              <a:off x="4267389" y="2957309"/>
              <a:ext cx="89965" cy="107557"/>
            </a:xfrm>
            <a:custGeom>
              <a:avLst/>
              <a:gdLst/>
              <a:ahLst/>
              <a:cxnLst/>
              <a:rect l="l" t="t" r="r" b="b"/>
              <a:pathLst>
                <a:path w="1299" h="1553" extrusionOk="0">
                  <a:moveTo>
                    <a:pt x="361" y="1"/>
                  </a:moveTo>
                  <a:cubicBezTo>
                    <a:pt x="296" y="1"/>
                    <a:pt x="227" y="17"/>
                    <a:pt x="179" y="48"/>
                  </a:cubicBezTo>
                  <a:cubicBezTo>
                    <a:pt x="108" y="96"/>
                    <a:pt x="37" y="167"/>
                    <a:pt x="25" y="251"/>
                  </a:cubicBezTo>
                  <a:cubicBezTo>
                    <a:pt x="1" y="334"/>
                    <a:pt x="1" y="441"/>
                    <a:pt x="48" y="525"/>
                  </a:cubicBezTo>
                  <a:cubicBezTo>
                    <a:pt x="251" y="810"/>
                    <a:pt x="441" y="1096"/>
                    <a:pt x="644" y="1382"/>
                  </a:cubicBezTo>
                  <a:cubicBezTo>
                    <a:pt x="691" y="1453"/>
                    <a:pt x="763" y="1513"/>
                    <a:pt x="846" y="1537"/>
                  </a:cubicBezTo>
                  <a:cubicBezTo>
                    <a:pt x="881" y="1547"/>
                    <a:pt x="919" y="1552"/>
                    <a:pt x="959" y="1552"/>
                  </a:cubicBezTo>
                  <a:cubicBezTo>
                    <a:pt x="1014" y="1552"/>
                    <a:pt x="1071" y="1541"/>
                    <a:pt x="1120" y="1513"/>
                  </a:cubicBezTo>
                  <a:cubicBezTo>
                    <a:pt x="1191" y="1465"/>
                    <a:pt x="1263" y="1394"/>
                    <a:pt x="1275" y="1310"/>
                  </a:cubicBezTo>
                  <a:cubicBezTo>
                    <a:pt x="1299" y="1215"/>
                    <a:pt x="1299" y="1108"/>
                    <a:pt x="1251" y="1037"/>
                  </a:cubicBezTo>
                  <a:cubicBezTo>
                    <a:pt x="1049" y="751"/>
                    <a:pt x="846" y="465"/>
                    <a:pt x="656" y="179"/>
                  </a:cubicBezTo>
                  <a:cubicBezTo>
                    <a:pt x="596" y="108"/>
                    <a:pt x="537" y="48"/>
                    <a:pt x="453" y="13"/>
                  </a:cubicBezTo>
                  <a:cubicBezTo>
                    <a:pt x="425" y="5"/>
                    <a:pt x="394" y="1"/>
                    <a:pt x="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2"/>
            <p:cNvSpPr/>
            <p:nvPr/>
          </p:nvSpPr>
          <p:spPr>
            <a:xfrm>
              <a:off x="4215446" y="3184055"/>
              <a:ext cx="115522" cy="87403"/>
            </a:xfrm>
            <a:custGeom>
              <a:avLst/>
              <a:gdLst/>
              <a:ahLst/>
              <a:cxnLst/>
              <a:rect l="l" t="t" r="r" b="b"/>
              <a:pathLst>
                <a:path w="1668" h="1262" extrusionOk="0">
                  <a:moveTo>
                    <a:pt x="393" y="0"/>
                  </a:moveTo>
                  <a:cubicBezTo>
                    <a:pt x="272" y="0"/>
                    <a:pt x="151" y="58"/>
                    <a:pt x="96" y="168"/>
                  </a:cubicBezTo>
                  <a:cubicBezTo>
                    <a:pt x="1" y="334"/>
                    <a:pt x="48" y="537"/>
                    <a:pt x="215" y="644"/>
                  </a:cubicBezTo>
                  <a:lnTo>
                    <a:pt x="1108" y="1215"/>
                  </a:lnTo>
                  <a:cubicBezTo>
                    <a:pt x="1155" y="1247"/>
                    <a:pt x="1212" y="1261"/>
                    <a:pt x="1271" y="1261"/>
                  </a:cubicBezTo>
                  <a:cubicBezTo>
                    <a:pt x="1392" y="1261"/>
                    <a:pt x="1520" y="1200"/>
                    <a:pt x="1584" y="1096"/>
                  </a:cubicBezTo>
                  <a:cubicBezTo>
                    <a:pt x="1668" y="930"/>
                    <a:pt x="1620" y="727"/>
                    <a:pt x="1465" y="620"/>
                  </a:cubicBezTo>
                  <a:cubicBezTo>
                    <a:pt x="1168" y="430"/>
                    <a:pt x="870" y="239"/>
                    <a:pt x="572" y="49"/>
                  </a:cubicBezTo>
                  <a:cubicBezTo>
                    <a:pt x="519" y="16"/>
                    <a:pt x="456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2"/>
            <p:cNvSpPr/>
            <p:nvPr/>
          </p:nvSpPr>
          <p:spPr>
            <a:xfrm>
              <a:off x="4037318" y="3207186"/>
              <a:ext cx="101531" cy="117184"/>
            </a:xfrm>
            <a:custGeom>
              <a:avLst/>
              <a:gdLst/>
              <a:ahLst/>
              <a:cxnLst/>
              <a:rect l="l" t="t" r="r" b="b"/>
              <a:pathLst>
                <a:path w="1466" h="1692" extrusionOk="0">
                  <a:moveTo>
                    <a:pt x="358" y="0"/>
                  </a:moveTo>
                  <a:cubicBezTo>
                    <a:pt x="275" y="0"/>
                    <a:pt x="168" y="36"/>
                    <a:pt x="108" y="96"/>
                  </a:cubicBezTo>
                  <a:cubicBezTo>
                    <a:pt x="49" y="167"/>
                    <a:pt x="1" y="250"/>
                    <a:pt x="1" y="346"/>
                  </a:cubicBezTo>
                  <a:cubicBezTo>
                    <a:pt x="13" y="369"/>
                    <a:pt x="13" y="405"/>
                    <a:pt x="13" y="429"/>
                  </a:cubicBezTo>
                  <a:cubicBezTo>
                    <a:pt x="37" y="489"/>
                    <a:pt x="60" y="548"/>
                    <a:pt x="108" y="584"/>
                  </a:cubicBezTo>
                  <a:cubicBezTo>
                    <a:pt x="358" y="917"/>
                    <a:pt x="608" y="1251"/>
                    <a:pt x="858" y="1584"/>
                  </a:cubicBezTo>
                  <a:cubicBezTo>
                    <a:pt x="918" y="1643"/>
                    <a:pt x="1025" y="1691"/>
                    <a:pt x="1108" y="1691"/>
                  </a:cubicBezTo>
                  <a:cubicBezTo>
                    <a:pt x="1192" y="1691"/>
                    <a:pt x="1299" y="1655"/>
                    <a:pt x="1358" y="1596"/>
                  </a:cubicBezTo>
                  <a:cubicBezTo>
                    <a:pt x="1418" y="1524"/>
                    <a:pt x="1465" y="1441"/>
                    <a:pt x="1454" y="1346"/>
                  </a:cubicBezTo>
                  <a:cubicBezTo>
                    <a:pt x="1454" y="1310"/>
                    <a:pt x="1454" y="1286"/>
                    <a:pt x="1454" y="1251"/>
                  </a:cubicBezTo>
                  <a:cubicBezTo>
                    <a:pt x="1430" y="1191"/>
                    <a:pt x="1406" y="1143"/>
                    <a:pt x="1358" y="1096"/>
                  </a:cubicBezTo>
                  <a:cubicBezTo>
                    <a:pt x="1108" y="762"/>
                    <a:pt x="858" y="441"/>
                    <a:pt x="608" y="108"/>
                  </a:cubicBezTo>
                  <a:cubicBezTo>
                    <a:pt x="549" y="36"/>
                    <a:pt x="441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2"/>
            <p:cNvSpPr/>
            <p:nvPr/>
          </p:nvSpPr>
          <p:spPr>
            <a:xfrm>
              <a:off x="3852610" y="3238282"/>
              <a:ext cx="61916" cy="127572"/>
            </a:xfrm>
            <a:custGeom>
              <a:avLst/>
              <a:gdLst/>
              <a:ahLst/>
              <a:cxnLst/>
              <a:rect l="l" t="t" r="r" b="b"/>
              <a:pathLst>
                <a:path w="894" h="1842" extrusionOk="0">
                  <a:moveTo>
                    <a:pt x="532" y="0"/>
                  </a:moveTo>
                  <a:cubicBezTo>
                    <a:pt x="478" y="0"/>
                    <a:pt x="424" y="12"/>
                    <a:pt x="382" y="40"/>
                  </a:cubicBezTo>
                  <a:cubicBezTo>
                    <a:pt x="311" y="87"/>
                    <a:pt x="227" y="159"/>
                    <a:pt x="215" y="242"/>
                  </a:cubicBezTo>
                  <a:cubicBezTo>
                    <a:pt x="156" y="635"/>
                    <a:pt x="84" y="1016"/>
                    <a:pt x="13" y="1397"/>
                  </a:cubicBezTo>
                  <a:cubicBezTo>
                    <a:pt x="1" y="1492"/>
                    <a:pt x="1" y="1575"/>
                    <a:pt x="49" y="1671"/>
                  </a:cubicBezTo>
                  <a:cubicBezTo>
                    <a:pt x="96" y="1742"/>
                    <a:pt x="168" y="1814"/>
                    <a:pt x="251" y="1825"/>
                  </a:cubicBezTo>
                  <a:cubicBezTo>
                    <a:pt x="290" y="1835"/>
                    <a:pt x="330" y="1841"/>
                    <a:pt x="368" y="1841"/>
                  </a:cubicBezTo>
                  <a:cubicBezTo>
                    <a:pt x="423" y="1841"/>
                    <a:pt x="476" y="1830"/>
                    <a:pt x="525" y="1802"/>
                  </a:cubicBezTo>
                  <a:cubicBezTo>
                    <a:pt x="596" y="1754"/>
                    <a:pt x="668" y="1683"/>
                    <a:pt x="680" y="1587"/>
                  </a:cubicBezTo>
                  <a:cubicBezTo>
                    <a:pt x="751" y="1206"/>
                    <a:pt x="811" y="825"/>
                    <a:pt x="882" y="444"/>
                  </a:cubicBezTo>
                  <a:cubicBezTo>
                    <a:pt x="894" y="349"/>
                    <a:pt x="894" y="266"/>
                    <a:pt x="846" y="170"/>
                  </a:cubicBezTo>
                  <a:cubicBezTo>
                    <a:pt x="811" y="99"/>
                    <a:pt x="727" y="28"/>
                    <a:pt x="644" y="16"/>
                  </a:cubicBezTo>
                  <a:cubicBezTo>
                    <a:pt x="609" y="6"/>
                    <a:pt x="571" y="0"/>
                    <a:pt x="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2"/>
            <p:cNvSpPr/>
            <p:nvPr/>
          </p:nvSpPr>
          <p:spPr>
            <a:xfrm>
              <a:off x="3883153" y="3494739"/>
              <a:ext cx="97376" cy="123625"/>
            </a:xfrm>
            <a:custGeom>
              <a:avLst/>
              <a:gdLst/>
              <a:ahLst/>
              <a:cxnLst/>
              <a:rect l="l" t="t" r="r" b="b"/>
              <a:pathLst>
                <a:path w="1406" h="1785" extrusionOk="0">
                  <a:moveTo>
                    <a:pt x="401" y="1"/>
                  </a:moveTo>
                  <a:cubicBezTo>
                    <a:pt x="341" y="1"/>
                    <a:pt x="281" y="16"/>
                    <a:pt x="227" y="51"/>
                  </a:cubicBezTo>
                  <a:cubicBezTo>
                    <a:pt x="72" y="147"/>
                    <a:pt x="0" y="349"/>
                    <a:pt x="96" y="516"/>
                  </a:cubicBezTo>
                  <a:cubicBezTo>
                    <a:pt x="298" y="885"/>
                    <a:pt x="501" y="1242"/>
                    <a:pt x="703" y="1611"/>
                  </a:cubicBezTo>
                  <a:cubicBezTo>
                    <a:pt x="760" y="1718"/>
                    <a:pt x="886" y="1785"/>
                    <a:pt x="1013" y="1785"/>
                  </a:cubicBezTo>
                  <a:cubicBezTo>
                    <a:pt x="1070" y="1785"/>
                    <a:pt x="1128" y="1771"/>
                    <a:pt x="1179" y="1742"/>
                  </a:cubicBezTo>
                  <a:cubicBezTo>
                    <a:pt x="1334" y="1635"/>
                    <a:pt x="1405" y="1432"/>
                    <a:pt x="1310" y="1266"/>
                  </a:cubicBezTo>
                  <a:cubicBezTo>
                    <a:pt x="1108" y="909"/>
                    <a:pt x="905" y="539"/>
                    <a:pt x="703" y="182"/>
                  </a:cubicBezTo>
                  <a:cubicBezTo>
                    <a:pt x="647" y="70"/>
                    <a:pt x="525" y="1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2"/>
            <p:cNvSpPr/>
            <p:nvPr/>
          </p:nvSpPr>
          <p:spPr>
            <a:xfrm>
              <a:off x="4023328" y="3439680"/>
              <a:ext cx="96545" cy="110604"/>
            </a:xfrm>
            <a:custGeom>
              <a:avLst/>
              <a:gdLst/>
              <a:ahLst/>
              <a:cxnLst/>
              <a:rect l="l" t="t" r="r" b="b"/>
              <a:pathLst>
                <a:path w="1394" h="1597" extrusionOk="0">
                  <a:moveTo>
                    <a:pt x="358" y="0"/>
                  </a:moveTo>
                  <a:cubicBezTo>
                    <a:pt x="298" y="0"/>
                    <a:pt x="237" y="14"/>
                    <a:pt x="191" y="37"/>
                  </a:cubicBezTo>
                  <a:cubicBezTo>
                    <a:pt x="108" y="84"/>
                    <a:pt x="48" y="156"/>
                    <a:pt x="24" y="251"/>
                  </a:cubicBezTo>
                  <a:cubicBezTo>
                    <a:pt x="1" y="334"/>
                    <a:pt x="1" y="441"/>
                    <a:pt x="60" y="513"/>
                  </a:cubicBezTo>
                  <a:cubicBezTo>
                    <a:pt x="286" y="811"/>
                    <a:pt x="501" y="1120"/>
                    <a:pt x="727" y="1418"/>
                  </a:cubicBezTo>
                  <a:cubicBezTo>
                    <a:pt x="786" y="1489"/>
                    <a:pt x="846" y="1549"/>
                    <a:pt x="941" y="1584"/>
                  </a:cubicBezTo>
                  <a:cubicBezTo>
                    <a:pt x="965" y="1592"/>
                    <a:pt x="994" y="1596"/>
                    <a:pt x="1025" y="1596"/>
                  </a:cubicBezTo>
                  <a:cubicBezTo>
                    <a:pt x="1087" y="1596"/>
                    <a:pt x="1155" y="1580"/>
                    <a:pt x="1203" y="1549"/>
                  </a:cubicBezTo>
                  <a:cubicBezTo>
                    <a:pt x="1275" y="1501"/>
                    <a:pt x="1346" y="1430"/>
                    <a:pt x="1370" y="1346"/>
                  </a:cubicBezTo>
                  <a:cubicBezTo>
                    <a:pt x="1382" y="1263"/>
                    <a:pt x="1394" y="1156"/>
                    <a:pt x="1334" y="1072"/>
                  </a:cubicBezTo>
                  <a:cubicBezTo>
                    <a:pt x="1108" y="775"/>
                    <a:pt x="882" y="477"/>
                    <a:pt x="655" y="168"/>
                  </a:cubicBezTo>
                  <a:cubicBezTo>
                    <a:pt x="596" y="96"/>
                    <a:pt x="548" y="37"/>
                    <a:pt x="453" y="13"/>
                  </a:cubicBezTo>
                  <a:cubicBezTo>
                    <a:pt x="423" y="4"/>
                    <a:pt x="391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2"/>
            <p:cNvSpPr/>
            <p:nvPr/>
          </p:nvSpPr>
          <p:spPr>
            <a:xfrm>
              <a:off x="4274038" y="3351586"/>
              <a:ext cx="132767" cy="104579"/>
            </a:xfrm>
            <a:custGeom>
              <a:avLst/>
              <a:gdLst/>
              <a:ahLst/>
              <a:cxnLst/>
              <a:rect l="l" t="t" r="r" b="b"/>
              <a:pathLst>
                <a:path w="1917" h="1510" extrusionOk="0">
                  <a:moveTo>
                    <a:pt x="1551" y="1"/>
                  </a:moveTo>
                  <a:cubicBezTo>
                    <a:pt x="1497" y="1"/>
                    <a:pt x="1443" y="15"/>
                    <a:pt x="1393" y="47"/>
                  </a:cubicBezTo>
                  <a:cubicBezTo>
                    <a:pt x="988" y="320"/>
                    <a:pt x="595" y="594"/>
                    <a:pt x="191" y="856"/>
                  </a:cubicBezTo>
                  <a:cubicBezTo>
                    <a:pt x="119" y="904"/>
                    <a:pt x="60" y="975"/>
                    <a:pt x="24" y="1059"/>
                  </a:cubicBezTo>
                  <a:cubicBezTo>
                    <a:pt x="0" y="1142"/>
                    <a:pt x="12" y="1261"/>
                    <a:pt x="60" y="1332"/>
                  </a:cubicBezTo>
                  <a:cubicBezTo>
                    <a:pt x="126" y="1433"/>
                    <a:pt x="252" y="1509"/>
                    <a:pt x="378" y="1509"/>
                  </a:cubicBezTo>
                  <a:cubicBezTo>
                    <a:pt x="432" y="1509"/>
                    <a:pt x="486" y="1495"/>
                    <a:pt x="536" y="1463"/>
                  </a:cubicBezTo>
                  <a:lnTo>
                    <a:pt x="1738" y="654"/>
                  </a:lnTo>
                  <a:cubicBezTo>
                    <a:pt x="1810" y="606"/>
                    <a:pt x="1869" y="535"/>
                    <a:pt x="1893" y="451"/>
                  </a:cubicBezTo>
                  <a:cubicBezTo>
                    <a:pt x="1917" y="368"/>
                    <a:pt x="1917" y="261"/>
                    <a:pt x="1869" y="178"/>
                  </a:cubicBezTo>
                  <a:cubicBezTo>
                    <a:pt x="1803" y="77"/>
                    <a:pt x="1677" y="1"/>
                    <a:pt x="1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2"/>
            <p:cNvSpPr/>
            <p:nvPr/>
          </p:nvSpPr>
          <p:spPr>
            <a:xfrm>
              <a:off x="4231930" y="3528744"/>
              <a:ext cx="70158" cy="127157"/>
            </a:xfrm>
            <a:custGeom>
              <a:avLst/>
              <a:gdLst/>
              <a:ahLst/>
              <a:cxnLst/>
              <a:rect l="l" t="t" r="r" b="b"/>
              <a:pathLst>
                <a:path w="1013" h="1836" extrusionOk="0">
                  <a:moveTo>
                    <a:pt x="650" y="1"/>
                  </a:moveTo>
                  <a:cubicBezTo>
                    <a:pt x="504" y="1"/>
                    <a:pt x="350" y="93"/>
                    <a:pt x="310" y="251"/>
                  </a:cubicBezTo>
                  <a:cubicBezTo>
                    <a:pt x="227" y="632"/>
                    <a:pt x="132" y="1013"/>
                    <a:pt x="37" y="1394"/>
                  </a:cubicBezTo>
                  <a:cubicBezTo>
                    <a:pt x="1" y="1572"/>
                    <a:pt x="84" y="1787"/>
                    <a:pt x="275" y="1822"/>
                  </a:cubicBezTo>
                  <a:cubicBezTo>
                    <a:pt x="308" y="1831"/>
                    <a:pt x="342" y="1836"/>
                    <a:pt x="375" y="1836"/>
                  </a:cubicBezTo>
                  <a:cubicBezTo>
                    <a:pt x="523" y="1836"/>
                    <a:pt x="664" y="1752"/>
                    <a:pt x="703" y="1596"/>
                  </a:cubicBezTo>
                  <a:cubicBezTo>
                    <a:pt x="799" y="1203"/>
                    <a:pt x="882" y="822"/>
                    <a:pt x="977" y="441"/>
                  </a:cubicBezTo>
                  <a:cubicBezTo>
                    <a:pt x="1013" y="263"/>
                    <a:pt x="930" y="60"/>
                    <a:pt x="739" y="13"/>
                  </a:cubicBezTo>
                  <a:cubicBezTo>
                    <a:pt x="710" y="5"/>
                    <a:pt x="680" y="1"/>
                    <a:pt x="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2"/>
            <p:cNvSpPr/>
            <p:nvPr/>
          </p:nvSpPr>
          <p:spPr>
            <a:xfrm>
              <a:off x="4400154" y="3586573"/>
              <a:ext cx="69327" cy="119746"/>
            </a:xfrm>
            <a:custGeom>
              <a:avLst/>
              <a:gdLst/>
              <a:ahLst/>
              <a:cxnLst/>
              <a:rect l="l" t="t" r="r" b="b"/>
              <a:pathLst>
                <a:path w="1001" h="1729" extrusionOk="0">
                  <a:moveTo>
                    <a:pt x="368" y="1"/>
                  </a:moveTo>
                  <a:cubicBezTo>
                    <a:pt x="341" y="1"/>
                    <a:pt x="313" y="4"/>
                    <a:pt x="286" y="11"/>
                  </a:cubicBezTo>
                  <a:cubicBezTo>
                    <a:pt x="108" y="71"/>
                    <a:pt x="1" y="249"/>
                    <a:pt x="36" y="440"/>
                  </a:cubicBezTo>
                  <a:lnTo>
                    <a:pt x="286" y="1476"/>
                  </a:lnTo>
                  <a:cubicBezTo>
                    <a:pt x="316" y="1614"/>
                    <a:pt x="461" y="1728"/>
                    <a:pt x="612" y="1728"/>
                  </a:cubicBezTo>
                  <a:cubicBezTo>
                    <a:pt x="643" y="1728"/>
                    <a:pt x="673" y="1724"/>
                    <a:pt x="703" y="1714"/>
                  </a:cubicBezTo>
                  <a:cubicBezTo>
                    <a:pt x="882" y="1666"/>
                    <a:pt x="1001" y="1488"/>
                    <a:pt x="953" y="1297"/>
                  </a:cubicBezTo>
                  <a:lnTo>
                    <a:pt x="715" y="261"/>
                  </a:lnTo>
                  <a:cubicBezTo>
                    <a:pt x="675" y="109"/>
                    <a:pt x="522" y="1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2"/>
            <p:cNvSpPr/>
            <p:nvPr/>
          </p:nvSpPr>
          <p:spPr>
            <a:xfrm>
              <a:off x="4521354" y="3561779"/>
              <a:ext cx="94952" cy="87472"/>
            </a:xfrm>
            <a:custGeom>
              <a:avLst/>
              <a:gdLst/>
              <a:ahLst/>
              <a:cxnLst/>
              <a:rect l="l" t="t" r="r" b="b"/>
              <a:pathLst>
                <a:path w="1371" h="1263" extrusionOk="0">
                  <a:moveTo>
                    <a:pt x="358" y="0"/>
                  </a:moveTo>
                  <a:cubicBezTo>
                    <a:pt x="275" y="0"/>
                    <a:pt x="168" y="36"/>
                    <a:pt x="108" y="95"/>
                  </a:cubicBezTo>
                  <a:cubicBezTo>
                    <a:pt x="49" y="167"/>
                    <a:pt x="1" y="250"/>
                    <a:pt x="1" y="345"/>
                  </a:cubicBezTo>
                  <a:cubicBezTo>
                    <a:pt x="1" y="429"/>
                    <a:pt x="25" y="536"/>
                    <a:pt x="96" y="583"/>
                  </a:cubicBezTo>
                  <a:cubicBezTo>
                    <a:pt x="322" y="774"/>
                    <a:pt x="549" y="964"/>
                    <a:pt x="775" y="1155"/>
                  </a:cubicBezTo>
                  <a:cubicBezTo>
                    <a:pt x="811" y="1191"/>
                    <a:pt x="846" y="1214"/>
                    <a:pt x="882" y="1226"/>
                  </a:cubicBezTo>
                  <a:cubicBezTo>
                    <a:pt x="930" y="1250"/>
                    <a:pt x="965" y="1262"/>
                    <a:pt x="1013" y="1262"/>
                  </a:cubicBezTo>
                  <a:cubicBezTo>
                    <a:pt x="1108" y="1262"/>
                    <a:pt x="1203" y="1226"/>
                    <a:pt x="1263" y="1167"/>
                  </a:cubicBezTo>
                  <a:cubicBezTo>
                    <a:pt x="1323" y="1095"/>
                    <a:pt x="1370" y="1012"/>
                    <a:pt x="1370" y="917"/>
                  </a:cubicBezTo>
                  <a:cubicBezTo>
                    <a:pt x="1370" y="833"/>
                    <a:pt x="1346" y="726"/>
                    <a:pt x="1275" y="667"/>
                  </a:cubicBezTo>
                  <a:cubicBezTo>
                    <a:pt x="1049" y="488"/>
                    <a:pt x="822" y="298"/>
                    <a:pt x="596" y="107"/>
                  </a:cubicBezTo>
                  <a:cubicBezTo>
                    <a:pt x="561" y="71"/>
                    <a:pt x="525" y="48"/>
                    <a:pt x="489" y="36"/>
                  </a:cubicBezTo>
                  <a:cubicBezTo>
                    <a:pt x="441" y="12"/>
                    <a:pt x="406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2"/>
            <p:cNvSpPr/>
            <p:nvPr/>
          </p:nvSpPr>
          <p:spPr>
            <a:xfrm>
              <a:off x="4543654" y="3391893"/>
              <a:ext cx="120439" cy="76737"/>
            </a:xfrm>
            <a:custGeom>
              <a:avLst/>
              <a:gdLst/>
              <a:ahLst/>
              <a:cxnLst/>
              <a:rect l="l" t="t" r="r" b="b"/>
              <a:pathLst>
                <a:path w="1739" h="1108" extrusionOk="0">
                  <a:moveTo>
                    <a:pt x="1393" y="0"/>
                  </a:moveTo>
                  <a:cubicBezTo>
                    <a:pt x="1334" y="0"/>
                    <a:pt x="1274" y="12"/>
                    <a:pt x="1215" y="36"/>
                  </a:cubicBezTo>
                  <a:cubicBezTo>
                    <a:pt x="870" y="179"/>
                    <a:pt x="524" y="322"/>
                    <a:pt x="191" y="465"/>
                  </a:cubicBezTo>
                  <a:cubicBezTo>
                    <a:pt x="108" y="489"/>
                    <a:pt x="48" y="596"/>
                    <a:pt x="24" y="667"/>
                  </a:cubicBezTo>
                  <a:cubicBezTo>
                    <a:pt x="0" y="750"/>
                    <a:pt x="12" y="858"/>
                    <a:pt x="60" y="929"/>
                  </a:cubicBezTo>
                  <a:cubicBezTo>
                    <a:pt x="96" y="1012"/>
                    <a:pt x="167" y="1072"/>
                    <a:pt x="262" y="1096"/>
                  </a:cubicBezTo>
                  <a:cubicBezTo>
                    <a:pt x="286" y="1096"/>
                    <a:pt x="322" y="1108"/>
                    <a:pt x="346" y="1108"/>
                  </a:cubicBezTo>
                  <a:cubicBezTo>
                    <a:pt x="417" y="1108"/>
                    <a:pt x="465" y="1096"/>
                    <a:pt x="524" y="1060"/>
                  </a:cubicBezTo>
                  <a:cubicBezTo>
                    <a:pt x="870" y="929"/>
                    <a:pt x="1215" y="786"/>
                    <a:pt x="1560" y="643"/>
                  </a:cubicBezTo>
                  <a:cubicBezTo>
                    <a:pt x="1632" y="608"/>
                    <a:pt x="1703" y="512"/>
                    <a:pt x="1715" y="441"/>
                  </a:cubicBezTo>
                  <a:cubicBezTo>
                    <a:pt x="1739" y="358"/>
                    <a:pt x="1727" y="250"/>
                    <a:pt x="1691" y="167"/>
                  </a:cubicBezTo>
                  <a:cubicBezTo>
                    <a:pt x="1643" y="96"/>
                    <a:pt x="1572" y="24"/>
                    <a:pt x="1489" y="12"/>
                  </a:cubicBezTo>
                  <a:cubicBezTo>
                    <a:pt x="1453" y="0"/>
                    <a:pt x="1417" y="0"/>
                    <a:pt x="1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2"/>
            <p:cNvSpPr/>
            <p:nvPr/>
          </p:nvSpPr>
          <p:spPr>
            <a:xfrm>
              <a:off x="4584862" y="3183293"/>
              <a:ext cx="49588" cy="110535"/>
            </a:xfrm>
            <a:custGeom>
              <a:avLst/>
              <a:gdLst/>
              <a:ahLst/>
              <a:cxnLst/>
              <a:rect l="l" t="t" r="r" b="b"/>
              <a:pathLst>
                <a:path w="716" h="1596" extrusionOk="0">
                  <a:moveTo>
                    <a:pt x="370" y="0"/>
                  </a:moveTo>
                  <a:cubicBezTo>
                    <a:pt x="179" y="12"/>
                    <a:pt x="25" y="155"/>
                    <a:pt x="25" y="345"/>
                  </a:cubicBezTo>
                  <a:lnTo>
                    <a:pt x="1" y="1238"/>
                  </a:lnTo>
                  <a:cubicBezTo>
                    <a:pt x="1" y="1429"/>
                    <a:pt x="155" y="1596"/>
                    <a:pt x="346" y="1596"/>
                  </a:cubicBezTo>
                  <a:cubicBezTo>
                    <a:pt x="536" y="1584"/>
                    <a:pt x="691" y="1453"/>
                    <a:pt x="703" y="1250"/>
                  </a:cubicBezTo>
                  <a:lnTo>
                    <a:pt x="715" y="357"/>
                  </a:lnTo>
                  <a:cubicBezTo>
                    <a:pt x="715" y="179"/>
                    <a:pt x="560" y="0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2"/>
            <p:cNvSpPr/>
            <p:nvPr/>
          </p:nvSpPr>
          <p:spPr>
            <a:xfrm>
              <a:off x="4443024" y="3074976"/>
              <a:ext cx="72651" cy="103886"/>
            </a:xfrm>
            <a:custGeom>
              <a:avLst/>
              <a:gdLst/>
              <a:ahLst/>
              <a:cxnLst/>
              <a:rect l="l" t="t" r="r" b="b"/>
              <a:pathLst>
                <a:path w="1049" h="1500" extrusionOk="0">
                  <a:moveTo>
                    <a:pt x="667" y="1"/>
                  </a:moveTo>
                  <a:cubicBezTo>
                    <a:pt x="615" y="1"/>
                    <a:pt x="562" y="12"/>
                    <a:pt x="513" y="40"/>
                  </a:cubicBezTo>
                  <a:cubicBezTo>
                    <a:pt x="429" y="100"/>
                    <a:pt x="382" y="159"/>
                    <a:pt x="346" y="254"/>
                  </a:cubicBezTo>
                  <a:lnTo>
                    <a:pt x="37" y="1052"/>
                  </a:lnTo>
                  <a:cubicBezTo>
                    <a:pt x="1" y="1135"/>
                    <a:pt x="25" y="1255"/>
                    <a:pt x="72" y="1326"/>
                  </a:cubicBezTo>
                  <a:cubicBezTo>
                    <a:pt x="108" y="1397"/>
                    <a:pt x="191" y="1469"/>
                    <a:pt x="275" y="1493"/>
                  </a:cubicBezTo>
                  <a:cubicBezTo>
                    <a:pt x="302" y="1497"/>
                    <a:pt x="333" y="1499"/>
                    <a:pt x="364" y="1499"/>
                  </a:cubicBezTo>
                  <a:cubicBezTo>
                    <a:pt x="425" y="1499"/>
                    <a:pt x="489" y="1489"/>
                    <a:pt x="537" y="1457"/>
                  </a:cubicBezTo>
                  <a:cubicBezTo>
                    <a:pt x="620" y="1409"/>
                    <a:pt x="668" y="1338"/>
                    <a:pt x="703" y="1255"/>
                  </a:cubicBezTo>
                  <a:lnTo>
                    <a:pt x="1013" y="445"/>
                  </a:lnTo>
                  <a:cubicBezTo>
                    <a:pt x="1049" y="362"/>
                    <a:pt x="1025" y="254"/>
                    <a:pt x="977" y="171"/>
                  </a:cubicBezTo>
                  <a:cubicBezTo>
                    <a:pt x="941" y="100"/>
                    <a:pt x="858" y="28"/>
                    <a:pt x="775" y="16"/>
                  </a:cubicBezTo>
                  <a:cubicBezTo>
                    <a:pt x="740" y="6"/>
                    <a:pt x="704" y="1"/>
                    <a:pt x="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2"/>
            <p:cNvSpPr/>
            <p:nvPr/>
          </p:nvSpPr>
          <p:spPr>
            <a:xfrm>
              <a:off x="4542823" y="2851555"/>
              <a:ext cx="108942" cy="92043"/>
            </a:xfrm>
            <a:custGeom>
              <a:avLst/>
              <a:gdLst/>
              <a:ahLst/>
              <a:cxnLst/>
              <a:rect l="l" t="t" r="r" b="b"/>
              <a:pathLst>
                <a:path w="1573" h="1329" extrusionOk="0">
                  <a:moveTo>
                    <a:pt x="1206" y="1"/>
                  </a:moveTo>
                  <a:cubicBezTo>
                    <a:pt x="1149" y="1"/>
                    <a:pt x="1092" y="15"/>
                    <a:pt x="1048" y="51"/>
                  </a:cubicBezTo>
                  <a:lnTo>
                    <a:pt x="179" y="682"/>
                  </a:lnTo>
                  <a:cubicBezTo>
                    <a:pt x="108" y="730"/>
                    <a:pt x="48" y="790"/>
                    <a:pt x="24" y="885"/>
                  </a:cubicBezTo>
                  <a:cubicBezTo>
                    <a:pt x="0" y="968"/>
                    <a:pt x="0" y="1075"/>
                    <a:pt x="48" y="1147"/>
                  </a:cubicBezTo>
                  <a:cubicBezTo>
                    <a:pt x="96" y="1218"/>
                    <a:pt x="167" y="1290"/>
                    <a:pt x="251" y="1313"/>
                  </a:cubicBezTo>
                  <a:cubicBezTo>
                    <a:pt x="283" y="1323"/>
                    <a:pt x="320" y="1328"/>
                    <a:pt x="359" y="1328"/>
                  </a:cubicBezTo>
                  <a:cubicBezTo>
                    <a:pt x="419" y="1328"/>
                    <a:pt x="481" y="1314"/>
                    <a:pt x="524" y="1278"/>
                  </a:cubicBezTo>
                  <a:lnTo>
                    <a:pt x="1394" y="647"/>
                  </a:lnTo>
                  <a:cubicBezTo>
                    <a:pt x="1465" y="599"/>
                    <a:pt x="1524" y="540"/>
                    <a:pt x="1548" y="444"/>
                  </a:cubicBezTo>
                  <a:cubicBezTo>
                    <a:pt x="1572" y="361"/>
                    <a:pt x="1560" y="254"/>
                    <a:pt x="1524" y="182"/>
                  </a:cubicBezTo>
                  <a:cubicBezTo>
                    <a:pt x="1477" y="99"/>
                    <a:pt x="1405" y="40"/>
                    <a:pt x="1310" y="16"/>
                  </a:cubicBezTo>
                  <a:cubicBezTo>
                    <a:pt x="1278" y="6"/>
                    <a:pt x="1242" y="1"/>
                    <a:pt x="1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2"/>
            <p:cNvSpPr/>
            <p:nvPr/>
          </p:nvSpPr>
          <p:spPr>
            <a:xfrm>
              <a:off x="4725869" y="2812771"/>
              <a:ext cx="105618" cy="66556"/>
            </a:xfrm>
            <a:custGeom>
              <a:avLst/>
              <a:gdLst/>
              <a:ahLst/>
              <a:cxnLst/>
              <a:rect l="l" t="t" r="r" b="b"/>
              <a:pathLst>
                <a:path w="1525" h="961" extrusionOk="0">
                  <a:moveTo>
                    <a:pt x="380" y="1"/>
                  </a:moveTo>
                  <a:cubicBezTo>
                    <a:pt x="228" y="1"/>
                    <a:pt x="76" y="107"/>
                    <a:pt x="36" y="254"/>
                  </a:cubicBezTo>
                  <a:cubicBezTo>
                    <a:pt x="1" y="445"/>
                    <a:pt x="96" y="623"/>
                    <a:pt x="275" y="683"/>
                  </a:cubicBezTo>
                  <a:cubicBezTo>
                    <a:pt x="536" y="766"/>
                    <a:pt x="786" y="861"/>
                    <a:pt x="1048" y="945"/>
                  </a:cubicBezTo>
                  <a:cubicBezTo>
                    <a:pt x="1078" y="955"/>
                    <a:pt x="1109" y="960"/>
                    <a:pt x="1140" y="960"/>
                  </a:cubicBezTo>
                  <a:cubicBezTo>
                    <a:pt x="1286" y="960"/>
                    <a:pt x="1438" y="854"/>
                    <a:pt x="1477" y="707"/>
                  </a:cubicBezTo>
                  <a:cubicBezTo>
                    <a:pt x="1525" y="516"/>
                    <a:pt x="1429" y="338"/>
                    <a:pt x="1239" y="278"/>
                  </a:cubicBezTo>
                  <a:cubicBezTo>
                    <a:pt x="989" y="195"/>
                    <a:pt x="727" y="99"/>
                    <a:pt x="477" y="16"/>
                  </a:cubicBezTo>
                  <a:cubicBezTo>
                    <a:pt x="445" y="6"/>
                    <a:pt x="413" y="1"/>
                    <a:pt x="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2"/>
            <p:cNvSpPr/>
            <p:nvPr/>
          </p:nvSpPr>
          <p:spPr>
            <a:xfrm>
              <a:off x="4968337" y="2939164"/>
              <a:ext cx="117114" cy="91628"/>
            </a:xfrm>
            <a:custGeom>
              <a:avLst/>
              <a:gdLst/>
              <a:ahLst/>
              <a:cxnLst/>
              <a:rect l="l" t="t" r="r" b="b"/>
              <a:pathLst>
                <a:path w="1691" h="1323" extrusionOk="0">
                  <a:moveTo>
                    <a:pt x="390" y="1"/>
                  </a:moveTo>
                  <a:cubicBezTo>
                    <a:pt x="357" y="1"/>
                    <a:pt x="326" y="5"/>
                    <a:pt x="298" y="13"/>
                  </a:cubicBezTo>
                  <a:cubicBezTo>
                    <a:pt x="226" y="37"/>
                    <a:pt x="131" y="96"/>
                    <a:pt x="95" y="168"/>
                  </a:cubicBezTo>
                  <a:cubicBezTo>
                    <a:pt x="0" y="346"/>
                    <a:pt x="48" y="537"/>
                    <a:pt x="203" y="644"/>
                  </a:cubicBezTo>
                  <a:cubicBezTo>
                    <a:pt x="512" y="858"/>
                    <a:pt x="810" y="1061"/>
                    <a:pt x="1119" y="1275"/>
                  </a:cubicBezTo>
                  <a:cubicBezTo>
                    <a:pt x="1167" y="1307"/>
                    <a:pt x="1230" y="1322"/>
                    <a:pt x="1292" y="1322"/>
                  </a:cubicBezTo>
                  <a:cubicBezTo>
                    <a:pt x="1323" y="1322"/>
                    <a:pt x="1353" y="1318"/>
                    <a:pt x="1381" y="1311"/>
                  </a:cubicBezTo>
                  <a:cubicBezTo>
                    <a:pt x="1465" y="1299"/>
                    <a:pt x="1548" y="1227"/>
                    <a:pt x="1596" y="1156"/>
                  </a:cubicBezTo>
                  <a:cubicBezTo>
                    <a:pt x="1691" y="989"/>
                    <a:pt x="1631" y="799"/>
                    <a:pt x="1476" y="680"/>
                  </a:cubicBezTo>
                  <a:cubicBezTo>
                    <a:pt x="1167" y="477"/>
                    <a:pt x="869" y="263"/>
                    <a:pt x="572" y="48"/>
                  </a:cubicBezTo>
                  <a:cubicBezTo>
                    <a:pt x="524" y="17"/>
                    <a:pt x="455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2"/>
            <p:cNvSpPr/>
            <p:nvPr/>
          </p:nvSpPr>
          <p:spPr>
            <a:xfrm>
              <a:off x="4892500" y="3078508"/>
              <a:ext cx="50281" cy="157630"/>
            </a:xfrm>
            <a:custGeom>
              <a:avLst/>
              <a:gdLst/>
              <a:ahLst/>
              <a:cxnLst/>
              <a:rect l="l" t="t" r="r" b="b"/>
              <a:pathLst>
                <a:path w="726" h="2276" extrusionOk="0">
                  <a:moveTo>
                    <a:pt x="399" y="0"/>
                  </a:moveTo>
                  <a:cubicBezTo>
                    <a:pt x="393" y="0"/>
                    <a:pt x="387" y="1"/>
                    <a:pt x="381" y="1"/>
                  </a:cubicBezTo>
                  <a:cubicBezTo>
                    <a:pt x="202" y="1"/>
                    <a:pt x="35" y="144"/>
                    <a:pt x="35" y="346"/>
                  </a:cubicBezTo>
                  <a:cubicBezTo>
                    <a:pt x="24" y="870"/>
                    <a:pt x="12" y="1394"/>
                    <a:pt x="12" y="1930"/>
                  </a:cubicBezTo>
                  <a:cubicBezTo>
                    <a:pt x="0" y="2103"/>
                    <a:pt x="156" y="2276"/>
                    <a:pt x="328" y="2276"/>
                  </a:cubicBezTo>
                  <a:cubicBezTo>
                    <a:pt x="334" y="2276"/>
                    <a:pt x="339" y="2275"/>
                    <a:pt x="345" y="2275"/>
                  </a:cubicBezTo>
                  <a:cubicBezTo>
                    <a:pt x="536" y="2275"/>
                    <a:pt x="702" y="2132"/>
                    <a:pt x="702" y="1930"/>
                  </a:cubicBezTo>
                  <a:cubicBezTo>
                    <a:pt x="702" y="1406"/>
                    <a:pt x="714" y="882"/>
                    <a:pt x="726" y="346"/>
                  </a:cubicBezTo>
                  <a:cubicBezTo>
                    <a:pt x="726" y="173"/>
                    <a:pt x="581" y="0"/>
                    <a:pt x="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2"/>
            <p:cNvSpPr/>
            <p:nvPr/>
          </p:nvSpPr>
          <p:spPr>
            <a:xfrm>
              <a:off x="4705299" y="3010568"/>
              <a:ext cx="83317" cy="113236"/>
            </a:xfrm>
            <a:custGeom>
              <a:avLst/>
              <a:gdLst/>
              <a:ahLst/>
              <a:cxnLst/>
              <a:rect l="l" t="t" r="r" b="b"/>
              <a:pathLst>
                <a:path w="1203" h="1635" extrusionOk="0">
                  <a:moveTo>
                    <a:pt x="845" y="0"/>
                  </a:moveTo>
                  <a:cubicBezTo>
                    <a:pt x="814" y="0"/>
                    <a:pt x="782" y="6"/>
                    <a:pt x="750" y="18"/>
                  </a:cubicBezTo>
                  <a:cubicBezTo>
                    <a:pt x="679" y="41"/>
                    <a:pt x="583" y="89"/>
                    <a:pt x="548" y="172"/>
                  </a:cubicBezTo>
                  <a:cubicBezTo>
                    <a:pt x="393" y="482"/>
                    <a:pt x="226" y="791"/>
                    <a:pt x="71" y="1113"/>
                  </a:cubicBezTo>
                  <a:cubicBezTo>
                    <a:pt x="24" y="1196"/>
                    <a:pt x="0" y="1280"/>
                    <a:pt x="36" y="1375"/>
                  </a:cubicBezTo>
                  <a:cubicBezTo>
                    <a:pt x="48" y="1458"/>
                    <a:pt x="107" y="1542"/>
                    <a:pt x="191" y="1589"/>
                  </a:cubicBezTo>
                  <a:cubicBezTo>
                    <a:pt x="242" y="1615"/>
                    <a:pt x="312" y="1635"/>
                    <a:pt x="378" y="1635"/>
                  </a:cubicBezTo>
                  <a:cubicBezTo>
                    <a:pt x="404" y="1635"/>
                    <a:pt x="429" y="1632"/>
                    <a:pt x="452" y="1625"/>
                  </a:cubicBezTo>
                  <a:cubicBezTo>
                    <a:pt x="536" y="1601"/>
                    <a:pt x="619" y="1553"/>
                    <a:pt x="667" y="1470"/>
                  </a:cubicBezTo>
                  <a:cubicBezTo>
                    <a:pt x="822" y="1149"/>
                    <a:pt x="976" y="839"/>
                    <a:pt x="1143" y="530"/>
                  </a:cubicBezTo>
                  <a:cubicBezTo>
                    <a:pt x="1179" y="446"/>
                    <a:pt x="1203" y="351"/>
                    <a:pt x="1179" y="256"/>
                  </a:cubicBezTo>
                  <a:cubicBezTo>
                    <a:pt x="1155" y="184"/>
                    <a:pt x="1095" y="89"/>
                    <a:pt x="1024" y="53"/>
                  </a:cubicBezTo>
                  <a:cubicBezTo>
                    <a:pt x="968" y="22"/>
                    <a:pt x="908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2"/>
            <p:cNvSpPr/>
            <p:nvPr/>
          </p:nvSpPr>
          <p:spPr>
            <a:xfrm>
              <a:off x="4767076" y="3302068"/>
              <a:ext cx="70989" cy="152436"/>
            </a:xfrm>
            <a:custGeom>
              <a:avLst/>
              <a:gdLst/>
              <a:ahLst/>
              <a:cxnLst/>
              <a:rect l="l" t="t" r="r" b="b"/>
              <a:pathLst>
                <a:path w="1025" h="2201" extrusionOk="0">
                  <a:moveTo>
                    <a:pt x="365" y="1"/>
                  </a:moveTo>
                  <a:cubicBezTo>
                    <a:pt x="338" y="1"/>
                    <a:pt x="312" y="4"/>
                    <a:pt x="287" y="11"/>
                  </a:cubicBezTo>
                  <a:cubicBezTo>
                    <a:pt x="96" y="71"/>
                    <a:pt x="1" y="250"/>
                    <a:pt x="37" y="440"/>
                  </a:cubicBezTo>
                  <a:cubicBezTo>
                    <a:pt x="132" y="940"/>
                    <a:pt x="227" y="1440"/>
                    <a:pt x="311" y="1940"/>
                  </a:cubicBezTo>
                  <a:cubicBezTo>
                    <a:pt x="341" y="2092"/>
                    <a:pt x="509" y="2201"/>
                    <a:pt x="661" y="2201"/>
                  </a:cubicBezTo>
                  <a:cubicBezTo>
                    <a:pt x="688" y="2201"/>
                    <a:pt x="714" y="2197"/>
                    <a:pt x="739" y="2190"/>
                  </a:cubicBezTo>
                  <a:cubicBezTo>
                    <a:pt x="930" y="2131"/>
                    <a:pt x="1025" y="1964"/>
                    <a:pt x="989" y="1762"/>
                  </a:cubicBezTo>
                  <a:cubicBezTo>
                    <a:pt x="894" y="1262"/>
                    <a:pt x="799" y="762"/>
                    <a:pt x="703" y="262"/>
                  </a:cubicBezTo>
                  <a:cubicBezTo>
                    <a:pt x="683" y="110"/>
                    <a:pt x="517" y="1"/>
                    <a:pt x="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2"/>
            <p:cNvSpPr/>
            <p:nvPr/>
          </p:nvSpPr>
          <p:spPr>
            <a:xfrm>
              <a:off x="4742352" y="3568358"/>
              <a:ext cx="75975" cy="116699"/>
            </a:xfrm>
            <a:custGeom>
              <a:avLst/>
              <a:gdLst/>
              <a:ahLst/>
              <a:cxnLst/>
              <a:rect l="l" t="t" r="r" b="b"/>
              <a:pathLst>
                <a:path w="1097" h="1685" extrusionOk="0">
                  <a:moveTo>
                    <a:pt x="364" y="0"/>
                  </a:moveTo>
                  <a:cubicBezTo>
                    <a:pt x="333" y="0"/>
                    <a:pt x="302" y="4"/>
                    <a:pt x="275" y="12"/>
                  </a:cubicBezTo>
                  <a:cubicBezTo>
                    <a:pt x="191" y="36"/>
                    <a:pt x="108" y="84"/>
                    <a:pt x="72" y="167"/>
                  </a:cubicBezTo>
                  <a:cubicBezTo>
                    <a:pt x="25" y="238"/>
                    <a:pt x="1" y="346"/>
                    <a:pt x="25" y="429"/>
                  </a:cubicBezTo>
                  <a:cubicBezTo>
                    <a:pt x="156" y="762"/>
                    <a:pt x="275" y="1096"/>
                    <a:pt x="394" y="1429"/>
                  </a:cubicBezTo>
                  <a:cubicBezTo>
                    <a:pt x="429" y="1512"/>
                    <a:pt x="465" y="1584"/>
                    <a:pt x="548" y="1631"/>
                  </a:cubicBezTo>
                  <a:cubicBezTo>
                    <a:pt x="596" y="1663"/>
                    <a:pt x="665" y="1684"/>
                    <a:pt x="730" y="1684"/>
                  </a:cubicBezTo>
                  <a:cubicBezTo>
                    <a:pt x="763" y="1684"/>
                    <a:pt x="795" y="1679"/>
                    <a:pt x="822" y="1667"/>
                  </a:cubicBezTo>
                  <a:cubicBezTo>
                    <a:pt x="906" y="1643"/>
                    <a:pt x="977" y="1596"/>
                    <a:pt x="1025" y="1512"/>
                  </a:cubicBezTo>
                  <a:cubicBezTo>
                    <a:pt x="1072" y="1441"/>
                    <a:pt x="1096" y="1334"/>
                    <a:pt x="1072" y="1250"/>
                  </a:cubicBezTo>
                  <a:lnTo>
                    <a:pt x="703" y="262"/>
                  </a:lnTo>
                  <a:cubicBezTo>
                    <a:pt x="668" y="167"/>
                    <a:pt x="620" y="96"/>
                    <a:pt x="548" y="48"/>
                  </a:cubicBezTo>
                  <a:cubicBezTo>
                    <a:pt x="493" y="16"/>
                    <a:pt x="427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2"/>
            <p:cNvSpPr/>
            <p:nvPr/>
          </p:nvSpPr>
          <p:spPr>
            <a:xfrm>
              <a:off x="4917156" y="3524588"/>
              <a:ext cx="139485" cy="109011"/>
            </a:xfrm>
            <a:custGeom>
              <a:avLst/>
              <a:gdLst/>
              <a:ahLst/>
              <a:cxnLst/>
              <a:rect l="l" t="t" r="r" b="b"/>
              <a:pathLst>
                <a:path w="2014" h="1574" extrusionOk="0">
                  <a:moveTo>
                    <a:pt x="1648" y="1"/>
                  </a:moveTo>
                  <a:cubicBezTo>
                    <a:pt x="1593" y="1"/>
                    <a:pt x="1537" y="16"/>
                    <a:pt x="1489" y="49"/>
                  </a:cubicBezTo>
                  <a:cubicBezTo>
                    <a:pt x="1049" y="335"/>
                    <a:pt x="620" y="632"/>
                    <a:pt x="191" y="930"/>
                  </a:cubicBezTo>
                  <a:cubicBezTo>
                    <a:pt x="108" y="978"/>
                    <a:pt x="49" y="1037"/>
                    <a:pt x="25" y="1132"/>
                  </a:cubicBezTo>
                  <a:cubicBezTo>
                    <a:pt x="1" y="1216"/>
                    <a:pt x="13" y="1323"/>
                    <a:pt x="60" y="1394"/>
                  </a:cubicBezTo>
                  <a:cubicBezTo>
                    <a:pt x="118" y="1501"/>
                    <a:pt x="243" y="1574"/>
                    <a:pt x="366" y="1574"/>
                  </a:cubicBezTo>
                  <a:cubicBezTo>
                    <a:pt x="421" y="1574"/>
                    <a:pt x="477" y="1559"/>
                    <a:pt x="525" y="1525"/>
                  </a:cubicBezTo>
                  <a:cubicBezTo>
                    <a:pt x="965" y="1240"/>
                    <a:pt x="1394" y="942"/>
                    <a:pt x="1823" y="656"/>
                  </a:cubicBezTo>
                  <a:cubicBezTo>
                    <a:pt x="1906" y="597"/>
                    <a:pt x="1965" y="537"/>
                    <a:pt x="1989" y="442"/>
                  </a:cubicBezTo>
                  <a:cubicBezTo>
                    <a:pt x="2013" y="370"/>
                    <a:pt x="2001" y="251"/>
                    <a:pt x="1954" y="180"/>
                  </a:cubicBezTo>
                  <a:cubicBezTo>
                    <a:pt x="1896" y="73"/>
                    <a:pt x="1771" y="1"/>
                    <a:pt x="1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2"/>
            <p:cNvSpPr/>
            <p:nvPr/>
          </p:nvSpPr>
          <p:spPr>
            <a:xfrm>
              <a:off x="5089536" y="3372917"/>
              <a:ext cx="106449" cy="110535"/>
            </a:xfrm>
            <a:custGeom>
              <a:avLst/>
              <a:gdLst/>
              <a:ahLst/>
              <a:cxnLst/>
              <a:rect l="l" t="t" r="r" b="b"/>
              <a:pathLst>
                <a:path w="1537" h="1596" extrusionOk="0">
                  <a:moveTo>
                    <a:pt x="393" y="1"/>
                  </a:moveTo>
                  <a:cubicBezTo>
                    <a:pt x="298" y="1"/>
                    <a:pt x="203" y="36"/>
                    <a:pt x="143" y="108"/>
                  </a:cubicBezTo>
                  <a:cubicBezTo>
                    <a:pt x="0" y="251"/>
                    <a:pt x="0" y="441"/>
                    <a:pt x="131" y="596"/>
                  </a:cubicBezTo>
                  <a:cubicBezTo>
                    <a:pt x="393" y="893"/>
                    <a:pt x="643" y="1191"/>
                    <a:pt x="905" y="1489"/>
                  </a:cubicBezTo>
                  <a:cubicBezTo>
                    <a:pt x="965" y="1560"/>
                    <a:pt x="1060" y="1596"/>
                    <a:pt x="1143" y="1596"/>
                  </a:cubicBezTo>
                  <a:cubicBezTo>
                    <a:pt x="1239" y="1596"/>
                    <a:pt x="1334" y="1560"/>
                    <a:pt x="1393" y="1501"/>
                  </a:cubicBezTo>
                  <a:cubicBezTo>
                    <a:pt x="1536" y="1358"/>
                    <a:pt x="1524" y="1155"/>
                    <a:pt x="1405" y="1013"/>
                  </a:cubicBezTo>
                  <a:cubicBezTo>
                    <a:pt x="1143" y="703"/>
                    <a:pt x="893" y="405"/>
                    <a:pt x="631" y="108"/>
                  </a:cubicBezTo>
                  <a:cubicBezTo>
                    <a:pt x="572" y="48"/>
                    <a:pt x="477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2"/>
            <p:cNvSpPr/>
            <p:nvPr/>
          </p:nvSpPr>
          <p:spPr>
            <a:xfrm>
              <a:off x="5175276" y="3533730"/>
              <a:ext cx="74313" cy="95229"/>
            </a:xfrm>
            <a:custGeom>
              <a:avLst/>
              <a:gdLst/>
              <a:ahLst/>
              <a:cxnLst/>
              <a:rect l="l" t="t" r="r" b="b"/>
              <a:pathLst>
                <a:path w="1073" h="1375" extrusionOk="0">
                  <a:moveTo>
                    <a:pt x="714" y="0"/>
                  </a:moveTo>
                  <a:cubicBezTo>
                    <a:pt x="683" y="0"/>
                    <a:pt x="651" y="4"/>
                    <a:pt x="620" y="12"/>
                  </a:cubicBezTo>
                  <a:cubicBezTo>
                    <a:pt x="536" y="36"/>
                    <a:pt x="453" y="84"/>
                    <a:pt x="405" y="167"/>
                  </a:cubicBezTo>
                  <a:cubicBezTo>
                    <a:pt x="298" y="393"/>
                    <a:pt x="179" y="619"/>
                    <a:pt x="60" y="846"/>
                  </a:cubicBezTo>
                  <a:cubicBezTo>
                    <a:pt x="12" y="929"/>
                    <a:pt x="1" y="1024"/>
                    <a:pt x="24" y="1119"/>
                  </a:cubicBezTo>
                  <a:cubicBezTo>
                    <a:pt x="36" y="1191"/>
                    <a:pt x="108" y="1286"/>
                    <a:pt x="179" y="1322"/>
                  </a:cubicBezTo>
                  <a:cubicBezTo>
                    <a:pt x="235" y="1354"/>
                    <a:pt x="296" y="1375"/>
                    <a:pt x="355" y="1375"/>
                  </a:cubicBezTo>
                  <a:cubicBezTo>
                    <a:pt x="384" y="1375"/>
                    <a:pt x="413" y="1369"/>
                    <a:pt x="441" y="1358"/>
                  </a:cubicBezTo>
                  <a:cubicBezTo>
                    <a:pt x="524" y="1334"/>
                    <a:pt x="608" y="1286"/>
                    <a:pt x="655" y="1203"/>
                  </a:cubicBezTo>
                  <a:cubicBezTo>
                    <a:pt x="774" y="977"/>
                    <a:pt x="894" y="750"/>
                    <a:pt x="1001" y="524"/>
                  </a:cubicBezTo>
                  <a:cubicBezTo>
                    <a:pt x="1048" y="441"/>
                    <a:pt x="1072" y="357"/>
                    <a:pt x="1048" y="262"/>
                  </a:cubicBezTo>
                  <a:cubicBezTo>
                    <a:pt x="1025" y="179"/>
                    <a:pt x="965" y="95"/>
                    <a:pt x="882" y="48"/>
                  </a:cubicBezTo>
                  <a:cubicBezTo>
                    <a:pt x="834" y="16"/>
                    <a:pt x="776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2"/>
            <p:cNvSpPr/>
            <p:nvPr/>
          </p:nvSpPr>
          <p:spPr>
            <a:xfrm>
              <a:off x="5195914" y="3213489"/>
              <a:ext cx="83317" cy="108873"/>
            </a:xfrm>
            <a:custGeom>
              <a:avLst/>
              <a:gdLst/>
              <a:ahLst/>
              <a:cxnLst/>
              <a:rect l="l" t="t" r="r" b="b"/>
              <a:pathLst>
                <a:path w="1203" h="1572" extrusionOk="0">
                  <a:moveTo>
                    <a:pt x="837" y="0"/>
                  </a:moveTo>
                  <a:cubicBezTo>
                    <a:pt x="722" y="0"/>
                    <a:pt x="609" y="53"/>
                    <a:pt x="548" y="159"/>
                  </a:cubicBezTo>
                  <a:cubicBezTo>
                    <a:pt x="381" y="457"/>
                    <a:pt x="226" y="755"/>
                    <a:pt x="60" y="1052"/>
                  </a:cubicBezTo>
                  <a:cubicBezTo>
                    <a:pt x="12" y="1136"/>
                    <a:pt x="0" y="1231"/>
                    <a:pt x="24" y="1314"/>
                  </a:cubicBezTo>
                  <a:cubicBezTo>
                    <a:pt x="48" y="1398"/>
                    <a:pt x="107" y="1493"/>
                    <a:pt x="179" y="1529"/>
                  </a:cubicBezTo>
                  <a:cubicBezTo>
                    <a:pt x="232" y="1557"/>
                    <a:pt x="294" y="1572"/>
                    <a:pt x="356" y="1572"/>
                  </a:cubicBezTo>
                  <a:cubicBezTo>
                    <a:pt x="474" y="1572"/>
                    <a:pt x="593" y="1519"/>
                    <a:pt x="655" y="1410"/>
                  </a:cubicBezTo>
                  <a:cubicBezTo>
                    <a:pt x="822" y="1112"/>
                    <a:pt x="977" y="814"/>
                    <a:pt x="1143" y="528"/>
                  </a:cubicBezTo>
                  <a:cubicBezTo>
                    <a:pt x="1191" y="445"/>
                    <a:pt x="1203" y="350"/>
                    <a:pt x="1179" y="255"/>
                  </a:cubicBezTo>
                  <a:cubicBezTo>
                    <a:pt x="1167" y="171"/>
                    <a:pt x="1096" y="88"/>
                    <a:pt x="1024" y="52"/>
                  </a:cubicBezTo>
                  <a:cubicBezTo>
                    <a:pt x="968" y="18"/>
                    <a:pt x="902" y="0"/>
                    <a:pt x="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2"/>
            <p:cNvSpPr/>
            <p:nvPr/>
          </p:nvSpPr>
          <p:spPr>
            <a:xfrm>
              <a:off x="5098609" y="3034807"/>
              <a:ext cx="74244" cy="141978"/>
            </a:xfrm>
            <a:custGeom>
              <a:avLst/>
              <a:gdLst/>
              <a:ahLst/>
              <a:cxnLst/>
              <a:rect l="l" t="t" r="r" b="b"/>
              <a:pathLst>
                <a:path w="1072" h="2050" extrusionOk="0">
                  <a:moveTo>
                    <a:pt x="705" y="1"/>
                  </a:moveTo>
                  <a:cubicBezTo>
                    <a:pt x="555" y="1"/>
                    <a:pt x="409" y="93"/>
                    <a:pt x="369" y="251"/>
                  </a:cubicBezTo>
                  <a:cubicBezTo>
                    <a:pt x="262" y="703"/>
                    <a:pt x="155" y="1156"/>
                    <a:pt x="48" y="1608"/>
                  </a:cubicBezTo>
                  <a:cubicBezTo>
                    <a:pt x="0" y="1787"/>
                    <a:pt x="84" y="2001"/>
                    <a:pt x="274" y="2037"/>
                  </a:cubicBezTo>
                  <a:cubicBezTo>
                    <a:pt x="305" y="2045"/>
                    <a:pt x="337" y="2049"/>
                    <a:pt x="369" y="2049"/>
                  </a:cubicBezTo>
                  <a:cubicBezTo>
                    <a:pt x="521" y="2049"/>
                    <a:pt x="673" y="1958"/>
                    <a:pt x="703" y="1811"/>
                  </a:cubicBezTo>
                  <a:cubicBezTo>
                    <a:pt x="822" y="1358"/>
                    <a:pt x="929" y="894"/>
                    <a:pt x="1036" y="441"/>
                  </a:cubicBezTo>
                  <a:cubicBezTo>
                    <a:pt x="1072" y="263"/>
                    <a:pt x="989" y="61"/>
                    <a:pt x="798" y="13"/>
                  </a:cubicBezTo>
                  <a:cubicBezTo>
                    <a:pt x="767" y="5"/>
                    <a:pt x="736" y="1"/>
                    <a:pt x="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2"/>
            <p:cNvSpPr/>
            <p:nvPr/>
          </p:nvSpPr>
          <p:spPr>
            <a:xfrm>
              <a:off x="5067235" y="2788878"/>
              <a:ext cx="122932" cy="70643"/>
            </a:xfrm>
            <a:custGeom>
              <a:avLst/>
              <a:gdLst/>
              <a:ahLst/>
              <a:cxnLst/>
              <a:rect l="l" t="t" r="r" b="b"/>
              <a:pathLst>
                <a:path w="1775" h="1020" extrusionOk="0">
                  <a:moveTo>
                    <a:pt x="380" y="0"/>
                  </a:moveTo>
                  <a:cubicBezTo>
                    <a:pt x="228" y="0"/>
                    <a:pt x="78" y="107"/>
                    <a:pt x="48" y="254"/>
                  </a:cubicBezTo>
                  <a:cubicBezTo>
                    <a:pt x="1" y="433"/>
                    <a:pt x="96" y="623"/>
                    <a:pt x="275" y="683"/>
                  </a:cubicBezTo>
                  <a:lnTo>
                    <a:pt x="1299" y="1004"/>
                  </a:lnTo>
                  <a:cubicBezTo>
                    <a:pt x="1328" y="1015"/>
                    <a:pt x="1359" y="1020"/>
                    <a:pt x="1390" y="1020"/>
                  </a:cubicBezTo>
                  <a:cubicBezTo>
                    <a:pt x="1536" y="1020"/>
                    <a:pt x="1688" y="913"/>
                    <a:pt x="1727" y="766"/>
                  </a:cubicBezTo>
                  <a:cubicBezTo>
                    <a:pt x="1775" y="587"/>
                    <a:pt x="1680" y="397"/>
                    <a:pt x="1489" y="337"/>
                  </a:cubicBezTo>
                  <a:cubicBezTo>
                    <a:pt x="1156" y="230"/>
                    <a:pt x="810" y="123"/>
                    <a:pt x="477" y="16"/>
                  </a:cubicBezTo>
                  <a:cubicBezTo>
                    <a:pt x="445" y="5"/>
                    <a:pt x="413" y="0"/>
                    <a:pt x="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2"/>
            <p:cNvSpPr/>
            <p:nvPr/>
          </p:nvSpPr>
          <p:spPr>
            <a:xfrm>
              <a:off x="5238784" y="2909799"/>
              <a:ext cx="89134" cy="136645"/>
            </a:xfrm>
            <a:custGeom>
              <a:avLst/>
              <a:gdLst/>
              <a:ahLst/>
              <a:cxnLst/>
              <a:rect l="l" t="t" r="r" b="b"/>
              <a:pathLst>
                <a:path w="1287" h="1973" extrusionOk="0">
                  <a:moveTo>
                    <a:pt x="906" y="1"/>
                  </a:moveTo>
                  <a:cubicBezTo>
                    <a:pt x="741" y="1"/>
                    <a:pt x="609" y="93"/>
                    <a:pt x="548" y="246"/>
                  </a:cubicBezTo>
                  <a:cubicBezTo>
                    <a:pt x="393" y="675"/>
                    <a:pt x="227" y="1104"/>
                    <a:pt x="72" y="1532"/>
                  </a:cubicBezTo>
                  <a:cubicBezTo>
                    <a:pt x="0" y="1699"/>
                    <a:pt x="131" y="1913"/>
                    <a:pt x="298" y="1961"/>
                  </a:cubicBezTo>
                  <a:cubicBezTo>
                    <a:pt x="331" y="1968"/>
                    <a:pt x="362" y="1972"/>
                    <a:pt x="393" y="1972"/>
                  </a:cubicBezTo>
                  <a:cubicBezTo>
                    <a:pt x="552" y="1972"/>
                    <a:pt x="679" y="1872"/>
                    <a:pt x="739" y="1723"/>
                  </a:cubicBezTo>
                  <a:cubicBezTo>
                    <a:pt x="893" y="1294"/>
                    <a:pt x="1060" y="865"/>
                    <a:pt x="1215" y="449"/>
                  </a:cubicBezTo>
                  <a:cubicBezTo>
                    <a:pt x="1286" y="270"/>
                    <a:pt x="1155" y="56"/>
                    <a:pt x="989" y="8"/>
                  </a:cubicBezTo>
                  <a:cubicBezTo>
                    <a:pt x="960" y="3"/>
                    <a:pt x="933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2"/>
            <p:cNvSpPr/>
            <p:nvPr/>
          </p:nvSpPr>
          <p:spPr>
            <a:xfrm>
              <a:off x="5223132" y="2629450"/>
              <a:ext cx="104787" cy="128888"/>
            </a:xfrm>
            <a:custGeom>
              <a:avLst/>
              <a:gdLst/>
              <a:ahLst/>
              <a:cxnLst/>
              <a:rect l="l" t="t" r="r" b="b"/>
              <a:pathLst>
                <a:path w="1513" h="1861" extrusionOk="0">
                  <a:moveTo>
                    <a:pt x="390" y="1"/>
                  </a:moveTo>
                  <a:cubicBezTo>
                    <a:pt x="334" y="1"/>
                    <a:pt x="278" y="14"/>
                    <a:pt x="226" y="44"/>
                  </a:cubicBezTo>
                  <a:cubicBezTo>
                    <a:pt x="72" y="139"/>
                    <a:pt x="0" y="353"/>
                    <a:pt x="95" y="520"/>
                  </a:cubicBezTo>
                  <a:cubicBezTo>
                    <a:pt x="334" y="913"/>
                    <a:pt x="572" y="1294"/>
                    <a:pt x="810" y="1687"/>
                  </a:cubicBezTo>
                  <a:cubicBezTo>
                    <a:pt x="876" y="1794"/>
                    <a:pt x="998" y="1861"/>
                    <a:pt x="1122" y="1861"/>
                  </a:cubicBezTo>
                  <a:cubicBezTo>
                    <a:pt x="1178" y="1861"/>
                    <a:pt x="1234" y="1847"/>
                    <a:pt x="1286" y="1818"/>
                  </a:cubicBezTo>
                  <a:cubicBezTo>
                    <a:pt x="1441" y="1723"/>
                    <a:pt x="1512" y="1508"/>
                    <a:pt x="1417" y="1342"/>
                  </a:cubicBezTo>
                  <a:cubicBezTo>
                    <a:pt x="1179" y="961"/>
                    <a:pt x="941" y="568"/>
                    <a:pt x="703" y="175"/>
                  </a:cubicBezTo>
                  <a:cubicBezTo>
                    <a:pt x="637" y="68"/>
                    <a:pt x="514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2"/>
            <p:cNvSpPr/>
            <p:nvPr/>
          </p:nvSpPr>
          <p:spPr>
            <a:xfrm>
              <a:off x="4936132" y="3278797"/>
              <a:ext cx="126256" cy="123278"/>
            </a:xfrm>
            <a:custGeom>
              <a:avLst/>
              <a:gdLst/>
              <a:ahLst/>
              <a:cxnLst/>
              <a:rect l="l" t="t" r="r" b="b"/>
              <a:pathLst>
                <a:path w="1823" h="1780" extrusionOk="0">
                  <a:moveTo>
                    <a:pt x="1418" y="0"/>
                  </a:moveTo>
                  <a:cubicBezTo>
                    <a:pt x="1335" y="0"/>
                    <a:pt x="1253" y="31"/>
                    <a:pt x="1191" y="97"/>
                  </a:cubicBezTo>
                  <a:cubicBezTo>
                    <a:pt x="846" y="467"/>
                    <a:pt x="489" y="824"/>
                    <a:pt x="144" y="1193"/>
                  </a:cubicBezTo>
                  <a:cubicBezTo>
                    <a:pt x="13" y="1324"/>
                    <a:pt x="1" y="1550"/>
                    <a:pt x="132" y="1681"/>
                  </a:cubicBezTo>
                  <a:cubicBezTo>
                    <a:pt x="200" y="1743"/>
                    <a:pt x="295" y="1779"/>
                    <a:pt x="388" y="1779"/>
                  </a:cubicBezTo>
                  <a:cubicBezTo>
                    <a:pt x="473" y="1779"/>
                    <a:pt x="557" y="1749"/>
                    <a:pt x="620" y="1681"/>
                  </a:cubicBezTo>
                  <a:cubicBezTo>
                    <a:pt x="977" y="1324"/>
                    <a:pt x="1322" y="955"/>
                    <a:pt x="1680" y="598"/>
                  </a:cubicBezTo>
                  <a:cubicBezTo>
                    <a:pt x="1799" y="467"/>
                    <a:pt x="1822" y="240"/>
                    <a:pt x="1680" y="109"/>
                  </a:cubicBezTo>
                  <a:cubicBezTo>
                    <a:pt x="1610" y="40"/>
                    <a:pt x="1513" y="0"/>
                    <a:pt x="1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2"/>
            <p:cNvSpPr/>
            <p:nvPr/>
          </p:nvSpPr>
          <p:spPr>
            <a:xfrm>
              <a:off x="3789171" y="2756258"/>
              <a:ext cx="72582" cy="125495"/>
            </a:xfrm>
            <a:custGeom>
              <a:avLst/>
              <a:gdLst/>
              <a:ahLst/>
              <a:cxnLst/>
              <a:rect l="l" t="t" r="r" b="b"/>
              <a:pathLst>
                <a:path w="1048" h="1812" extrusionOk="0">
                  <a:moveTo>
                    <a:pt x="379" y="0"/>
                  </a:moveTo>
                  <a:cubicBezTo>
                    <a:pt x="352" y="0"/>
                    <a:pt x="325" y="3"/>
                    <a:pt x="298" y="11"/>
                  </a:cubicBezTo>
                  <a:cubicBezTo>
                    <a:pt x="119" y="70"/>
                    <a:pt x="0" y="249"/>
                    <a:pt x="48" y="439"/>
                  </a:cubicBezTo>
                  <a:cubicBezTo>
                    <a:pt x="143" y="808"/>
                    <a:pt x="238" y="1177"/>
                    <a:pt x="334" y="1546"/>
                  </a:cubicBezTo>
                  <a:cubicBezTo>
                    <a:pt x="373" y="1695"/>
                    <a:pt x="512" y="1811"/>
                    <a:pt x="661" y="1811"/>
                  </a:cubicBezTo>
                  <a:cubicBezTo>
                    <a:pt x="690" y="1811"/>
                    <a:pt x="720" y="1806"/>
                    <a:pt x="750" y="1797"/>
                  </a:cubicBezTo>
                  <a:cubicBezTo>
                    <a:pt x="929" y="1749"/>
                    <a:pt x="1048" y="1570"/>
                    <a:pt x="1000" y="1380"/>
                  </a:cubicBezTo>
                  <a:cubicBezTo>
                    <a:pt x="905" y="1011"/>
                    <a:pt x="810" y="630"/>
                    <a:pt x="715" y="261"/>
                  </a:cubicBezTo>
                  <a:cubicBezTo>
                    <a:pt x="684" y="109"/>
                    <a:pt x="533" y="0"/>
                    <a:pt x="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2"/>
            <p:cNvSpPr/>
            <p:nvPr/>
          </p:nvSpPr>
          <p:spPr>
            <a:xfrm>
              <a:off x="3869163" y="2637830"/>
              <a:ext cx="105618" cy="63925"/>
            </a:xfrm>
            <a:custGeom>
              <a:avLst/>
              <a:gdLst/>
              <a:ahLst/>
              <a:cxnLst/>
              <a:rect l="l" t="t" r="r" b="b"/>
              <a:pathLst>
                <a:path w="1525" h="923" extrusionOk="0">
                  <a:moveTo>
                    <a:pt x="382" y="0"/>
                  </a:moveTo>
                  <a:cubicBezTo>
                    <a:pt x="321" y="0"/>
                    <a:pt x="257" y="19"/>
                    <a:pt x="202" y="42"/>
                  </a:cubicBezTo>
                  <a:cubicBezTo>
                    <a:pt x="131" y="89"/>
                    <a:pt x="60" y="161"/>
                    <a:pt x="48" y="244"/>
                  </a:cubicBezTo>
                  <a:cubicBezTo>
                    <a:pt x="0" y="435"/>
                    <a:pt x="95" y="625"/>
                    <a:pt x="286" y="673"/>
                  </a:cubicBezTo>
                  <a:cubicBezTo>
                    <a:pt x="536" y="756"/>
                    <a:pt x="786" y="840"/>
                    <a:pt x="1048" y="911"/>
                  </a:cubicBezTo>
                  <a:cubicBezTo>
                    <a:pt x="1076" y="919"/>
                    <a:pt x="1106" y="923"/>
                    <a:pt x="1137" y="923"/>
                  </a:cubicBezTo>
                  <a:cubicBezTo>
                    <a:pt x="1199" y="923"/>
                    <a:pt x="1262" y="907"/>
                    <a:pt x="1310" y="875"/>
                  </a:cubicBezTo>
                  <a:cubicBezTo>
                    <a:pt x="1381" y="840"/>
                    <a:pt x="1453" y="756"/>
                    <a:pt x="1476" y="673"/>
                  </a:cubicBezTo>
                  <a:cubicBezTo>
                    <a:pt x="1524" y="494"/>
                    <a:pt x="1429" y="304"/>
                    <a:pt x="1238" y="244"/>
                  </a:cubicBezTo>
                  <a:cubicBezTo>
                    <a:pt x="988" y="173"/>
                    <a:pt x="726" y="89"/>
                    <a:pt x="476" y="18"/>
                  </a:cubicBezTo>
                  <a:cubicBezTo>
                    <a:pt x="447" y="6"/>
                    <a:pt x="415" y="0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2"/>
            <p:cNvSpPr/>
            <p:nvPr/>
          </p:nvSpPr>
          <p:spPr>
            <a:xfrm>
              <a:off x="3737990" y="2554237"/>
              <a:ext cx="70158" cy="119400"/>
            </a:xfrm>
            <a:custGeom>
              <a:avLst/>
              <a:gdLst/>
              <a:ahLst/>
              <a:cxnLst/>
              <a:rect l="l" t="t" r="r" b="b"/>
              <a:pathLst>
                <a:path w="1013" h="1724" extrusionOk="0">
                  <a:moveTo>
                    <a:pt x="375" y="0"/>
                  </a:moveTo>
                  <a:cubicBezTo>
                    <a:pt x="349" y="0"/>
                    <a:pt x="324" y="3"/>
                    <a:pt x="299" y="11"/>
                  </a:cubicBezTo>
                  <a:cubicBezTo>
                    <a:pt x="108" y="70"/>
                    <a:pt x="1" y="249"/>
                    <a:pt x="49" y="427"/>
                  </a:cubicBezTo>
                  <a:cubicBezTo>
                    <a:pt x="132" y="773"/>
                    <a:pt x="203" y="1118"/>
                    <a:pt x="299" y="1463"/>
                  </a:cubicBezTo>
                  <a:cubicBezTo>
                    <a:pt x="329" y="1615"/>
                    <a:pt x="480" y="1724"/>
                    <a:pt x="634" y="1724"/>
                  </a:cubicBezTo>
                  <a:cubicBezTo>
                    <a:pt x="661" y="1724"/>
                    <a:pt x="689" y="1720"/>
                    <a:pt x="715" y="1713"/>
                  </a:cubicBezTo>
                  <a:cubicBezTo>
                    <a:pt x="894" y="1654"/>
                    <a:pt x="1013" y="1475"/>
                    <a:pt x="965" y="1285"/>
                  </a:cubicBezTo>
                  <a:cubicBezTo>
                    <a:pt x="882" y="951"/>
                    <a:pt x="799" y="606"/>
                    <a:pt x="715" y="261"/>
                  </a:cubicBezTo>
                  <a:cubicBezTo>
                    <a:pt x="675" y="109"/>
                    <a:pt x="523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2"/>
            <p:cNvSpPr/>
            <p:nvPr/>
          </p:nvSpPr>
          <p:spPr>
            <a:xfrm>
              <a:off x="3587980" y="2471199"/>
              <a:ext cx="117946" cy="96614"/>
            </a:xfrm>
            <a:custGeom>
              <a:avLst/>
              <a:gdLst/>
              <a:ahLst/>
              <a:cxnLst/>
              <a:rect l="l" t="t" r="r" b="b"/>
              <a:pathLst>
                <a:path w="1703" h="1395" extrusionOk="0">
                  <a:moveTo>
                    <a:pt x="359" y="1"/>
                  </a:moveTo>
                  <a:cubicBezTo>
                    <a:pt x="329" y="1"/>
                    <a:pt x="300" y="3"/>
                    <a:pt x="274" y="7"/>
                  </a:cubicBezTo>
                  <a:cubicBezTo>
                    <a:pt x="191" y="31"/>
                    <a:pt x="107" y="90"/>
                    <a:pt x="71" y="174"/>
                  </a:cubicBezTo>
                  <a:cubicBezTo>
                    <a:pt x="24" y="245"/>
                    <a:pt x="0" y="340"/>
                    <a:pt x="24" y="436"/>
                  </a:cubicBezTo>
                  <a:cubicBezTo>
                    <a:pt x="60" y="531"/>
                    <a:pt x="107" y="590"/>
                    <a:pt x="179" y="650"/>
                  </a:cubicBezTo>
                  <a:lnTo>
                    <a:pt x="1155" y="1341"/>
                  </a:lnTo>
                  <a:cubicBezTo>
                    <a:pt x="1204" y="1382"/>
                    <a:pt x="1276" y="1394"/>
                    <a:pt x="1340" y="1394"/>
                  </a:cubicBezTo>
                  <a:cubicBezTo>
                    <a:pt x="1368" y="1394"/>
                    <a:pt x="1395" y="1392"/>
                    <a:pt x="1417" y="1388"/>
                  </a:cubicBezTo>
                  <a:cubicBezTo>
                    <a:pt x="1500" y="1364"/>
                    <a:pt x="1595" y="1305"/>
                    <a:pt x="1631" y="1221"/>
                  </a:cubicBezTo>
                  <a:cubicBezTo>
                    <a:pt x="1679" y="1150"/>
                    <a:pt x="1703" y="1055"/>
                    <a:pt x="1667" y="960"/>
                  </a:cubicBezTo>
                  <a:cubicBezTo>
                    <a:pt x="1643" y="864"/>
                    <a:pt x="1595" y="805"/>
                    <a:pt x="1512" y="757"/>
                  </a:cubicBezTo>
                  <a:lnTo>
                    <a:pt x="548" y="55"/>
                  </a:lnTo>
                  <a:cubicBezTo>
                    <a:pt x="498" y="14"/>
                    <a:pt x="426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2"/>
            <p:cNvSpPr/>
            <p:nvPr/>
          </p:nvSpPr>
          <p:spPr>
            <a:xfrm>
              <a:off x="3700107" y="2330678"/>
              <a:ext cx="52843" cy="151812"/>
            </a:xfrm>
            <a:custGeom>
              <a:avLst/>
              <a:gdLst/>
              <a:ahLst/>
              <a:cxnLst/>
              <a:rect l="l" t="t" r="r" b="b"/>
              <a:pathLst>
                <a:path w="763" h="2192" extrusionOk="0">
                  <a:moveTo>
                    <a:pt x="357" y="0"/>
                  </a:moveTo>
                  <a:cubicBezTo>
                    <a:pt x="179" y="12"/>
                    <a:pt x="0" y="155"/>
                    <a:pt x="12" y="345"/>
                  </a:cubicBezTo>
                  <a:cubicBezTo>
                    <a:pt x="24" y="845"/>
                    <a:pt x="48" y="1345"/>
                    <a:pt x="60" y="1846"/>
                  </a:cubicBezTo>
                  <a:cubicBezTo>
                    <a:pt x="71" y="2018"/>
                    <a:pt x="206" y="2191"/>
                    <a:pt x="387" y="2191"/>
                  </a:cubicBezTo>
                  <a:cubicBezTo>
                    <a:pt x="393" y="2191"/>
                    <a:pt x="399" y="2191"/>
                    <a:pt x="405" y="2191"/>
                  </a:cubicBezTo>
                  <a:cubicBezTo>
                    <a:pt x="584" y="2191"/>
                    <a:pt x="762" y="2048"/>
                    <a:pt x="750" y="1857"/>
                  </a:cubicBezTo>
                  <a:cubicBezTo>
                    <a:pt x="738" y="1357"/>
                    <a:pt x="715" y="857"/>
                    <a:pt x="703" y="357"/>
                  </a:cubicBezTo>
                  <a:cubicBezTo>
                    <a:pt x="691" y="179"/>
                    <a:pt x="548" y="0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2"/>
            <p:cNvSpPr/>
            <p:nvPr/>
          </p:nvSpPr>
          <p:spPr>
            <a:xfrm>
              <a:off x="3557438" y="2266061"/>
              <a:ext cx="83386" cy="125702"/>
            </a:xfrm>
            <a:custGeom>
              <a:avLst/>
              <a:gdLst/>
              <a:ahLst/>
              <a:cxnLst/>
              <a:rect l="l" t="t" r="r" b="b"/>
              <a:pathLst>
                <a:path w="1204" h="1815" extrusionOk="0">
                  <a:moveTo>
                    <a:pt x="337" y="1"/>
                  </a:moveTo>
                  <a:cubicBezTo>
                    <a:pt x="279" y="1"/>
                    <a:pt x="221" y="12"/>
                    <a:pt x="179" y="40"/>
                  </a:cubicBezTo>
                  <a:cubicBezTo>
                    <a:pt x="108" y="88"/>
                    <a:pt x="36" y="159"/>
                    <a:pt x="24" y="242"/>
                  </a:cubicBezTo>
                  <a:cubicBezTo>
                    <a:pt x="1" y="338"/>
                    <a:pt x="12" y="421"/>
                    <a:pt x="48" y="516"/>
                  </a:cubicBezTo>
                  <a:cubicBezTo>
                    <a:pt x="215" y="885"/>
                    <a:pt x="382" y="1266"/>
                    <a:pt x="548" y="1636"/>
                  </a:cubicBezTo>
                  <a:cubicBezTo>
                    <a:pt x="572" y="1707"/>
                    <a:pt x="667" y="1778"/>
                    <a:pt x="751" y="1802"/>
                  </a:cubicBezTo>
                  <a:cubicBezTo>
                    <a:pt x="778" y="1810"/>
                    <a:pt x="809" y="1814"/>
                    <a:pt x="840" y="1814"/>
                  </a:cubicBezTo>
                  <a:cubicBezTo>
                    <a:pt x="901" y="1814"/>
                    <a:pt x="965" y="1798"/>
                    <a:pt x="1013" y="1766"/>
                  </a:cubicBezTo>
                  <a:cubicBezTo>
                    <a:pt x="1084" y="1719"/>
                    <a:pt x="1155" y="1647"/>
                    <a:pt x="1179" y="1564"/>
                  </a:cubicBezTo>
                  <a:cubicBezTo>
                    <a:pt x="1203" y="1469"/>
                    <a:pt x="1191" y="1385"/>
                    <a:pt x="1144" y="1302"/>
                  </a:cubicBezTo>
                  <a:cubicBezTo>
                    <a:pt x="977" y="921"/>
                    <a:pt x="822" y="552"/>
                    <a:pt x="655" y="171"/>
                  </a:cubicBezTo>
                  <a:cubicBezTo>
                    <a:pt x="620" y="100"/>
                    <a:pt x="524" y="40"/>
                    <a:pt x="453" y="16"/>
                  </a:cubicBezTo>
                  <a:cubicBezTo>
                    <a:pt x="418" y="6"/>
                    <a:pt x="378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2"/>
            <p:cNvSpPr/>
            <p:nvPr/>
          </p:nvSpPr>
          <p:spPr>
            <a:xfrm>
              <a:off x="2584450" y="1783137"/>
              <a:ext cx="507173" cy="369489"/>
            </a:xfrm>
            <a:custGeom>
              <a:avLst/>
              <a:gdLst/>
              <a:ahLst/>
              <a:cxnLst/>
              <a:rect l="l" t="t" r="r" b="b"/>
              <a:pathLst>
                <a:path w="7323" h="5335" extrusionOk="0">
                  <a:moveTo>
                    <a:pt x="3667" y="0"/>
                  </a:moveTo>
                  <a:cubicBezTo>
                    <a:pt x="3667" y="0"/>
                    <a:pt x="0" y="5334"/>
                    <a:pt x="3667" y="5334"/>
                  </a:cubicBezTo>
                  <a:cubicBezTo>
                    <a:pt x="7322" y="5334"/>
                    <a:pt x="3667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2"/>
            <p:cNvSpPr/>
            <p:nvPr/>
          </p:nvSpPr>
          <p:spPr>
            <a:xfrm>
              <a:off x="2693728" y="1777124"/>
              <a:ext cx="261516" cy="385557"/>
            </a:xfrm>
            <a:custGeom>
              <a:avLst/>
              <a:gdLst/>
              <a:ahLst/>
              <a:cxnLst/>
              <a:rect l="l" t="t" r="r" b="b"/>
              <a:pathLst>
                <a:path w="3776" h="5567" extrusionOk="0">
                  <a:moveTo>
                    <a:pt x="1966" y="260"/>
                  </a:moveTo>
                  <a:cubicBezTo>
                    <a:pt x="2431" y="924"/>
                    <a:pt x="2789" y="1651"/>
                    <a:pt x="3061" y="2410"/>
                  </a:cubicBezTo>
                  <a:cubicBezTo>
                    <a:pt x="3204" y="2803"/>
                    <a:pt x="3323" y="3208"/>
                    <a:pt x="3406" y="3624"/>
                  </a:cubicBezTo>
                  <a:cubicBezTo>
                    <a:pt x="3442" y="3839"/>
                    <a:pt x="3501" y="4077"/>
                    <a:pt x="3477" y="4291"/>
                  </a:cubicBezTo>
                  <a:cubicBezTo>
                    <a:pt x="3454" y="4470"/>
                    <a:pt x="3370" y="4636"/>
                    <a:pt x="3263" y="4779"/>
                  </a:cubicBezTo>
                  <a:cubicBezTo>
                    <a:pt x="3013" y="5089"/>
                    <a:pt x="2620" y="5244"/>
                    <a:pt x="2227" y="5268"/>
                  </a:cubicBezTo>
                  <a:cubicBezTo>
                    <a:pt x="2137" y="5276"/>
                    <a:pt x="2041" y="5281"/>
                    <a:pt x="1944" y="5281"/>
                  </a:cubicBezTo>
                  <a:cubicBezTo>
                    <a:pt x="1633" y="5281"/>
                    <a:pt x="1303" y="5228"/>
                    <a:pt x="1049" y="5065"/>
                  </a:cubicBezTo>
                  <a:cubicBezTo>
                    <a:pt x="739" y="4875"/>
                    <a:pt x="572" y="4517"/>
                    <a:pt x="525" y="4172"/>
                  </a:cubicBezTo>
                  <a:cubicBezTo>
                    <a:pt x="477" y="3732"/>
                    <a:pt x="596" y="3291"/>
                    <a:pt x="751" y="2886"/>
                  </a:cubicBezTo>
                  <a:cubicBezTo>
                    <a:pt x="930" y="2422"/>
                    <a:pt x="1132" y="1958"/>
                    <a:pt x="1346" y="1505"/>
                  </a:cubicBezTo>
                  <a:cubicBezTo>
                    <a:pt x="1554" y="1089"/>
                    <a:pt x="1782" y="684"/>
                    <a:pt x="1966" y="260"/>
                  </a:cubicBezTo>
                  <a:close/>
                  <a:moveTo>
                    <a:pt x="1997" y="1"/>
                  </a:moveTo>
                  <a:cubicBezTo>
                    <a:pt x="1952" y="1"/>
                    <a:pt x="1908" y="24"/>
                    <a:pt x="1887" y="59"/>
                  </a:cubicBezTo>
                  <a:lnTo>
                    <a:pt x="1887" y="59"/>
                  </a:lnTo>
                  <a:cubicBezTo>
                    <a:pt x="1881" y="63"/>
                    <a:pt x="1875" y="69"/>
                    <a:pt x="1870" y="76"/>
                  </a:cubicBezTo>
                  <a:lnTo>
                    <a:pt x="1870" y="65"/>
                  </a:lnTo>
                  <a:cubicBezTo>
                    <a:pt x="1561" y="446"/>
                    <a:pt x="1334" y="874"/>
                    <a:pt x="1120" y="1315"/>
                  </a:cubicBezTo>
                  <a:cubicBezTo>
                    <a:pt x="906" y="1755"/>
                    <a:pt x="703" y="2208"/>
                    <a:pt x="525" y="2660"/>
                  </a:cubicBezTo>
                  <a:cubicBezTo>
                    <a:pt x="215" y="3446"/>
                    <a:pt x="1" y="4482"/>
                    <a:pt x="679" y="5148"/>
                  </a:cubicBezTo>
                  <a:cubicBezTo>
                    <a:pt x="1013" y="5458"/>
                    <a:pt x="1477" y="5553"/>
                    <a:pt x="1906" y="5565"/>
                  </a:cubicBezTo>
                  <a:cubicBezTo>
                    <a:pt x="1936" y="5566"/>
                    <a:pt x="1966" y="5566"/>
                    <a:pt x="1996" y="5566"/>
                  </a:cubicBezTo>
                  <a:cubicBezTo>
                    <a:pt x="2411" y="5566"/>
                    <a:pt x="2847" y="5487"/>
                    <a:pt x="3180" y="5232"/>
                  </a:cubicBezTo>
                  <a:cubicBezTo>
                    <a:pt x="3513" y="4994"/>
                    <a:pt x="3739" y="4648"/>
                    <a:pt x="3763" y="4232"/>
                  </a:cubicBezTo>
                  <a:cubicBezTo>
                    <a:pt x="3775" y="3994"/>
                    <a:pt x="3716" y="3744"/>
                    <a:pt x="3668" y="3505"/>
                  </a:cubicBezTo>
                  <a:cubicBezTo>
                    <a:pt x="3620" y="3279"/>
                    <a:pt x="3561" y="3053"/>
                    <a:pt x="3489" y="2839"/>
                  </a:cubicBezTo>
                  <a:cubicBezTo>
                    <a:pt x="3192" y="1827"/>
                    <a:pt x="2715" y="886"/>
                    <a:pt x="2096" y="53"/>
                  </a:cubicBezTo>
                  <a:cubicBezTo>
                    <a:pt x="2071" y="16"/>
                    <a:pt x="2034" y="1"/>
                    <a:pt x="1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2"/>
            <p:cNvSpPr/>
            <p:nvPr/>
          </p:nvSpPr>
          <p:spPr>
            <a:xfrm>
              <a:off x="2746026" y="2037585"/>
              <a:ext cx="63648" cy="85602"/>
            </a:xfrm>
            <a:custGeom>
              <a:avLst/>
              <a:gdLst/>
              <a:ahLst/>
              <a:cxnLst/>
              <a:rect l="l" t="t" r="r" b="b"/>
              <a:pathLst>
                <a:path w="919" h="1236" extrusionOk="0">
                  <a:moveTo>
                    <a:pt x="106" y="0"/>
                  </a:moveTo>
                  <a:cubicBezTo>
                    <a:pt x="76" y="0"/>
                    <a:pt x="47" y="16"/>
                    <a:pt x="36" y="53"/>
                  </a:cubicBezTo>
                  <a:lnTo>
                    <a:pt x="48" y="53"/>
                  </a:lnTo>
                  <a:cubicBezTo>
                    <a:pt x="25" y="112"/>
                    <a:pt x="13" y="172"/>
                    <a:pt x="1" y="243"/>
                  </a:cubicBezTo>
                  <a:cubicBezTo>
                    <a:pt x="1" y="303"/>
                    <a:pt x="1" y="374"/>
                    <a:pt x="13" y="434"/>
                  </a:cubicBezTo>
                  <a:cubicBezTo>
                    <a:pt x="36" y="553"/>
                    <a:pt x="72" y="672"/>
                    <a:pt x="144" y="779"/>
                  </a:cubicBezTo>
                  <a:cubicBezTo>
                    <a:pt x="263" y="982"/>
                    <a:pt x="465" y="1160"/>
                    <a:pt x="703" y="1232"/>
                  </a:cubicBezTo>
                  <a:cubicBezTo>
                    <a:pt x="714" y="1235"/>
                    <a:pt x="724" y="1236"/>
                    <a:pt x="734" y="1236"/>
                  </a:cubicBezTo>
                  <a:cubicBezTo>
                    <a:pt x="848" y="1236"/>
                    <a:pt x="919" y="1060"/>
                    <a:pt x="798" y="1005"/>
                  </a:cubicBezTo>
                  <a:cubicBezTo>
                    <a:pt x="620" y="922"/>
                    <a:pt x="465" y="827"/>
                    <a:pt x="358" y="660"/>
                  </a:cubicBezTo>
                  <a:cubicBezTo>
                    <a:pt x="310" y="577"/>
                    <a:pt x="263" y="482"/>
                    <a:pt x="239" y="386"/>
                  </a:cubicBezTo>
                  <a:cubicBezTo>
                    <a:pt x="227" y="327"/>
                    <a:pt x="215" y="279"/>
                    <a:pt x="203" y="232"/>
                  </a:cubicBezTo>
                  <a:cubicBezTo>
                    <a:pt x="203" y="172"/>
                    <a:pt x="179" y="124"/>
                    <a:pt x="179" y="65"/>
                  </a:cubicBezTo>
                  <a:cubicBezTo>
                    <a:pt x="179" y="25"/>
                    <a:pt x="14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2"/>
            <p:cNvSpPr/>
            <p:nvPr/>
          </p:nvSpPr>
          <p:spPr>
            <a:xfrm>
              <a:off x="2786472" y="2067365"/>
              <a:ext cx="41277" cy="35114"/>
            </a:xfrm>
            <a:custGeom>
              <a:avLst/>
              <a:gdLst/>
              <a:ahLst/>
              <a:cxnLst/>
              <a:rect l="l" t="t" r="r" b="b"/>
              <a:pathLst>
                <a:path w="596" h="507" extrusionOk="0">
                  <a:moveTo>
                    <a:pt x="67" y="1"/>
                  </a:moveTo>
                  <a:cubicBezTo>
                    <a:pt x="61" y="1"/>
                    <a:pt x="54" y="2"/>
                    <a:pt x="48" y="4"/>
                  </a:cubicBezTo>
                  <a:cubicBezTo>
                    <a:pt x="12" y="4"/>
                    <a:pt x="0" y="40"/>
                    <a:pt x="12" y="75"/>
                  </a:cubicBezTo>
                  <a:lnTo>
                    <a:pt x="0" y="75"/>
                  </a:lnTo>
                  <a:cubicBezTo>
                    <a:pt x="12" y="171"/>
                    <a:pt x="60" y="278"/>
                    <a:pt x="143" y="337"/>
                  </a:cubicBezTo>
                  <a:cubicBezTo>
                    <a:pt x="226" y="409"/>
                    <a:pt x="334" y="468"/>
                    <a:pt x="453" y="504"/>
                  </a:cubicBezTo>
                  <a:cubicBezTo>
                    <a:pt x="459" y="506"/>
                    <a:pt x="466" y="506"/>
                    <a:pt x="472" y="506"/>
                  </a:cubicBezTo>
                  <a:cubicBezTo>
                    <a:pt x="518" y="506"/>
                    <a:pt x="573" y="474"/>
                    <a:pt x="584" y="433"/>
                  </a:cubicBezTo>
                  <a:cubicBezTo>
                    <a:pt x="595" y="397"/>
                    <a:pt x="584" y="373"/>
                    <a:pt x="572" y="349"/>
                  </a:cubicBezTo>
                  <a:cubicBezTo>
                    <a:pt x="560" y="314"/>
                    <a:pt x="536" y="302"/>
                    <a:pt x="512" y="290"/>
                  </a:cubicBezTo>
                  <a:cubicBezTo>
                    <a:pt x="468" y="279"/>
                    <a:pt x="424" y="268"/>
                    <a:pt x="380" y="247"/>
                  </a:cubicBezTo>
                  <a:lnTo>
                    <a:pt x="380" y="247"/>
                  </a:lnTo>
                  <a:cubicBezTo>
                    <a:pt x="380" y="247"/>
                    <a:pt x="381" y="247"/>
                    <a:pt x="381" y="247"/>
                  </a:cubicBezTo>
                  <a:cubicBezTo>
                    <a:pt x="384" y="247"/>
                    <a:pt x="385" y="246"/>
                    <a:pt x="381" y="242"/>
                  </a:cubicBezTo>
                  <a:lnTo>
                    <a:pt x="357" y="242"/>
                  </a:lnTo>
                  <a:cubicBezTo>
                    <a:pt x="345" y="230"/>
                    <a:pt x="345" y="230"/>
                    <a:pt x="334" y="218"/>
                  </a:cubicBezTo>
                  <a:cubicBezTo>
                    <a:pt x="310" y="206"/>
                    <a:pt x="286" y="194"/>
                    <a:pt x="274" y="183"/>
                  </a:cubicBezTo>
                  <a:cubicBezTo>
                    <a:pt x="262" y="183"/>
                    <a:pt x="250" y="171"/>
                    <a:pt x="238" y="171"/>
                  </a:cubicBezTo>
                  <a:lnTo>
                    <a:pt x="226" y="159"/>
                  </a:lnTo>
                  <a:cubicBezTo>
                    <a:pt x="226" y="147"/>
                    <a:pt x="203" y="135"/>
                    <a:pt x="191" y="123"/>
                  </a:cubicBezTo>
                  <a:cubicBezTo>
                    <a:pt x="167" y="111"/>
                    <a:pt x="155" y="99"/>
                    <a:pt x="143" y="75"/>
                  </a:cubicBezTo>
                  <a:lnTo>
                    <a:pt x="131" y="63"/>
                  </a:lnTo>
                  <a:cubicBezTo>
                    <a:pt x="131" y="52"/>
                    <a:pt x="131" y="52"/>
                    <a:pt x="131" y="40"/>
                  </a:cubicBezTo>
                  <a:cubicBezTo>
                    <a:pt x="121" y="20"/>
                    <a:pt x="96" y="1"/>
                    <a:pt x="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2"/>
            <p:cNvSpPr/>
            <p:nvPr/>
          </p:nvSpPr>
          <p:spPr>
            <a:xfrm>
              <a:off x="2886202" y="2112936"/>
              <a:ext cx="507242" cy="370320"/>
            </a:xfrm>
            <a:custGeom>
              <a:avLst/>
              <a:gdLst/>
              <a:ahLst/>
              <a:cxnLst/>
              <a:rect l="l" t="t" r="r" b="b"/>
              <a:pathLst>
                <a:path w="7324" h="5347" extrusionOk="0">
                  <a:moveTo>
                    <a:pt x="3668" y="1"/>
                  </a:moveTo>
                  <a:cubicBezTo>
                    <a:pt x="3668" y="1"/>
                    <a:pt x="1" y="5347"/>
                    <a:pt x="3668" y="5347"/>
                  </a:cubicBezTo>
                  <a:cubicBezTo>
                    <a:pt x="7323" y="5347"/>
                    <a:pt x="3668" y="1"/>
                    <a:pt x="36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2"/>
            <p:cNvSpPr/>
            <p:nvPr/>
          </p:nvSpPr>
          <p:spPr>
            <a:xfrm>
              <a:off x="3037112" y="2298750"/>
              <a:ext cx="90797" cy="174183"/>
            </a:xfrm>
            <a:custGeom>
              <a:avLst/>
              <a:gdLst/>
              <a:ahLst/>
              <a:cxnLst/>
              <a:rect l="l" t="t" r="r" b="b"/>
              <a:pathLst>
                <a:path w="1311" h="2515" extrusionOk="0">
                  <a:moveTo>
                    <a:pt x="330" y="0"/>
                  </a:moveTo>
                  <a:cubicBezTo>
                    <a:pt x="298" y="0"/>
                    <a:pt x="265" y="17"/>
                    <a:pt x="251" y="56"/>
                  </a:cubicBezTo>
                  <a:cubicBezTo>
                    <a:pt x="191" y="199"/>
                    <a:pt x="132" y="342"/>
                    <a:pt x="96" y="509"/>
                  </a:cubicBezTo>
                  <a:cubicBezTo>
                    <a:pt x="60" y="640"/>
                    <a:pt x="36" y="783"/>
                    <a:pt x="24" y="925"/>
                  </a:cubicBezTo>
                  <a:cubicBezTo>
                    <a:pt x="1" y="1211"/>
                    <a:pt x="1" y="1497"/>
                    <a:pt x="84" y="1771"/>
                  </a:cubicBezTo>
                  <a:cubicBezTo>
                    <a:pt x="193" y="2126"/>
                    <a:pt x="539" y="2514"/>
                    <a:pt x="932" y="2514"/>
                  </a:cubicBezTo>
                  <a:cubicBezTo>
                    <a:pt x="1013" y="2514"/>
                    <a:pt x="1096" y="2498"/>
                    <a:pt x="1179" y="2461"/>
                  </a:cubicBezTo>
                  <a:cubicBezTo>
                    <a:pt x="1310" y="2414"/>
                    <a:pt x="1239" y="2211"/>
                    <a:pt x="1108" y="2211"/>
                  </a:cubicBezTo>
                  <a:cubicBezTo>
                    <a:pt x="1080" y="2213"/>
                    <a:pt x="1052" y="2214"/>
                    <a:pt x="1026" y="2214"/>
                  </a:cubicBezTo>
                  <a:cubicBezTo>
                    <a:pt x="875" y="2214"/>
                    <a:pt x="752" y="2182"/>
                    <a:pt x="620" y="2080"/>
                  </a:cubicBezTo>
                  <a:cubicBezTo>
                    <a:pt x="453" y="1949"/>
                    <a:pt x="370" y="1747"/>
                    <a:pt x="322" y="1545"/>
                  </a:cubicBezTo>
                  <a:cubicBezTo>
                    <a:pt x="286" y="1318"/>
                    <a:pt x="286" y="1080"/>
                    <a:pt x="298" y="866"/>
                  </a:cubicBezTo>
                  <a:cubicBezTo>
                    <a:pt x="322" y="604"/>
                    <a:pt x="346" y="342"/>
                    <a:pt x="405" y="92"/>
                  </a:cubicBezTo>
                  <a:cubicBezTo>
                    <a:pt x="420" y="36"/>
                    <a:pt x="375" y="0"/>
                    <a:pt x="3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2"/>
            <p:cNvSpPr/>
            <p:nvPr/>
          </p:nvSpPr>
          <p:spPr>
            <a:xfrm>
              <a:off x="2586043" y="2280328"/>
              <a:ext cx="507242" cy="370320"/>
            </a:xfrm>
            <a:custGeom>
              <a:avLst/>
              <a:gdLst/>
              <a:ahLst/>
              <a:cxnLst/>
              <a:rect l="l" t="t" r="r" b="b"/>
              <a:pathLst>
                <a:path w="7324" h="5347" extrusionOk="0">
                  <a:moveTo>
                    <a:pt x="3668" y="1"/>
                  </a:moveTo>
                  <a:cubicBezTo>
                    <a:pt x="3668" y="1"/>
                    <a:pt x="1" y="5347"/>
                    <a:pt x="3668" y="5347"/>
                  </a:cubicBezTo>
                  <a:cubicBezTo>
                    <a:pt x="7323" y="5347"/>
                    <a:pt x="3668" y="1"/>
                    <a:pt x="36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2"/>
            <p:cNvSpPr/>
            <p:nvPr/>
          </p:nvSpPr>
          <p:spPr>
            <a:xfrm>
              <a:off x="2736122" y="2465935"/>
              <a:ext cx="90589" cy="174390"/>
            </a:xfrm>
            <a:custGeom>
              <a:avLst/>
              <a:gdLst/>
              <a:ahLst/>
              <a:cxnLst/>
              <a:rect l="l" t="t" r="r" b="b"/>
              <a:pathLst>
                <a:path w="1308" h="2518" extrusionOk="0">
                  <a:moveTo>
                    <a:pt x="325" y="1"/>
                  </a:moveTo>
                  <a:cubicBezTo>
                    <a:pt x="295" y="1"/>
                    <a:pt x="265" y="15"/>
                    <a:pt x="251" y="47"/>
                  </a:cubicBezTo>
                  <a:cubicBezTo>
                    <a:pt x="203" y="202"/>
                    <a:pt x="132" y="345"/>
                    <a:pt x="96" y="512"/>
                  </a:cubicBezTo>
                  <a:cubicBezTo>
                    <a:pt x="72" y="643"/>
                    <a:pt x="49" y="785"/>
                    <a:pt x="37" y="928"/>
                  </a:cubicBezTo>
                  <a:cubicBezTo>
                    <a:pt x="13" y="1214"/>
                    <a:pt x="1" y="1500"/>
                    <a:pt x="96" y="1762"/>
                  </a:cubicBezTo>
                  <a:cubicBezTo>
                    <a:pt x="205" y="2127"/>
                    <a:pt x="551" y="2517"/>
                    <a:pt x="945" y="2517"/>
                  </a:cubicBezTo>
                  <a:cubicBezTo>
                    <a:pt x="1025" y="2517"/>
                    <a:pt x="1108" y="2501"/>
                    <a:pt x="1192" y="2464"/>
                  </a:cubicBezTo>
                  <a:cubicBezTo>
                    <a:pt x="1307" y="2418"/>
                    <a:pt x="1254" y="2214"/>
                    <a:pt x="1130" y="2214"/>
                  </a:cubicBezTo>
                  <a:cubicBezTo>
                    <a:pt x="1127" y="2214"/>
                    <a:pt x="1124" y="2214"/>
                    <a:pt x="1120" y="2214"/>
                  </a:cubicBezTo>
                  <a:cubicBezTo>
                    <a:pt x="1092" y="2216"/>
                    <a:pt x="1064" y="2217"/>
                    <a:pt x="1038" y="2217"/>
                  </a:cubicBezTo>
                  <a:cubicBezTo>
                    <a:pt x="884" y="2217"/>
                    <a:pt x="752" y="2185"/>
                    <a:pt x="620" y="2083"/>
                  </a:cubicBezTo>
                  <a:cubicBezTo>
                    <a:pt x="453" y="1952"/>
                    <a:pt x="370" y="1750"/>
                    <a:pt x="334" y="1547"/>
                  </a:cubicBezTo>
                  <a:cubicBezTo>
                    <a:pt x="287" y="1321"/>
                    <a:pt x="299" y="1083"/>
                    <a:pt x="310" y="869"/>
                  </a:cubicBezTo>
                  <a:cubicBezTo>
                    <a:pt x="322" y="607"/>
                    <a:pt x="346" y="345"/>
                    <a:pt x="406" y="95"/>
                  </a:cubicBezTo>
                  <a:cubicBezTo>
                    <a:pt x="420" y="37"/>
                    <a:pt x="372" y="1"/>
                    <a:pt x="3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69046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p44"/>
          <p:cNvSpPr/>
          <p:nvPr/>
        </p:nvSpPr>
        <p:spPr>
          <a:xfrm>
            <a:off x="548925" y="1354175"/>
            <a:ext cx="3713482" cy="2872529"/>
          </a:xfrm>
          <a:custGeom>
            <a:avLst/>
            <a:gdLst/>
            <a:ahLst/>
            <a:cxnLst/>
            <a:rect l="l" t="t" r="r" b="b"/>
            <a:pathLst>
              <a:path w="117599" h="97730" extrusionOk="0">
                <a:moveTo>
                  <a:pt x="57714" y="1"/>
                </a:moveTo>
                <a:cubicBezTo>
                  <a:pt x="48007" y="1"/>
                  <a:pt x="38305" y="2476"/>
                  <a:pt x="29921" y="7360"/>
                </a:cubicBezTo>
                <a:cubicBezTo>
                  <a:pt x="19741" y="13289"/>
                  <a:pt x="11633" y="22588"/>
                  <a:pt x="6715" y="33303"/>
                </a:cubicBezTo>
                <a:cubicBezTo>
                  <a:pt x="1786" y="44007"/>
                  <a:pt x="0" y="56068"/>
                  <a:pt x="1119" y="67796"/>
                </a:cubicBezTo>
                <a:cubicBezTo>
                  <a:pt x="1774" y="74582"/>
                  <a:pt x="3429" y="81405"/>
                  <a:pt x="7013" y="87203"/>
                </a:cubicBezTo>
                <a:cubicBezTo>
                  <a:pt x="10597" y="93013"/>
                  <a:pt x="15681" y="97704"/>
                  <a:pt x="22503" y="97728"/>
                </a:cubicBezTo>
                <a:cubicBezTo>
                  <a:pt x="23407" y="97729"/>
                  <a:pt x="24250" y="97730"/>
                  <a:pt x="25047" y="97730"/>
                </a:cubicBezTo>
                <a:cubicBezTo>
                  <a:pt x="29170" y="97730"/>
                  <a:pt x="32067" y="97714"/>
                  <a:pt x="35731" y="97714"/>
                </a:cubicBezTo>
                <a:cubicBezTo>
                  <a:pt x="37456" y="97714"/>
                  <a:pt x="39351" y="97718"/>
                  <a:pt x="41625" y="97728"/>
                </a:cubicBezTo>
                <a:lnTo>
                  <a:pt x="41779" y="97728"/>
                </a:lnTo>
                <a:cubicBezTo>
                  <a:pt x="42455" y="97729"/>
                  <a:pt x="43121" y="97729"/>
                  <a:pt x="43777" y="97729"/>
                </a:cubicBezTo>
                <a:cubicBezTo>
                  <a:pt x="49306" y="97729"/>
                  <a:pt x="54158" y="97700"/>
                  <a:pt x="58265" y="97700"/>
                </a:cubicBezTo>
                <a:cubicBezTo>
                  <a:pt x="59842" y="97700"/>
                  <a:pt x="61309" y="97704"/>
                  <a:pt x="62663" y="97716"/>
                </a:cubicBezTo>
                <a:cubicBezTo>
                  <a:pt x="63413" y="97722"/>
                  <a:pt x="64141" y="97726"/>
                  <a:pt x="64850" y="97726"/>
                </a:cubicBezTo>
                <a:cubicBezTo>
                  <a:pt x="74758" y="97726"/>
                  <a:pt x="81062" y="97076"/>
                  <a:pt x="91917" y="94954"/>
                </a:cubicBezTo>
                <a:cubicBezTo>
                  <a:pt x="100608" y="93263"/>
                  <a:pt x="103239" y="91918"/>
                  <a:pt x="105537" y="90191"/>
                </a:cubicBezTo>
                <a:cubicBezTo>
                  <a:pt x="110288" y="86619"/>
                  <a:pt x="112693" y="80726"/>
                  <a:pt x="114074" y="74939"/>
                </a:cubicBezTo>
                <a:cubicBezTo>
                  <a:pt x="117598" y="60140"/>
                  <a:pt x="115634" y="44043"/>
                  <a:pt x="108371" y="30672"/>
                </a:cubicBezTo>
                <a:cubicBezTo>
                  <a:pt x="101108" y="17301"/>
                  <a:pt x="88559" y="6836"/>
                  <a:pt x="74010" y="2407"/>
                </a:cubicBezTo>
                <a:cubicBezTo>
                  <a:pt x="68736" y="799"/>
                  <a:pt x="63225" y="1"/>
                  <a:pt x="577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44"/>
          <p:cNvSpPr txBox="1">
            <a:spLocks noGrp="1"/>
          </p:cNvSpPr>
          <p:nvPr>
            <p:ph type="title"/>
          </p:nvPr>
        </p:nvSpPr>
        <p:spPr>
          <a:xfrm>
            <a:off x="3307150" y="116005"/>
            <a:ext cx="43020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Решение</a:t>
            </a:r>
            <a:endParaRPr sz="2800" dirty="0"/>
          </a:p>
        </p:txBody>
      </p:sp>
      <p:sp>
        <p:nvSpPr>
          <p:cNvPr id="2224" name="Google Shape;2224;p44"/>
          <p:cNvSpPr txBox="1">
            <a:spLocks noGrp="1"/>
          </p:cNvSpPr>
          <p:nvPr>
            <p:ph type="subTitle" idx="1"/>
          </p:nvPr>
        </p:nvSpPr>
        <p:spPr>
          <a:xfrm>
            <a:off x="4220784" y="748486"/>
            <a:ext cx="4302000" cy="33948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dirty="0"/>
              <a:t>Мобильное приложение </a:t>
            </a:r>
            <a:r>
              <a:rPr lang="ru-RU" dirty="0" err="1"/>
              <a:t>EcoMind</a:t>
            </a:r>
            <a:r>
              <a:rPr lang="ru-RU" dirty="0"/>
              <a:t> - это комплексное решение для развития в сфере экологии, помощник с использованием искусственного интеллекта для обучения пользователей на основе их персональных данных.</a:t>
            </a:r>
          </a:p>
        </p:txBody>
      </p:sp>
      <p:grpSp>
        <p:nvGrpSpPr>
          <p:cNvPr id="2225" name="Google Shape;2225;p44"/>
          <p:cNvGrpSpPr/>
          <p:nvPr/>
        </p:nvGrpSpPr>
        <p:grpSpPr>
          <a:xfrm>
            <a:off x="1087225" y="1188995"/>
            <a:ext cx="3089100" cy="3017375"/>
            <a:chOff x="3635250" y="1209300"/>
            <a:chExt cx="3089100" cy="3017375"/>
          </a:xfrm>
        </p:grpSpPr>
        <p:sp>
          <p:nvSpPr>
            <p:cNvPr id="2226" name="Google Shape;2226;p44"/>
            <p:cNvSpPr/>
            <p:nvPr/>
          </p:nvSpPr>
          <p:spPr>
            <a:xfrm>
              <a:off x="3635250" y="2215575"/>
              <a:ext cx="2015750" cy="2011100"/>
            </a:xfrm>
            <a:custGeom>
              <a:avLst/>
              <a:gdLst/>
              <a:ahLst/>
              <a:cxnLst/>
              <a:rect l="l" t="t" r="r" b="b"/>
              <a:pathLst>
                <a:path w="80630" h="80444" extrusionOk="0">
                  <a:moveTo>
                    <a:pt x="70986" y="0"/>
                  </a:moveTo>
                  <a:cubicBezTo>
                    <a:pt x="70800" y="0"/>
                    <a:pt x="70613" y="6"/>
                    <a:pt x="70426" y="17"/>
                  </a:cubicBezTo>
                  <a:cubicBezTo>
                    <a:pt x="68188" y="148"/>
                    <a:pt x="66104" y="1112"/>
                    <a:pt x="64021" y="1946"/>
                  </a:cubicBezTo>
                  <a:cubicBezTo>
                    <a:pt x="62318" y="2636"/>
                    <a:pt x="60501" y="3253"/>
                    <a:pt x="58687" y="3253"/>
                  </a:cubicBezTo>
                  <a:cubicBezTo>
                    <a:pt x="58560" y="3253"/>
                    <a:pt x="58433" y="3250"/>
                    <a:pt x="58306" y="3243"/>
                  </a:cubicBezTo>
                  <a:cubicBezTo>
                    <a:pt x="57984" y="4017"/>
                    <a:pt x="57544" y="4744"/>
                    <a:pt x="57008" y="5387"/>
                  </a:cubicBezTo>
                  <a:lnTo>
                    <a:pt x="58877" y="5494"/>
                  </a:lnTo>
                  <a:cubicBezTo>
                    <a:pt x="57484" y="8732"/>
                    <a:pt x="54329" y="17388"/>
                    <a:pt x="39446" y="18400"/>
                  </a:cubicBezTo>
                  <a:cubicBezTo>
                    <a:pt x="38674" y="18453"/>
                    <a:pt x="37921" y="18477"/>
                    <a:pt x="37187" y="18477"/>
                  </a:cubicBezTo>
                  <a:cubicBezTo>
                    <a:pt x="23770" y="18477"/>
                    <a:pt x="16812" y="10161"/>
                    <a:pt x="16812" y="10161"/>
                  </a:cubicBezTo>
                  <a:lnTo>
                    <a:pt x="15908" y="9149"/>
                  </a:lnTo>
                  <a:cubicBezTo>
                    <a:pt x="12717" y="11435"/>
                    <a:pt x="9502" y="13840"/>
                    <a:pt x="7335" y="17126"/>
                  </a:cubicBezTo>
                  <a:cubicBezTo>
                    <a:pt x="4870" y="20841"/>
                    <a:pt x="3978" y="25377"/>
                    <a:pt x="3632" y="29830"/>
                  </a:cubicBezTo>
                  <a:cubicBezTo>
                    <a:pt x="3299" y="34271"/>
                    <a:pt x="3466" y="38760"/>
                    <a:pt x="2894" y="43177"/>
                  </a:cubicBezTo>
                  <a:cubicBezTo>
                    <a:pt x="2275" y="47904"/>
                    <a:pt x="822" y="52547"/>
                    <a:pt x="965" y="57310"/>
                  </a:cubicBezTo>
                  <a:cubicBezTo>
                    <a:pt x="1072" y="60667"/>
                    <a:pt x="1977" y="64001"/>
                    <a:pt x="1763" y="67358"/>
                  </a:cubicBezTo>
                  <a:cubicBezTo>
                    <a:pt x="1608" y="69883"/>
                    <a:pt x="822" y="72311"/>
                    <a:pt x="406" y="74800"/>
                  </a:cubicBezTo>
                  <a:cubicBezTo>
                    <a:pt x="84" y="76669"/>
                    <a:pt x="1" y="78646"/>
                    <a:pt x="501" y="80443"/>
                  </a:cubicBezTo>
                  <a:lnTo>
                    <a:pt x="75153" y="80443"/>
                  </a:lnTo>
                  <a:cubicBezTo>
                    <a:pt x="76094" y="78217"/>
                    <a:pt x="75713" y="75633"/>
                    <a:pt x="75320" y="73216"/>
                  </a:cubicBezTo>
                  <a:cubicBezTo>
                    <a:pt x="74986" y="71192"/>
                    <a:pt x="74641" y="69180"/>
                    <a:pt x="74308" y="67156"/>
                  </a:cubicBezTo>
                  <a:cubicBezTo>
                    <a:pt x="71261" y="67339"/>
                    <a:pt x="68663" y="67482"/>
                    <a:pt x="66627" y="67482"/>
                  </a:cubicBezTo>
                  <a:cubicBezTo>
                    <a:pt x="63882" y="67482"/>
                    <a:pt x="62159" y="67221"/>
                    <a:pt x="61735" y="66442"/>
                  </a:cubicBezTo>
                  <a:cubicBezTo>
                    <a:pt x="60473" y="64120"/>
                    <a:pt x="62175" y="62965"/>
                    <a:pt x="62866" y="54119"/>
                  </a:cubicBezTo>
                  <a:cubicBezTo>
                    <a:pt x="63568" y="45261"/>
                    <a:pt x="67545" y="3732"/>
                    <a:pt x="67545" y="3732"/>
                  </a:cubicBezTo>
                  <a:lnTo>
                    <a:pt x="79892" y="3732"/>
                  </a:lnTo>
                  <a:lnTo>
                    <a:pt x="80630" y="1517"/>
                  </a:lnTo>
                  <a:cubicBezTo>
                    <a:pt x="79380" y="1362"/>
                    <a:pt x="78118" y="1207"/>
                    <a:pt x="76879" y="981"/>
                  </a:cubicBezTo>
                  <a:cubicBezTo>
                    <a:pt x="74920" y="600"/>
                    <a:pt x="72971" y="0"/>
                    <a:pt x="709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4"/>
            <p:cNvSpPr/>
            <p:nvPr/>
          </p:nvSpPr>
          <p:spPr>
            <a:xfrm>
              <a:off x="3970375" y="2624075"/>
              <a:ext cx="1250" cy="1750"/>
            </a:xfrm>
            <a:custGeom>
              <a:avLst/>
              <a:gdLst/>
              <a:ahLst/>
              <a:cxnLst/>
              <a:rect l="l" t="t" r="r" b="b"/>
              <a:pathLst>
                <a:path w="50" h="70" extrusionOk="0">
                  <a:moveTo>
                    <a:pt x="38" y="0"/>
                  </a:moveTo>
                  <a:cubicBezTo>
                    <a:pt x="17" y="35"/>
                    <a:pt x="1" y="69"/>
                    <a:pt x="4" y="69"/>
                  </a:cubicBezTo>
                  <a:cubicBezTo>
                    <a:pt x="7" y="69"/>
                    <a:pt x="20" y="51"/>
                    <a:pt x="50" y="0"/>
                  </a:cubicBezTo>
                  <a:close/>
                </a:path>
              </a:pathLst>
            </a:custGeom>
            <a:solidFill>
              <a:srgbClr val="E9E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4"/>
            <p:cNvSpPr/>
            <p:nvPr/>
          </p:nvSpPr>
          <p:spPr>
            <a:xfrm>
              <a:off x="4105250" y="2663925"/>
              <a:ext cx="60450" cy="110025"/>
            </a:xfrm>
            <a:custGeom>
              <a:avLst/>
              <a:gdLst/>
              <a:ahLst/>
              <a:cxnLst/>
              <a:rect l="l" t="t" r="r" b="b"/>
              <a:pathLst>
                <a:path w="2418" h="4401" extrusionOk="0">
                  <a:moveTo>
                    <a:pt x="752" y="0"/>
                  </a:moveTo>
                  <a:cubicBezTo>
                    <a:pt x="696" y="0"/>
                    <a:pt x="639" y="8"/>
                    <a:pt x="584" y="26"/>
                  </a:cubicBezTo>
                  <a:cubicBezTo>
                    <a:pt x="239" y="145"/>
                    <a:pt x="1" y="502"/>
                    <a:pt x="108" y="871"/>
                  </a:cubicBezTo>
                  <a:cubicBezTo>
                    <a:pt x="394" y="1871"/>
                    <a:pt x="691" y="2883"/>
                    <a:pt x="989" y="3895"/>
                  </a:cubicBezTo>
                  <a:cubicBezTo>
                    <a:pt x="1078" y="4173"/>
                    <a:pt x="1357" y="4401"/>
                    <a:pt x="1654" y="4401"/>
                  </a:cubicBezTo>
                  <a:cubicBezTo>
                    <a:pt x="1714" y="4401"/>
                    <a:pt x="1774" y="4391"/>
                    <a:pt x="1834" y="4371"/>
                  </a:cubicBezTo>
                  <a:cubicBezTo>
                    <a:pt x="2180" y="4264"/>
                    <a:pt x="2418" y="3895"/>
                    <a:pt x="2311" y="3538"/>
                  </a:cubicBezTo>
                  <a:cubicBezTo>
                    <a:pt x="2013" y="2526"/>
                    <a:pt x="1715" y="1514"/>
                    <a:pt x="1418" y="502"/>
                  </a:cubicBezTo>
                  <a:cubicBezTo>
                    <a:pt x="1338" y="222"/>
                    <a:pt x="1047" y="0"/>
                    <a:pt x="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4"/>
            <p:cNvSpPr/>
            <p:nvPr/>
          </p:nvSpPr>
          <p:spPr>
            <a:xfrm>
              <a:off x="3990950" y="2749625"/>
              <a:ext cx="80400" cy="109450"/>
            </a:xfrm>
            <a:custGeom>
              <a:avLst/>
              <a:gdLst/>
              <a:ahLst/>
              <a:cxnLst/>
              <a:rect l="l" t="t" r="r" b="b"/>
              <a:pathLst>
                <a:path w="3216" h="4378" extrusionOk="0">
                  <a:moveTo>
                    <a:pt x="758" y="1"/>
                  </a:moveTo>
                  <a:cubicBezTo>
                    <a:pt x="642" y="1"/>
                    <a:pt x="527" y="31"/>
                    <a:pt x="429" y="98"/>
                  </a:cubicBezTo>
                  <a:cubicBezTo>
                    <a:pt x="108" y="300"/>
                    <a:pt x="1" y="693"/>
                    <a:pt x="179" y="1027"/>
                  </a:cubicBezTo>
                  <a:cubicBezTo>
                    <a:pt x="739" y="2039"/>
                    <a:pt x="1299" y="3039"/>
                    <a:pt x="1846" y="4039"/>
                  </a:cubicBezTo>
                  <a:cubicBezTo>
                    <a:pt x="1968" y="4250"/>
                    <a:pt x="2217" y="4378"/>
                    <a:pt x="2461" y="4378"/>
                  </a:cubicBezTo>
                  <a:cubicBezTo>
                    <a:pt x="2575" y="4378"/>
                    <a:pt x="2688" y="4350"/>
                    <a:pt x="2787" y="4289"/>
                  </a:cubicBezTo>
                  <a:cubicBezTo>
                    <a:pt x="3096" y="4087"/>
                    <a:pt x="3215" y="3682"/>
                    <a:pt x="3025" y="3348"/>
                  </a:cubicBezTo>
                  <a:cubicBezTo>
                    <a:pt x="2465" y="2348"/>
                    <a:pt x="1918" y="1348"/>
                    <a:pt x="1358" y="336"/>
                  </a:cubicBezTo>
                  <a:cubicBezTo>
                    <a:pt x="1238" y="128"/>
                    <a:pt x="995" y="1"/>
                    <a:pt x="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4"/>
            <p:cNvSpPr/>
            <p:nvPr/>
          </p:nvSpPr>
          <p:spPr>
            <a:xfrm>
              <a:off x="3829025" y="2846550"/>
              <a:ext cx="59275" cy="110175"/>
            </a:xfrm>
            <a:custGeom>
              <a:avLst/>
              <a:gdLst/>
              <a:ahLst/>
              <a:cxnLst/>
              <a:rect l="l" t="t" r="r" b="b"/>
              <a:pathLst>
                <a:path w="2371" h="4407" extrusionOk="0">
                  <a:moveTo>
                    <a:pt x="758" y="1"/>
                  </a:moveTo>
                  <a:cubicBezTo>
                    <a:pt x="696" y="1"/>
                    <a:pt x="634" y="10"/>
                    <a:pt x="572" y="31"/>
                  </a:cubicBezTo>
                  <a:cubicBezTo>
                    <a:pt x="227" y="138"/>
                    <a:pt x="1" y="495"/>
                    <a:pt x="96" y="864"/>
                  </a:cubicBezTo>
                  <a:cubicBezTo>
                    <a:pt x="382" y="1876"/>
                    <a:pt x="668" y="2888"/>
                    <a:pt x="953" y="3900"/>
                  </a:cubicBezTo>
                  <a:cubicBezTo>
                    <a:pt x="1032" y="4186"/>
                    <a:pt x="1315" y="4407"/>
                    <a:pt x="1606" y="4407"/>
                  </a:cubicBezTo>
                  <a:cubicBezTo>
                    <a:pt x="1666" y="4407"/>
                    <a:pt x="1727" y="4397"/>
                    <a:pt x="1787" y="4377"/>
                  </a:cubicBezTo>
                  <a:cubicBezTo>
                    <a:pt x="2144" y="4270"/>
                    <a:pt x="2370" y="3912"/>
                    <a:pt x="2263" y="3543"/>
                  </a:cubicBezTo>
                  <a:cubicBezTo>
                    <a:pt x="1977" y="2531"/>
                    <a:pt x="1703" y="1519"/>
                    <a:pt x="1418" y="507"/>
                  </a:cubicBezTo>
                  <a:cubicBezTo>
                    <a:pt x="1329" y="221"/>
                    <a:pt x="1053" y="1"/>
                    <a:pt x="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4"/>
            <p:cNvSpPr/>
            <p:nvPr/>
          </p:nvSpPr>
          <p:spPr>
            <a:xfrm>
              <a:off x="4063300" y="2914125"/>
              <a:ext cx="113425" cy="95200"/>
            </a:xfrm>
            <a:custGeom>
              <a:avLst/>
              <a:gdLst/>
              <a:ahLst/>
              <a:cxnLst/>
              <a:rect l="l" t="t" r="r" b="b"/>
              <a:pathLst>
                <a:path w="4537" h="3808" extrusionOk="0">
                  <a:moveTo>
                    <a:pt x="736" y="0"/>
                  </a:moveTo>
                  <a:cubicBezTo>
                    <a:pt x="576" y="0"/>
                    <a:pt x="420" y="59"/>
                    <a:pt x="298" y="197"/>
                  </a:cubicBezTo>
                  <a:cubicBezTo>
                    <a:pt x="60" y="447"/>
                    <a:pt x="0" y="912"/>
                    <a:pt x="298" y="1162"/>
                  </a:cubicBezTo>
                  <a:cubicBezTo>
                    <a:pt x="1286" y="1971"/>
                    <a:pt x="2286" y="2793"/>
                    <a:pt x="3274" y="3614"/>
                  </a:cubicBezTo>
                  <a:cubicBezTo>
                    <a:pt x="3419" y="3734"/>
                    <a:pt x="3607" y="3807"/>
                    <a:pt x="3791" y="3807"/>
                  </a:cubicBezTo>
                  <a:cubicBezTo>
                    <a:pt x="3955" y="3807"/>
                    <a:pt x="4115" y="3749"/>
                    <a:pt x="4239" y="3614"/>
                  </a:cubicBezTo>
                  <a:cubicBezTo>
                    <a:pt x="4465" y="3364"/>
                    <a:pt x="4536" y="2888"/>
                    <a:pt x="4239" y="2650"/>
                  </a:cubicBezTo>
                  <a:cubicBezTo>
                    <a:pt x="3250" y="1829"/>
                    <a:pt x="2250" y="1007"/>
                    <a:pt x="1262" y="197"/>
                  </a:cubicBezTo>
                  <a:cubicBezTo>
                    <a:pt x="1110" y="77"/>
                    <a:pt x="920" y="0"/>
                    <a:pt x="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4"/>
            <p:cNvSpPr/>
            <p:nvPr/>
          </p:nvSpPr>
          <p:spPr>
            <a:xfrm>
              <a:off x="3928150" y="3042100"/>
              <a:ext cx="65800" cy="122400"/>
            </a:xfrm>
            <a:custGeom>
              <a:avLst/>
              <a:gdLst/>
              <a:ahLst/>
              <a:cxnLst/>
              <a:rect l="l" t="t" r="r" b="b"/>
              <a:pathLst>
                <a:path w="2632" h="4896" extrusionOk="0">
                  <a:moveTo>
                    <a:pt x="1878" y="0"/>
                  </a:moveTo>
                  <a:cubicBezTo>
                    <a:pt x="1577" y="0"/>
                    <a:pt x="1315" y="184"/>
                    <a:pt x="1215" y="496"/>
                  </a:cubicBezTo>
                  <a:cubicBezTo>
                    <a:pt x="846" y="1674"/>
                    <a:pt x="477" y="2853"/>
                    <a:pt x="108" y="4032"/>
                  </a:cubicBezTo>
                  <a:cubicBezTo>
                    <a:pt x="1" y="4377"/>
                    <a:pt x="227" y="4794"/>
                    <a:pt x="584" y="4877"/>
                  </a:cubicBezTo>
                  <a:cubicBezTo>
                    <a:pt x="640" y="4890"/>
                    <a:pt x="695" y="4896"/>
                    <a:pt x="750" y="4896"/>
                  </a:cubicBezTo>
                  <a:cubicBezTo>
                    <a:pt x="1055" y="4896"/>
                    <a:pt x="1326" y="4704"/>
                    <a:pt x="1417" y="4401"/>
                  </a:cubicBezTo>
                  <a:cubicBezTo>
                    <a:pt x="1787" y="3210"/>
                    <a:pt x="2156" y="2032"/>
                    <a:pt x="2525" y="853"/>
                  </a:cubicBezTo>
                  <a:cubicBezTo>
                    <a:pt x="2632" y="520"/>
                    <a:pt x="2406" y="91"/>
                    <a:pt x="2048" y="19"/>
                  </a:cubicBezTo>
                  <a:cubicBezTo>
                    <a:pt x="1991" y="6"/>
                    <a:pt x="1934" y="0"/>
                    <a:pt x="1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4"/>
            <p:cNvSpPr/>
            <p:nvPr/>
          </p:nvSpPr>
          <p:spPr>
            <a:xfrm>
              <a:off x="3775450" y="3114850"/>
              <a:ext cx="52125" cy="119500"/>
            </a:xfrm>
            <a:custGeom>
              <a:avLst/>
              <a:gdLst/>
              <a:ahLst/>
              <a:cxnLst/>
              <a:rect l="l" t="t" r="r" b="b"/>
              <a:pathLst>
                <a:path w="2085" h="4780" extrusionOk="0">
                  <a:moveTo>
                    <a:pt x="719" y="1"/>
                  </a:moveTo>
                  <a:cubicBezTo>
                    <a:pt x="661" y="1"/>
                    <a:pt x="603" y="9"/>
                    <a:pt x="548" y="26"/>
                  </a:cubicBezTo>
                  <a:cubicBezTo>
                    <a:pt x="179" y="157"/>
                    <a:pt x="1" y="491"/>
                    <a:pt x="72" y="872"/>
                  </a:cubicBezTo>
                  <a:cubicBezTo>
                    <a:pt x="286" y="2003"/>
                    <a:pt x="489" y="3134"/>
                    <a:pt x="703" y="4277"/>
                  </a:cubicBezTo>
                  <a:cubicBezTo>
                    <a:pt x="763" y="4565"/>
                    <a:pt x="1080" y="4779"/>
                    <a:pt x="1370" y="4779"/>
                  </a:cubicBezTo>
                  <a:cubicBezTo>
                    <a:pt x="1428" y="4779"/>
                    <a:pt x="1484" y="4771"/>
                    <a:pt x="1537" y="4753"/>
                  </a:cubicBezTo>
                  <a:cubicBezTo>
                    <a:pt x="1918" y="4634"/>
                    <a:pt x="2084" y="4289"/>
                    <a:pt x="2013" y="3908"/>
                  </a:cubicBezTo>
                  <a:cubicBezTo>
                    <a:pt x="1810" y="2777"/>
                    <a:pt x="1596" y="1646"/>
                    <a:pt x="1382" y="503"/>
                  </a:cubicBezTo>
                  <a:cubicBezTo>
                    <a:pt x="1332" y="214"/>
                    <a:pt x="1016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4"/>
            <p:cNvSpPr/>
            <p:nvPr/>
          </p:nvSpPr>
          <p:spPr>
            <a:xfrm>
              <a:off x="3941250" y="3260125"/>
              <a:ext cx="83075" cy="113000"/>
            </a:xfrm>
            <a:custGeom>
              <a:avLst/>
              <a:gdLst/>
              <a:ahLst/>
              <a:cxnLst/>
              <a:rect l="l" t="t" r="r" b="b"/>
              <a:pathLst>
                <a:path w="3323" h="4520" extrusionOk="0">
                  <a:moveTo>
                    <a:pt x="769" y="0"/>
                  </a:moveTo>
                  <a:cubicBezTo>
                    <a:pt x="653" y="0"/>
                    <a:pt x="539" y="31"/>
                    <a:pt x="441" y="97"/>
                  </a:cubicBezTo>
                  <a:cubicBezTo>
                    <a:pt x="120" y="300"/>
                    <a:pt x="0" y="692"/>
                    <a:pt x="191" y="1026"/>
                  </a:cubicBezTo>
                  <a:cubicBezTo>
                    <a:pt x="786" y="2085"/>
                    <a:pt x="1370" y="3133"/>
                    <a:pt x="1953" y="4181"/>
                  </a:cubicBezTo>
                  <a:cubicBezTo>
                    <a:pt x="2075" y="4392"/>
                    <a:pt x="2323" y="4520"/>
                    <a:pt x="2567" y="4520"/>
                  </a:cubicBezTo>
                  <a:cubicBezTo>
                    <a:pt x="2682" y="4520"/>
                    <a:pt x="2795" y="4492"/>
                    <a:pt x="2894" y="4431"/>
                  </a:cubicBezTo>
                  <a:cubicBezTo>
                    <a:pt x="3203" y="4229"/>
                    <a:pt x="3322" y="3824"/>
                    <a:pt x="3132" y="3490"/>
                  </a:cubicBezTo>
                  <a:cubicBezTo>
                    <a:pt x="2548" y="2443"/>
                    <a:pt x="1953" y="1395"/>
                    <a:pt x="1370" y="335"/>
                  </a:cubicBezTo>
                  <a:cubicBezTo>
                    <a:pt x="1250" y="127"/>
                    <a:pt x="1006" y="0"/>
                    <a:pt x="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4"/>
            <p:cNvSpPr/>
            <p:nvPr/>
          </p:nvSpPr>
          <p:spPr>
            <a:xfrm>
              <a:off x="3861475" y="3408600"/>
              <a:ext cx="51525" cy="128500"/>
            </a:xfrm>
            <a:custGeom>
              <a:avLst/>
              <a:gdLst/>
              <a:ahLst/>
              <a:cxnLst/>
              <a:rect l="l" t="t" r="r" b="b"/>
              <a:pathLst>
                <a:path w="2061" h="5140" extrusionOk="0">
                  <a:moveTo>
                    <a:pt x="1374" y="1"/>
                  </a:moveTo>
                  <a:cubicBezTo>
                    <a:pt x="1071" y="1"/>
                    <a:pt x="740" y="177"/>
                    <a:pt x="679" y="492"/>
                  </a:cubicBezTo>
                  <a:cubicBezTo>
                    <a:pt x="477" y="1754"/>
                    <a:pt x="263" y="3016"/>
                    <a:pt x="48" y="4278"/>
                  </a:cubicBezTo>
                  <a:cubicBezTo>
                    <a:pt x="1" y="4636"/>
                    <a:pt x="143" y="5029"/>
                    <a:pt x="524" y="5124"/>
                  </a:cubicBezTo>
                  <a:cubicBezTo>
                    <a:pt x="573" y="5134"/>
                    <a:pt x="624" y="5139"/>
                    <a:pt x="676" y="5139"/>
                  </a:cubicBezTo>
                  <a:cubicBezTo>
                    <a:pt x="981" y="5139"/>
                    <a:pt x="1319" y="4963"/>
                    <a:pt x="1370" y="4648"/>
                  </a:cubicBezTo>
                  <a:cubicBezTo>
                    <a:pt x="1572" y="3385"/>
                    <a:pt x="1787" y="2123"/>
                    <a:pt x="2001" y="861"/>
                  </a:cubicBezTo>
                  <a:cubicBezTo>
                    <a:pt x="2060" y="504"/>
                    <a:pt x="1906" y="111"/>
                    <a:pt x="1525" y="16"/>
                  </a:cubicBezTo>
                  <a:cubicBezTo>
                    <a:pt x="1476" y="6"/>
                    <a:pt x="1425" y="1"/>
                    <a:pt x="1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4"/>
            <p:cNvSpPr/>
            <p:nvPr/>
          </p:nvSpPr>
          <p:spPr>
            <a:xfrm>
              <a:off x="3740325" y="3421325"/>
              <a:ext cx="64025" cy="103350"/>
            </a:xfrm>
            <a:custGeom>
              <a:avLst/>
              <a:gdLst/>
              <a:ahLst/>
              <a:cxnLst/>
              <a:rect l="l" t="t" r="r" b="b"/>
              <a:pathLst>
                <a:path w="2561" h="4134" extrusionOk="0">
                  <a:moveTo>
                    <a:pt x="1796" y="0"/>
                  </a:moveTo>
                  <a:cubicBezTo>
                    <a:pt x="1488" y="0"/>
                    <a:pt x="1231" y="192"/>
                    <a:pt x="1120" y="495"/>
                  </a:cubicBezTo>
                  <a:cubicBezTo>
                    <a:pt x="787" y="1424"/>
                    <a:pt x="465" y="2353"/>
                    <a:pt x="132" y="3281"/>
                  </a:cubicBezTo>
                  <a:cubicBezTo>
                    <a:pt x="1" y="3615"/>
                    <a:pt x="263" y="4031"/>
                    <a:pt x="608" y="4115"/>
                  </a:cubicBezTo>
                  <a:cubicBezTo>
                    <a:pt x="666" y="4127"/>
                    <a:pt x="722" y="4133"/>
                    <a:pt x="776" y="4133"/>
                  </a:cubicBezTo>
                  <a:cubicBezTo>
                    <a:pt x="1082" y="4133"/>
                    <a:pt x="1330" y="3942"/>
                    <a:pt x="1441" y="3638"/>
                  </a:cubicBezTo>
                  <a:lnTo>
                    <a:pt x="2442" y="852"/>
                  </a:lnTo>
                  <a:cubicBezTo>
                    <a:pt x="2561" y="519"/>
                    <a:pt x="2299" y="102"/>
                    <a:pt x="1965" y="19"/>
                  </a:cubicBezTo>
                  <a:cubicBezTo>
                    <a:pt x="1908" y="6"/>
                    <a:pt x="1851" y="0"/>
                    <a:pt x="1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4"/>
            <p:cNvSpPr/>
            <p:nvPr/>
          </p:nvSpPr>
          <p:spPr>
            <a:xfrm>
              <a:off x="3782900" y="3626175"/>
              <a:ext cx="87225" cy="106800"/>
            </a:xfrm>
            <a:custGeom>
              <a:avLst/>
              <a:gdLst/>
              <a:ahLst/>
              <a:cxnLst/>
              <a:rect l="l" t="t" r="r" b="b"/>
              <a:pathLst>
                <a:path w="3489" h="4272" extrusionOk="0">
                  <a:moveTo>
                    <a:pt x="783" y="0"/>
                  </a:moveTo>
                  <a:cubicBezTo>
                    <a:pt x="670" y="0"/>
                    <a:pt x="556" y="31"/>
                    <a:pt x="453" y="100"/>
                  </a:cubicBezTo>
                  <a:cubicBezTo>
                    <a:pt x="155" y="290"/>
                    <a:pt x="0" y="707"/>
                    <a:pt x="215" y="1028"/>
                  </a:cubicBezTo>
                  <a:lnTo>
                    <a:pt x="2108" y="3934"/>
                  </a:lnTo>
                  <a:cubicBezTo>
                    <a:pt x="2237" y="4135"/>
                    <a:pt x="2470" y="4272"/>
                    <a:pt x="2707" y="4272"/>
                  </a:cubicBezTo>
                  <a:cubicBezTo>
                    <a:pt x="2819" y="4272"/>
                    <a:pt x="2933" y="4241"/>
                    <a:pt x="3036" y="4172"/>
                  </a:cubicBezTo>
                  <a:cubicBezTo>
                    <a:pt x="3334" y="3981"/>
                    <a:pt x="3489" y="3565"/>
                    <a:pt x="3286" y="3243"/>
                  </a:cubicBezTo>
                  <a:lnTo>
                    <a:pt x="1393" y="338"/>
                  </a:lnTo>
                  <a:cubicBezTo>
                    <a:pt x="1256" y="136"/>
                    <a:pt x="1020" y="0"/>
                    <a:pt x="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4"/>
            <p:cNvSpPr/>
            <p:nvPr/>
          </p:nvSpPr>
          <p:spPr>
            <a:xfrm>
              <a:off x="3931125" y="3680000"/>
              <a:ext cx="60750" cy="125350"/>
            </a:xfrm>
            <a:custGeom>
              <a:avLst/>
              <a:gdLst/>
              <a:ahLst/>
              <a:cxnLst/>
              <a:rect l="l" t="t" r="r" b="b"/>
              <a:pathLst>
                <a:path w="2430" h="5014" extrusionOk="0">
                  <a:moveTo>
                    <a:pt x="754" y="0"/>
                  </a:moveTo>
                  <a:cubicBezTo>
                    <a:pt x="693" y="0"/>
                    <a:pt x="632" y="10"/>
                    <a:pt x="572" y="30"/>
                  </a:cubicBezTo>
                  <a:cubicBezTo>
                    <a:pt x="215" y="138"/>
                    <a:pt x="1" y="495"/>
                    <a:pt x="96" y="864"/>
                  </a:cubicBezTo>
                  <a:lnTo>
                    <a:pt x="1025" y="4507"/>
                  </a:lnTo>
                  <a:cubicBezTo>
                    <a:pt x="1094" y="4793"/>
                    <a:pt x="1383" y="5013"/>
                    <a:pt x="1676" y="5013"/>
                  </a:cubicBezTo>
                  <a:cubicBezTo>
                    <a:pt x="1737" y="5013"/>
                    <a:pt x="1799" y="5004"/>
                    <a:pt x="1858" y="4983"/>
                  </a:cubicBezTo>
                  <a:cubicBezTo>
                    <a:pt x="2215" y="4876"/>
                    <a:pt x="2430" y="4519"/>
                    <a:pt x="2334" y="4150"/>
                  </a:cubicBezTo>
                  <a:lnTo>
                    <a:pt x="1406" y="507"/>
                  </a:lnTo>
                  <a:cubicBezTo>
                    <a:pt x="1337" y="221"/>
                    <a:pt x="1047" y="0"/>
                    <a:pt x="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4"/>
            <p:cNvSpPr/>
            <p:nvPr/>
          </p:nvSpPr>
          <p:spPr>
            <a:xfrm>
              <a:off x="3875175" y="3853075"/>
              <a:ext cx="35150" cy="125675"/>
            </a:xfrm>
            <a:custGeom>
              <a:avLst/>
              <a:gdLst/>
              <a:ahLst/>
              <a:cxnLst/>
              <a:rect l="l" t="t" r="r" b="b"/>
              <a:pathLst>
                <a:path w="1406" h="5027" extrusionOk="0">
                  <a:moveTo>
                    <a:pt x="745" y="1"/>
                  </a:moveTo>
                  <a:cubicBezTo>
                    <a:pt x="739" y="1"/>
                    <a:pt x="733" y="1"/>
                    <a:pt x="727" y="1"/>
                  </a:cubicBezTo>
                  <a:cubicBezTo>
                    <a:pt x="346" y="25"/>
                    <a:pt x="48" y="299"/>
                    <a:pt x="36" y="692"/>
                  </a:cubicBezTo>
                  <a:cubicBezTo>
                    <a:pt x="24" y="1906"/>
                    <a:pt x="12" y="3132"/>
                    <a:pt x="0" y="4347"/>
                  </a:cubicBezTo>
                  <a:cubicBezTo>
                    <a:pt x="0" y="4692"/>
                    <a:pt x="301" y="5027"/>
                    <a:pt x="644" y="5027"/>
                  </a:cubicBezTo>
                  <a:cubicBezTo>
                    <a:pt x="656" y="5027"/>
                    <a:pt x="667" y="5026"/>
                    <a:pt x="679" y="5026"/>
                  </a:cubicBezTo>
                  <a:cubicBezTo>
                    <a:pt x="1060" y="5014"/>
                    <a:pt x="1358" y="4728"/>
                    <a:pt x="1369" y="4347"/>
                  </a:cubicBezTo>
                  <a:cubicBezTo>
                    <a:pt x="1381" y="3121"/>
                    <a:pt x="1393" y="1906"/>
                    <a:pt x="1405" y="692"/>
                  </a:cubicBezTo>
                  <a:cubicBezTo>
                    <a:pt x="1405" y="340"/>
                    <a:pt x="1094" y="1"/>
                    <a:pt x="7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4"/>
            <p:cNvSpPr/>
            <p:nvPr/>
          </p:nvSpPr>
          <p:spPr>
            <a:xfrm>
              <a:off x="3754925" y="3881625"/>
              <a:ext cx="37800" cy="122400"/>
            </a:xfrm>
            <a:custGeom>
              <a:avLst/>
              <a:gdLst/>
              <a:ahLst/>
              <a:cxnLst/>
              <a:rect l="l" t="t" r="r" b="b"/>
              <a:pathLst>
                <a:path w="1512" h="4896" extrusionOk="0">
                  <a:moveTo>
                    <a:pt x="846" y="1"/>
                  </a:moveTo>
                  <a:cubicBezTo>
                    <a:pt x="834" y="1"/>
                    <a:pt x="822" y="1"/>
                    <a:pt x="810" y="2"/>
                  </a:cubicBezTo>
                  <a:cubicBezTo>
                    <a:pt x="441" y="14"/>
                    <a:pt x="143" y="300"/>
                    <a:pt x="131" y="681"/>
                  </a:cubicBezTo>
                  <a:lnTo>
                    <a:pt x="12" y="4217"/>
                  </a:lnTo>
                  <a:cubicBezTo>
                    <a:pt x="0" y="4568"/>
                    <a:pt x="322" y="4896"/>
                    <a:pt x="672" y="4896"/>
                  </a:cubicBezTo>
                  <a:cubicBezTo>
                    <a:pt x="678" y="4896"/>
                    <a:pt x="684" y="4896"/>
                    <a:pt x="691" y="4896"/>
                  </a:cubicBezTo>
                  <a:cubicBezTo>
                    <a:pt x="1072" y="4884"/>
                    <a:pt x="1357" y="4598"/>
                    <a:pt x="1381" y="4217"/>
                  </a:cubicBezTo>
                  <a:lnTo>
                    <a:pt x="1500" y="681"/>
                  </a:lnTo>
                  <a:cubicBezTo>
                    <a:pt x="1512" y="335"/>
                    <a:pt x="1200" y="1"/>
                    <a:pt x="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4"/>
            <p:cNvSpPr/>
            <p:nvPr/>
          </p:nvSpPr>
          <p:spPr>
            <a:xfrm>
              <a:off x="3718600" y="4088750"/>
              <a:ext cx="103900" cy="68350"/>
            </a:xfrm>
            <a:custGeom>
              <a:avLst/>
              <a:gdLst/>
              <a:ahLst/>
              <a:cxnLst/>
              <a:rect l="l" t="t" r="r" b="b"/>
              <a:pathLst>
                <a:path w="4156" h="2734" extrusionOk="0">
                  <a:moveTo>
                    <a:pt x="749" y="1"/>
                  </a:moveTo>
                  <a:cubicBezTo>
                    <a:pt x="514" y="1"/>
                    <a:pt x="284" y="107"/>
                    <a:pt x="167" y="325"/>
                  </a:cubicBezTo>
                  <a:cubicBezTo>
                    <a:pt x="1" y="647"/>
                    <a:pt x="84" y="1087"/>
                    <a:pt x="417" y="1266"/>
                  </a:cubicBezTo>
                  <a:cubicBezTo>
                    <a:pt x="1298" y="1718"/>
                    <a:pt x="2179" y="2183"/>
                    <a:pt x="3060" y="2647"/>
                  </a:cubicBezTo>
                  <a:cubicBezTo>
                    <a:pt x="3171" y="2704"/>
                    <a:pt x="3296" y="2734"/>
                    <a:pt x="3419" y="2734"/>
                  </a:cubicBezTo>
                  <a:cubicBezTo>
                    <a:pt x="3654" y="2734"/>
                    <a:pt x="3884" y="2628"/>
                    <a:pt x="4001" y="2409"/>
                  </a:cubicBezTo>
                  <a:cubicBezTo>
                    <a:pt x="4156" y="2087"/>
                    <a:pt x="4084" y="1647"/>
                    <a:pt x="3751" y="1480"/>
                  </a:cubicBezTo>
                  <a:cubicBezTo>
                    <a:pt x="2870" y="1016"/>
                    <a:pt x="1989" y="552"/>
                    <a:pt x="1108" y="87"/>
                  </a:cubicBezTo>
                  <a:cubicBezTo>
                    <a:pt x="997" y="30"/>
                    <a:pt x="873" y="1"/>
                    <a:pt x="7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4"/>
            <p:cNvSpPr/>
            <p:nvPr/>
          </p:nvSpPr>
          <p:spPr>
            <a:xfrm>
              <a:off x="3913275" y="4099600"/>
              <a:ext cx="117300" cy="68075"/>
            </a:xfrm>
            <a:custGeom>
              <a:avLst/>
              <a:gdLst/>
              <a:ahLst/>
              <a:cxnLst/>
              <a:rect l="l" t="t" r="r" b="b"/>
              <a:pathLst>
                <a:path w="4692" h="2723" extrusionOk="0">
                  <a:moveTo>
                    <a:pt x="3942" y="1"/>
                  </a:moveTo>
                  <a:cubicBezTo>
                    <a:pt x="3825" y="1"/>
                    <a:pt x="3703" y="28"/>
                    <a:pt x="3584" y="82"/>
                  </a:cubicBezTo>
                  <a:cubicBezTo>
                    <a:pt x="2524" y="546"/>
                    <a:pt x="1477" y="1010"/>
                    <a:pt x="429" y="1463"/>
                  </a:cubicBezTo>
                  <a:cubicBezTo>
                    <a:pt x="96" y="1618"/>
                    <a:pt x="0" y="2118"/>
                    <a:pt x="179" y="2404"/>
                  </a:cubicBezTo>
                  <a:cubicBezTo>
                    <a:pt x="327" y="2622"/>
                    <a:pt x="532" y="2723"/>
                    <a:pt x="752" y="2723"/>
                  </a:cubicBezTo>
                  <a:cubicBezTo>
                    <a:pt x="868" y="2723"/>
                    <a:pt x="989" y="2695"/>
                    <a:pt x="1108" y="2642"/>
                  </a:cubicBezTo>
                  <a:cubicBezTo>
                    <a:pt x="2167" y="2177"/>
                    <a:pt x="3215" y="1713"/>
                    <a:pt x="4263" y="1261"/>
                  </a:cubicBezTo>
                  <a:cubicBezTo>
                    <a:pt x="4596" y="1106"/>
                    <a:pt x="4691" y="606"/>
                    <a:pt x="4513" y="320"/>
                  </a:cubicBezTo>
                  <a:cubicBezTo>
                    <a:pt x="4372" y="101"/>
                    <a:pt x="4165" y="1"/>
                    <a:pt x="3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4"/>
            <p:cNvSpPr/>
            <p:nvPr/>
          </p:nvSpPr>
          <p:spPr>
            <a:xfrm>
              <a:off x="4161800" y="2824450"/>
              <a:ext cx="111650" cy="71250"/>
            </a:xfrm>
            <a:custGeom>
              <a:avLst/>
              <a:gdLst/>
              <a:ahLst/>
              <a:cxnLst/>
              <a:rect l="l" t="t" r="r" b="b"/>
              <a:pathLst>
                <a:path w="4466" h="2850" extrusionOk="0">
                  <a:moveTo>
                    <a:pt x="3682" y="1"/>
                  </a:moveTo>
                  <a:cubicBezTo>
                    <a:pt x="3570" y="1"/>
                    <a:pt x="3455" y="27"/>
                    <a:pt x="3347" y="82"/>
                  </a:cubicBezTo>
                  <a:cubicBezTo>
                    <a:pt x="2370" y="582"/>
                    <a:pt x="1406" y="1082"/>
                    <a:pt x="442" y="1582"/>
                  </a:cubicBezTo>
                  <a:cubicBezTo>
                    <a:pt x="120" y="1748"/>
                    <a:pt x="1" y="2225"/>
                    <a:pt x="191" y="2522"/>
                  </a:cubicBezTo>
                  <a:cubicBezTo>
                    <a:pt x="334" y="2736"/>
                    <a:pt x="550" y="2850"/>
                    <a:pt x="776" y="2850"/>
                  </a:cubicBezTo>
                  <a:cubicBezTo>
                    <a:pt x="891" y="2850"/>
                    <a:pt x="1008" y="2820"/>
                    <a:pt x="1120" y="2760"/>
                  </a:cubicBezTo>
                  <a:cubicBezTo>
                    <a:pt x="2096" y="2260"/>
                    <a:pt x="3061" y="1760"/>
                    <a:pt x="4037" y="1260"/>
                  </a:cubicBezTo>
                  <a:cubicBezTo>
                    <a:pt x="4347" y="1094"/>
                    <a:pt x="4466" y="629"/>
                    <a:pt x="4275" y="332"/>
                  </a:cubicBezTo>
                  <a:cubicBezTo>
                    <a:pt x="4139" y="115"/>
                    <a:pt x="3916" y="1"/>
                    <a:pt x="3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4"/>
            <p:cNvSpPr/>
            <p:nvPr/>
          </p:nvSpPr>
          <p:spPr>
            <a:xfrm>
              <a:off x="4336825" y="2774125"/>
              <a:ext cx="105400" cy="113950"/>
            </a:xfrm>
            <a:custGeom>
              <a:avLst/>
              <a:gdLst/>
              <a:ahLst/>
              <a:cxnLst/>
              <a:rect l="l" t="t" r="r" b="b"/>
              <a:pathLst>
                <a:path w="4216" h="4558" extrusionOk="0">
                  <a:moveTo>
                    <a:pt x="756" y="0"/>
                  </a:moveTo>
                  <a:cubicBezTo>
                    <a:pt x="571" y="0"/>
                    <a:pt x="383" y="69"/>
                    <a:pt x="263" y="201"/>
                  </a:cubicBezTo>
                  <a:cubicBezTo>
                    <a:pt x="1" y="487"/>
                    <a:pt x="25" y="868"/>
                    <a:pt x="263" y="1154"/>
                  </a:cubicBezTo>
                  <a:lnTo>
                    <a:pt x="2989" y="4357"/>
                  </a:lnTo>
                  <a:cubicBezTo>
                    <a:pt x="3101" y="4492"/>
                    <a:pt x="3280" y="4558"/>
                    <a:pt x="3461" y="4558"/>
                  </a:cubicBezTo>
                  <a:cubicBezTo>
                    <a:pt x="3646" y="4558"/>
                    <a:pt x="3833" y="4489"/>
                    <a:pt x="3954" y="4357"/>
                  </a:cubicBezTo>
                  <a:cubicBezTo>
                    <a:pt x="4216" y="4071"/>
                    <a:pt x="4204" y="3690"/>
                    <a:pt x="3954" y="3392"/>
                  </a:cubicBezTo>
                  <a:cubicBezTo>
                    <a:pt x="3049" y="2333"/>
                    <a:pt x="2132" y="1261"/>
                    <a:pt x="1227" y="201"/>
                  </a:cubicBezTo>
                  <a:cubicBezTo>
                    <a:pt x="1115" y="66"/>
                    <a:pt x="937" y="0"/>
                    <a:pt x="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4"/>
            <p:cNvSpPr/>
            <p:nvPr/>
          </p:nvSpPr>
          <p:spPr>
            <a:xfrm>
              <a:off x="4390125" y="2957400"/>
              <a:ext cx="91400" cy="90300"/>
            </a:xfrm>
            <a:custGeom>
              <a:avLst/>
              <a:gdLst/>
              <a:ahLst/>
              <a:cxnLst/>
              <a:rect l="l" t="t" r="r" b="b"/>
              <a:pathLst>
                <a:path w="3656" h="3612" extrusionOk="0">
                  <a:moveTo>
                    <a:pt x="738" y="1"/>
                  </a:moveTo>
                  <a:cubicBezTo>
                    <a:pt x="561" y="1"/>
                    <a:pt x="386" y="63"/>
                    <a:pt x="262" y="193"/>
                  </a:cubicBezTo>
                  <a:cubicBezTo>
                    <a:pt x="12" y="479"/>
                    <a:pt x="0" y="883"/>
                    <a:pt x="262" y="1157"/>
                  </a:cubicBezTo>
                  <a:cubicBezTo>
                    <a:pt x="988" y="1907"/>
                    <a:pt x="1703" y="2669"/>
                    <a:pt x="2429" y="3419"/>
                  </a:cubicBezTo>
                  <a:cubicBezTo>
                    <a:pt x="2555" y="3546"/>
                    <a:pt x="2737" y="3611"/>
                    <a:pt x="2917" y="3611"/>
                  </a:cubicBezTo>
                  <a:cubicBezTo>
                    <a:pt x="3094" y="3611"/>
                    <a:pt x="3270" y="3549"/>
                    <a:pt x="3393" y="3419"/>
                  </a:cubicBezTo>
                  <a:cubicBezTo>
                    <a:pt x="3643" y="3134"/>
                    <a:pt x="3655" y="2729"/>
                    <a:pt x="3393" y="2455"/>
                  </a:cubicBezTo>
                  <a:cubicBezTo>
                    <a:pt x="2667" y="1705"/>
                    <a:pt x="1953" y="943"/>
                    <a:pt x="1226" y="193"/>
                  </a:cubicBezTo>
                  <a:cubicBezTo>
                    <a:pt x="1100" y="66"/>
                    <a:pt x="919" y="1"/>
                    <a:pt x="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4"/>
            <p:cNvSpPr/>
            <p:nvPr/>
          </p:nvSpPr>
          <p:spPr>
            <a:xfrm>
              <a:off x="4266875" y="3048725"/>
              <a:ext cx="62550" cy="131575"/>
            </a:xfrm>
            <a:custGeom>
              <a:avLst/>
              <a:gdLst/>
              <a:ahLst/>
              <a:cxnLst/>
              <a:rect l="l" t="t" r="r" b="b"/>
              <a:pathLst>
                <a:path w="2502" h="5263" extrusionOk="0">
                  <a:moveTo>
                    <a:pt x="1777" y="1"/>
                  </a:moveTo>
                  <a:cubicBezTo>
                    <a:pt x="1476" y="1"/>
                    <a:pt x="1178" y="177"/>
                    <a:pt x="1096" y="493"/>
                  </a:cubicBezTo>
                  <a:cubicBezTo>
                    <a:pt x="763" y="1802"/>
                    <a:pt x="430" y="3112"/>
                    <a:pt x="84" y="4410"/>
                  </a:cubicBezTo>
                  <a:cubicBezTo>
                    <a:pt x="1" y="4755"/>
                    <a:pt x="203" y="5160"/>
                    <a:pt x="560" y="5243"/>
                  </a:cubicBezTo>
                  <a:cubicBezTo>
                    <a:pt x="616" y="5256"/>
                    <a:pt x="673" y="5263"/>
                    <a:pt x="729" y="5263"/>
                  </a:cubicBezTo>
                  <a:cubicBezTo>
                    <a:pt x="1033" y="5263"/>
                    <a:pt x="1325" y="5078"/>
                    <a:pt x="1406" y="4767"/>
                  </a:cubicBezTo>
                  <a:cubicBezTo>
                    <a:pt x="1739" y="3469"/>
                    <a:pt x="2073" y="2160"/>
                    <a:pt x="2406" y="862"/>
                  </a:cubicBezTo>
                  <a:cubicBezTo>
                    <a:pt x="2501" y="516"/>
                    <a:pt x="2299" y="100"/>
                    <a:pt x="1930" y="16"/>
                  </a:cubicBezTo>
                  <a:cubicBezTo>
                    <a:pt x="1880" y="6"/>
                    <a:pt x="1828" y="1"/>
                    <a:pt x="1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4"/>
            <p:cNvSpPr/>
            <p:nvPr/>
          </p:nvSpPr>
          <p:spPr>
            <a:xfrm>
              <a:off x="4165075" y="3187675"/>
              <a:ext cx="64025" cy="131800"/>
            </a:xfrm>
            <a:custGeom>
              <a:avLst/>
              <a:gdLst/>
              <a:ahLst/>
              <a:cxnLst/>
              <a:rect l="l" t="t" r="r" b="b"/>
              <a:pathLst>
                <a:path w="2561" h="5272" extrusionOk="0">
                  <a:moveTo>
                    <a:pt x="759" y="0"/>
                  </a:moveTo>
                  <a:cubicBezTo>
                    <a:pt x="697" y="0"/>
                    <a:pt x="634" y="10"/>
                    <a:pt x="572" y="30"/>
                  </a:cubicBezTo>
                  <a:cubicBezTo>
                    <a:pt x="227" y="138"/>
                    <a:pt x="1" y="495"/>
                    <a:pt x="96" y="864"/>
                  </a:cubicBezTo>
                  <a:lnTo>
                    <a:pt x="1156" y="4769"/>
                  </a:lnTo>
                  <a:cubicBezTo>
                    <a:pt x="1235" y="5058"/>
                    <a:pt x="1523" y="5271"/>
                    <a:pt x="1817" y="5271"/>
                  </a:cubicBezTo>
                  <a:cubicBezTo>
                    <a:pt x="1874" y="5271"/>
                    <a:pt x="1932" y="5263"/>
                    <a:pt x="1989" y="5245"/>
                  </a:cubicBezTo>
                  <a:cubicBezTo>
                    <a:pt x="2346" y="5126"/>
                    <a:pt x="2561" y="4769"/>
                    <a:pt x="2466" y="4400"/>
                  </a:cubicBezTo>
                  <a:lnTo>
                    <a:pt x="1418" y="507"/>
                  </a:lnTo>
                  <a:cubicBezTo>
                    <a:pt x="1339" y="221"/>
                    <a:pt x="1056" y="0"/>
                    <a:pt x="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4"/>
            <p:cNvSpPr/>
            <p:nvPr/>
          </p:nvSpPr>
          <p:spPr>
            <a:xfrm>
              <a:off x="3829625" y="2681775"/>
              <a:ext cx="126525" cy="40275"/>
            </a:xfrm>
            <a:custGeom>
              <a:avLst/>
              <a:gdLst/>
              <a:ahLst/>
              <a:cxnLst/>
              <a:rect l="l" t="t" r="r" b="b"/>
              <a:pathLst>
                <a:path w="5061" h="1611" extrusionOk="0">
                  <a:moveTo>
                    <a:pt x="4405" y="1"/>
                  </a:moveTo>
                  <a:cubicBezTo>
                    <a:pt x="4394" y="1"/>
                    <a:pt x="4382" y="1"/>
                    <a:pt x="4370" y="2"/>
                  </a:cubicBezTo>
                  <a:cubicBezTo>
                    <a:pt x="3144" y="74"/>
                    <a:pt x="1929" y="157"/>
                    <a:pt x="703" y="240"/>
                  </a:cubicBezTo>
                  <a:cubicBezTo>
                    <a:pt x="346" y="264"/>
                    <a:pt x="1" y="538"/>
                    <a:pt x="24" y="931"/>
                  </a:cubicBezTo>
                  <a:cubicBezTo>
                    <a:pt x="36" y="1265"/>
                    <a:pt x="304" y="1611"/>
                    <a:pt x="667" y="1611"/>
                  </a:cubicBezTo>
                  <a:cubicBezTo>
                    <a:pt x="679" y="1611"/>
                    <a:pt x="691" y="1610"/>
                    <a:pt x="703" y="1609"/>
                  </a:cubicBezTo>
                  <a:cubicBezTo>
                    <a:pt x="1929" y="1526"/>
                    <a:pt x="3144" y="1443"/>
                    <a:pt x="4370" y="1359"/>
                  </a:cubicBezTo>
                  <a:cubicBezTo>
                    <a:pt x="4715" y="1336"/>
                    <a:pt x="5061" y="1062"/>
                    <a:pt x="5049" y="681"/>
                  </a:cubicBezTo>
                  <a:cubicBezTo>
                    <a:pt x="5026" y="346"/>
                    <a:pt x="4757" y="1"/>
                    <a:pt x="4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4"/>
            <p:cNvSpPr/>
            <p:nvPr/>
          </p:nvSpPr>
          <p:spPr>
            <a:xfrm>
              <a:off x="3985300" y="2518675"/>
              <a:ext cx="43775" cy="135200"/>
            </a:xfrm>
            <a:custGeom>
              <a:avLst/>
              <a:gdLst/>
              <a:ahLst/>
              <a:cxnLst/>
              <a:rect l="l" t="t" r="r" b="b"/>
              <a:pathLst>
                <a:path w="1751" h="5408" extrusionOk="0">
                  <a:moveTo>
                    <a:pt x="752" y="0"/>
                  </a:moveTo>
                  <a:cubicBezTo>
                    <a:pt x="740" y="0"/>
                    <a:pt x="727" y="1"/>
                    <a:pt x="715" y="1"/>
                  </a:cubicBezTo>
                  <a:cubicBezTo>
                    <a:pt x="370" y="13"/>
                    <a:pt x="1" y="299"/>
                    <a:pt x="24" y="680"/>
                  </a:cubicBezTo>
                  <a:cubicBezTo>
                    <a:pt x="143" y="2026"/>
                    <a:pt x="251" y="3371"/>
                    <a:pt x="358" y="4716"/>
                  </a:cubicBezTo>
                  <a:cubicBezTo>
                    <a:pt x="393" y="5068"/>
                    <a:pt x="647" y="5407"/>
                    <a:pt x="1029" y="5407"/>
                  </a:cubicBezTo>
                  <a:cubicBezTo>
                    <a:pt x="1035" y="5407"/>
                    <a:pt x="1042" y="5407"/>
                    <a:pt x="1048" y="5407"/>
                  </a:cubicBezTo>
                  <a:cubicBezTo>
                    <a:pt x="1382" y="5383"/>
                    <a:pt x="1751" y="5097"/>
                    <a:pt x="1727" y="4716"/>
                  </a:cubicBezTo>
                  <a:cubicBezTo>
                    <a:pt x="1620" y="3371"/>
                    <a:pt x="1501" y="2026"/>
                    <a:pt x="1394" y="680"/>
                  </a:cubicBezTo>
                  <a:cubicBezTo>
                    <a:pt x="1359" y="335"/>
                    <a:pt x="1113" y="0"/>
                    <a:pt x="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4"/>
            <p:cNvSpPr/>
            <p:nvPr/>
          </p:nvSpPr>
          <p:spPr>
            <a:xfrm>
              <a:off x="4529125" y="2783550"/>
              <a:ext cx="126525" cy="93300"/>
            </a:xfrm>
            <a:custGeom>
              <a:avLst/>
              <a:gdLst/>
              <a:ahLst/>
              <a:cxnLst/>
              <a:rect l="l" t="t" r="r" b="b"/>
              <a:pathLst>
                <a:path w="5061" h="3732" extrusionOk="0">
                  <a:moveTo>
                    <a:pt x="4247" y="1"/>
                  </a:moveTo>
                  <a:cubicBezTo>
                    <a:pt x="4137" y="1"/>
                    <a:pt x="4027" y="31"/>
                    <a:pt x="3929" y="98"/>
                  </a:cubicBezTo>
                  <a:cubicBezTo>
                    <a:pt x="2774" y="884"/>
                    <a:pt x="1620" y="1670"/>
                    <a:pt x="453" y="2456"/>
                  </a:cubicBezTo>
                  <a:cubicBezTo>
                    <a:pt x="167" y="2658"/>
                    <a:pt x="0" y="3063"/>
                    <a:pt x="215" y="3384"/>
                  </a:cubicBezTo>
                  <a:cubicBezTo>
                    <a:pt x="345" y="3589"/>
                    <a:pt x="588" y="3731"/>
                    <a:pt x="828" y="3731"/>
                  </a:cubicBezTo>
                  <a:cubicBezTo>
                    <a:pt x="937" y="3731"/>
                    <a:pt x="1046" y="3702"/>
                    <a:pt x="1143" y="3634"/>
                  </a:cubicBezTo>
                  <a:lnTo>
                    <a:pt x="4608" y="1265"/>
                  </a:lnTo>
                  <a:cubicBezTo>
                    <a:pt x="4906" y="1063"/>
                    <a:pt x="5060" y="658"/>
                    <a:pt x="4858" y="336"/>
                  </a:cubicBezTo>
                  <a:cubicBezTo>
                    <a:pt x="4728" y="141"/>
                    <a:pt x="4486" y="1"/>
                    <a:pt x="4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4"/>
            <p:cNvSpPr/>
            <p:nvPr/>
          </p:nvSpPr>
          <p:spPr>
            <a:xfrm>
              <a:off x="4719625" y="2722450"/>
              <a:ext cx="102125" cy="95575"/>
            </a:xfrm>
            <a:custGeom>
              <a:avLst/>
              <a:gdLst/>
              <a:ahLst/>
              <a:cxnLst/>
              <a:rect l="l" t="t" r="r" b="b"/>
              <a:pathLst>
                <a:path w="4085" h="3823" extrusionOk="0">
                  <a:moveTo>
                    <a:pt x="740" y="0"/>
                  </a:moveTo>
                  <a:cubicBezTo>
                    <a:pt x="567" y="0"/>
                    <a:pt x="396" y="63"/>
                    <a:pt x="274" y="197"/>
                  </a:cubicBezTo>
                  <a:cubicBezTo>
                    <a:pt x="24" y="459"/>
                    <a:pt x="0" y="899"/>
                    <a:pt x="274" y="1161"/>
                  </a:cubicBezTo>
                  <a:cubicBezTo>
                    <a:pt x="1131" y="1983"/>
                    <a:pt x="1989" y="2804"/>
                    <a:pt x="2846" y="3626"/>
                  </a:cubicBezTo>
                  <a:cubicBezTo>
                    <a:pt x="2980" y="3754"/>
                    <a:pt x="3164" y="3822"/>
                    <a:pt x="3345" y="3822"/>
                  </a:cubicBezTo>
                  <a:cubicBezTo>
                    <a:pt x="3518" y="3822"/>
                    <a:pt x="3688" y="3760"/>
                    <a:pt x="3810" y="3626"/>
                  </a:cubicBezTo>
                  <a:cubicBezTo>
                    <a:pt x="4060" y="3364"/>
                    <a:pt x="4084" y="2923"/>
                    <a:pt x="3810" y="2661"/>
                  </a:cubicBezTo>
                  <a:cubicBezTo>
                    <a:pt x="2953" y="1840"/>
                    <a:pt x="2096" y="1018"/>
                    <a:pt x="1239" y="197"/>
                  </a:cubicBezTo>
                  <a:cubicBezTo>
                    <a:pt x="1105" y="69"/>
                    <a:pt x="921" y="0"/>
                    <a:pt x="7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4"/>
            <p:cNvSpPr/>
            <p:nvPr/>
          </p:nvSpPr>
          <p:spPr>
            <a:xfrm>
              <a:off x="4713975" y="2887925"/>
              <a:ext cx="70550" cy="122650"/>
            </a:xfrm>
            <a:custGeom>
              <a:avLst/>
              <a:gdLst/>
              <a:ahLst/>
              <a:cxnLst/>
              <a:rect l="l" t="t" r="r" b="b"/>
              <a:pathLst>
                <a:path w="2822" h="4906" extrusionOk="0">
                  <a:moveTo>
                    <a:pt x="784" y="1"/>
                  </a:moveTo>
                  <a:cubicBezTo>
                    <a:pt x="722" y="1"/>
                    <a:pt x="659" y="10"/>
                    <a:pt x="595" y="31"/>
                  </a:cubicBezTo>
                  <a:cubicBezTo>
                    <a:pt x="274" y="138"/>
                    <a:pt x="0" y="507"/>
                    <a:pt x="119" y="864"/>
                  </a:cubicBezTo>
                  <a:cubicBezTo>
                    <a:pt x="548" y="2043"/>
                    <a:pt x="964" y="3222"/>
                    <a:pt x="1381" y="4401"/>
                  </a:cubicBezTo>
                  <a:cubicBezTo>
                    <a:pt x="1480" y="4678"/>
                    <a:pt x="1744" y="4906"/>
                    <a:pt x="2043" y="4906"/>
                  </a:cubicBezTo>
                  <a:cubicBezTo>
                    <a:pt x="2103" y="4906"/>
                    <a:pt x="2165" y="4897"/>
                    <a:pt x="2227" y="4877"/>
                  </a:cubicBezTo>
                  <a:cubicBezTo>
                    <a:pt x="2560" y="4770"/>
                    <a:pt x="2822" y="4401"/>
                    <a:pt x="2703" y="4031"/>
                  </a:cubicBezTo>
                  <a:cubicBezTo>
                    <a:pt x="2286" y="2853"/>
                    <a:pt x="1857" y="1674"/>
                    <a:pt x="1441" y="507"/>
                  </a:cubicBezTo>
                  <a:cubicBezTo>
                    <a:pt x="1342" y="221"/>
                    <a:pt x="1080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4"/>
            <p:cNvSpPr/>
            <p:nvPr/>
          </p:nvSpPr>
          <p:spPr>
            <a:xfrm>
              <a:off x="4981850" y="2695000"/>
              <a:ext cx="121475" cy="80800"/>
            </a:xfrm>
            <a:custGeom>
              <a:avLst/>
              <a:gdLst/>
              <a:ahLst/>
              <a:cxnLst/>
              <a:rect l="l" t="t" r="r" b="b"/>
              <a:pathLst>
                <a:path w="4859" h="3232" extrusionOk="0">
                  <a:moveTo>
                    <a:pt x="4067" y="1"/>
                  </a:moveTo>
                  <a:cubicBezTo>
                    <a:pt x="3952" y="1"/>
                    <a:pt x="3836" y="30"/>
                    <a:pt x="3727" y="92"/>
                  </a:cubicBezTo>
                  <a:cubicBezTo>
                    <a:pt x="2632" y="723"/>
                    <a:pt x="1537" y="1342"/>
                    <a:pt x="441" y="1962"/>
                  </a:cubicBezTo>
                  <a:cubicBezTo>
                    <a:pt x="132" y="2140"/>
                    <a:pt x="1" y="2593"/>
                    <a:pt x="191" y="2902"/>
                  </a:cubicBezTo>
                  <a:cubicBezTo>
                    <a:pt x="327" y="3110"/>
                    <a:pt x="554" y="3232"/>
                    <a:pt x="790" y="3232"/>
                  </a:cubicBezTo>
                  <a:cubicBezTo>
                    <a:pt x="905" y="3232"/>
                    <a:pt x="1022" y="3203"/>
                    <a:pt x="1132" y="3140"/>
                  </a:cubicBezTo>
                  <a:cubicBezTo>
                    <a:pt x="2227" y="2521"/>
                    <a:pt x="3323" y="1890"/>
                    <a:pt x="4418" y="1271"/>
                  </a:cubicBezTo>
                  <a:cubicBezTo>
                    <a:pt x="4727" y="1092"/>
                    <a:pt x="4858" y="640"/>
                    <a:pt x="4668" y="342"/>
                  </a:cubicBezTo>
                  <a:cubicBezTo>
                    <a:pt x="4532" y="126"/>
                    <a:pt x="4303" y="1"/>
                    <a:pt x="4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4"/>
            <p:cNvSpPr/>
            <p:nvPr/>
          </p:nvSpPr>
          <p:spPr>
            <a:xfrm>
              <a:off x="5103900" y="2509200"/>
              <a:ext cx="63725" cy="103550"/>
            </a:xfrm>
            <a:custGeom>
              <a:avLst/>
              <a:gdLst/>
              <a:ahLst/>
              <a:cxnLst/>
              <a:rect l="l" t="t" r="r" b="b"/>
              <a:pathLst>
                <a:path w="2549" h="4142" extrusionOk="0">
                  <a:moveTo>
                    <a:pt x="1830" y="1"/>
                  </a:moveTo>
                  <a:cubicBezTo>
                    <a:pt x="1524" y="1"/>
                    <a:pt x="1287" y="200"/>
                    <a:pt x="1167" y="500"/>
                  </a:cubicBezTo>
                  <a:cubicBezTo>
                    <a:pt x="798" y="1428"/>
                    <a:pt x="429" y="2357"/>
                    <a:pt x="60" y="3286"/>
                  </a:cubicBezTo>
                  <a:cubicBezTo>
                    <a:pt x="0" y="3440"/>
                    <a:pt x="48" y="3667"/>
                    <a:pt x="131" y="3809"/>
                  </a:cubicBezTo>
                  <a:cubicBezTo>
                    <a:pt x="215" y="3952"/>
                    <a:pt x="369" y="4083"/>
                    <a:pt x="536" y="4119"/>
                  </a:cubicBezTo>
                  <a:cubicBezTo>
                    <a:pt x="599" y="4134"/>
                    <a:pt x="660" y="4142"/>
                    <a:pt x="719" y="4142"/>
                  </a:cubicBezTo>
                  <a:cubicBezTo>
                    <a:pt x="1024" y="4142"/>
                    <a:pt x="1260" y="3943"/>
                    <a:pt x="1369" y="3643"/>
                  </a:cubicBezTo>
                  <a:cubicBezTo>
                    <a:pt x="1739" y="2714"/>
                    <a:pt x="2108" y="1785"/>
                    <a:pt x="2477" y="857"/>
                  </a:cubicBezTo>
                  <a:cubicBezTo>
                    <a:pt x="2548" y="702"/>
                    <a:pt x="2489" y="464"/>
                    <a:pt x="2417" y="333"/>
                  </a:cubicBezTo>
                  <a:cubicBezTo>
                    <a:pt x="2334" y="190"/>
                    <a:pt x="2167" y="59"/>
                    <a:pt x="2012" y="23"/>
                  </a:cubicBezTo>
                  <a:cubicBezTo>
                    <a:pt x="1949" y="8"/>
                    <a:pt x="1888" y="1"/>
                    <a:pt x="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4"/>
            <p:cNvSpPr/>
            <p:nvPr/>
          </p:nvSpPr>
          <p:spPr>
            <a:xfrm>
              <a:off x="5192000" y="2622875"/>
              <a:ext cx="42300" cy="125650"/>
            </a:xfrm>
            <a:custGeom>
              <a:avLst/>
              <a:gdLst/>
              <a:ahLst/>
              <a:cxnLst/>
              <a:rect l="l" t="t" r="r" b="b"/>
              <a:pathLst>
                <a:path w="1692" h="5026" extrusionOk="0">
                  <a:moveTo>
                    <a:pt x="723" y="0"/>
                  </a:moveTo>
                  <a:cubicBezTo>
                    <a:pt x="717" y="0"/>
                    <a:pt x="710" y="0"/>
                    <a:pt x="703" y="1"/>
                  </a:cubicBezTo>
                  <a:cubicBezTo>
                    <a:pt x="358" y="13"/>
                    <a:pt x="1" y="298"/>
                    <a:pt x="24" y="679"/>
                  </a:cubicBezTo>
                  <a:cubicBezTo>
                    <a:pt x="120" y="1906"/>
                    <a:pt x="203" y="3120"/>
                    <a:pt x="298" y="4346"/>
                  </a:cubicBezTo>
                  <a:cubicBezTo>
                    <a:pt x="322" y="4686"/>
                    <a:pt x="587" y="5025"/>
                    <a:pt x="958" y="5025"/>
                  </a:cubicBezTo>
                  <a:cubicBezTo>
                    <a:pt x="964" y="5025"/>
                    <a:pt x="970" y="5025"/>
                    <a:pt x="977" y="5025"/>
                  </a:cubicBezTo>
                  <a:cubicBezTo>
                    <a:pt x="1322" y="5001"/>
                    <a:pt x="1691" y="4716"/>
                    <a:pt x="1655" y="4346"/>
                  </a:cubicBezTo>
                  <a:cubicBezTo>
                    <a:pt x="1572" y="3120"/>
                    <a:pt x="1477" y="1906"/>
                    <a:pt x="1382" y="679"/>
                  </a:cubicBezTo>
                  <a:cubicBezTo>
                    <a:pt x="1358" y="328"/>
                    <a:pt x="1105" y="0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4"/>
            <p:cNvSpPr/>
            <p:nvPr/>
          </p:nvSpPr>
          <p:spPr>
            <a:xfrm>
              <a:off x="5204200" y="2383125"/>
              <a:ext cx="74750" cy="122325"/>
            </a:xfrm>
            <a:custGeom>
              <a:avLst/>
              <a:gdLst/>
              <a:ahLst/>
              <a:cxnLst/>
              <a:rect l="l" t="t" r="r" b="b"/>
              <a:pathLst>
                <a:path w="2990" h="4893" extrusionOk="0">
                  <a:moveTo>
                    <a:pt x="730" y="1"/>
                  </a:moveTo>
                  <a:cubicBezTo>
                    <a:pt x="608" y="1"/>
                    <a:pt x="489" y="30"/>
                    <a:pt x="394" y="90"/>
                  </a:cubicBezTo>
                  <a:cubicBezTo>
                    <a:pt x="48" y="316"/>
                    <a:pt x="1" y="673"/>
                    <a:pt x="144" y="1030"/>
                  </a:cubicBezTo>
                  <a:cubicBezTo>
                    <a:pt x="656" y="2209"/>
                    <a:pt x="1156" y="3388"/>
                    <a:pt x="1668" y="4554"/>
                  </a:cubicBezTo>
                  <a:cubicBezTo>
                    <a:pt x="1755" y="4777"/>
                    <a:pt x="2011" y="4893"/>
                    <a:pt x="2258" y="4893"/>
                  </a:cubicBezTo>
                  <a:cubicBezTo>
                    <a:pt x="2381" y="4893"/>
                    <a:pt x="2501" y="4864"/>
                    <a:pt x="2596" y="4804"/>
                  </a:cubicBezTo>
                  <a:cubicBezTo>
                    <a:pt x="2930" y="4578"/>
                    <a:pt x="2989" y="4221"/>
                    <a:pt x="2834" y="3876"/>
                  </a:cubicBezTo>
                  <a:cubicBezTo>
                    <a:pt x="2334" y="2697"/>
                    <a:pt x="1834" y="1518"/>
                    <a:pt x="1322" y="340"/>
                  </a:cubicBezTo>
                  <a:cubicBezTo>
                    <a:pt x="1227" y="117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4"/>
            <p:cNvSpPr/>
            <p:nvPr/>
          </p:nvSpPr>
          <p:spPr>
            <a:xfrm>
              <a:off x="6299575" y="2086950"/>
              <a:ext cx="76825" cy="90200"/>
            </a:xfrm>
            <a:custGeom>
              <a:avLst/>
              <a:gdLst/>
              <a:ahLst/>
              <a:cxnLst/>
              <a:rect l="l" t="t" r="r" b="b"/>
              <a:pathLst>
                <a:path w="3073" h="3608" extrusionOk="0">
                  <a:moveTo>
                    <a:pt x="2377" y="1"/>
                  </a:moveTo>
                  <a:cubicBezTo>
                    <a:pt x="2315" y="1"/>
                    <a:pt x="2252" y="10"/>
                    <a:pt x="2191" y="30"/>
                  </a:cubicBezTo>
                  <a:cubicBezTo>
                    <a:pt x="2013" y="90"/>
                    <a:pt x="1906" y="185"/>
                    <a:pt x="1787" y="340"/>
                  </a:cubicBezTo>
                  <a:cubicBezTo>
                    <a:pt x="1227" y="1090"/>
                    <a:pt x="667" y="1840"/>
                    <a:pt x="120" y="2578"/>
                  </a:cubicBezTo>
                  <a:cubicBezTo>
                    <a:pt x="13" y="2721"/>
                    <a:pt x="1" y="2959"/>
                    <a:pt x="48" y="3114"/>
                  </a:cubicBezTo>
                  <a:cubicBezTo>
                    <a:pt x="84" y="3269"/>
                    <a:pt x="215" y="3435"/>
                    <a:pt x="358" y="3519"/>
                  </a:cubicBezTo>
                  <a:cubicBezTo>
                    <a:pt x="460" y="3574"/>
                    <a:pt x="577" y="3608"/>
                    <a:pt x="696" y="3608"/>
                  </a:cubicBezTo>
                  <a:cubicBezTo>
                    <a:pt x="758" y="3608"/>
                    <a:pt x="821" y="3599"/>
                    <a:pt x="882" y="3578"/>
                  </a:cubicBezTo>
                  <a:cubicBezTo>
                    <a:pt x="1060" y="3531"/>
                    <a:pt x="1179" y="3424"/>
                    <a:pt x="1287" y="3269"/>
                  </a:cubicBezTo>
                  <a:cubicBezTo>
                    <a:pt x="1846" y="2519"/>
                    <a:pt x="2406" y="1769"/>
                    <a:pt x="2965" y="1030"/>
                  </a:cubicBezTo>
                  <a:cubicBezTo>
                    <a:pt x="3061" y="899"/>
                    <a:pt x="3072" y="649"/>
                    <a:pt x="3037" y="507"/>
                  </a:cubicBezTo>
                  <a:cubicBezTo>
                    <a:pt x="2989" y="340"/>
                    <a:pt x="2870" y="173"/>
                    <a:pt x="2727" y="90"/>
                  </a:cubicBezTo>
                  <a:cubicBezTo>
                    <a:pt x="2617" y="35"/>
                    <a:pt x="2497" y="1"/>
                    <a:pt x="2377" y="1"/>
                  </a:cubicBezTo>
                  <a:close/>
                </a:path>
              </a:pathLst>
            </a:custGeom>
            <a:solidFill>
              <a:srgbClr val="E9E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4"/>
            <p:cNvSpPr/>
            <p:nvPr/>
          </p:nvSpPr>
          <p:spPr>
            <a:xfrm>
              <a:off x="6382925" y="2169575"/>
              <a:ext cx="91100" cy="97000"/>
            </a:xfrm>
            <a:custGeom>
              <a:avLst/>
              <a:gdLst/>
              <a:ahLst/>
              <a:cxnLst/>
              <a:rect l="l" t="t" r="r" b="b"/>
              <a:pathLst>
                <a:path w="3644" h="3880" extrusionOk="0">
                  <a:moveTo>
                    <a:pt x="755" y="1"/>
                  </a:moveTo>
                  <a:cubicBezTo>
                    <a:pt x="570" y="1"/>
                    <a:pt x="383" y="69"/>
                    <a:pt x="262" y="202"/>
                  </a:cubicBezTo>
                  <a:cubicBezTo>
                    <a:pt x="0" y="488"/>
                    <a:pt x="12" y="869"/>
                    <a:pt x="262" y="1154"/>
                  </a:cubicBezTo>
                  <a:lnTo>
                    <a:pt x="2417" y="3679"/>
                  </a:lnTo>
                  <a:cubicBezTo>
                    <a:pt x="2529" y="3814"/>
                    <a:pt x="2708" y="3879"/>
                    <a:pt x="2888" y="3879"/>
                  </a:cubicBezTo>
                  <a:cubicBezTo>
                    <a:pt x="3071" y="3879"/>
                    <a:pt x="3256" y="3811"/>
                    <a:pt x="3370" y="3679"/>
                  </a:cubicBezTo>
                  <a:cubicBezTo>
                    <a:pt x="3644" y="3393"/>
                    <a:pt x="3620" y="3012"/>
                    <a:pt x="3370" y="2714"/>
                  </a:cubicBezTo>
                  <a:lnTo>
                    <a:pt x="1227" y="202"/>
                  </a:lnTo>
                  <a:cubicBezTo>
                    <a:pt x="1115" y="66"/>
                    <a:pt x="936" y="1"/>
                    <a:pt x="755" y="1"/>
                  </a:cubicBezTo>
                  <a:close/>
                </a:path>
              </a:pathLst>
            </a:custGeom>
            <a:solidFill>
              <a:srgbClr val="E9E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4"/>
            <p:cNvSpPr/>
            <p:nvPr/>
          </p:nvSpPr>
          <p:spPr>
            <a:xfrm>
              <a:off x="6020675" y="2171750"/>
              <a:ext cx="56275" cy="106350"/>
            </a:xfrm>
            <a:custGeom>
              <a:avLst/>
              <a:gdLst/>
              <a:ahLst/>
              <a:cxnLst/>
              <a:rect l="l" t="t" r="r" b="b"/>
              <a:pathLst>
                <a:path w="2251" h="4254" extrusionOk="0">
                  <a:moveTo>
                    <a:pt x="1522" y="0"/>
                  </a:moveTo>
                  <a:cubicBezTo>
                    <a:pt x="1218" y="0"/>
                    <a:pt x="926" y="185"/>
                    <a:pt x="846" y="496"/>
                  </a:cubicBezTo>
                  <a:cubicBezTo>
                    <a:pt x="596" y="1460"/>
                    <a:pt x="346" y="2425"/>
                    <a:pt x="96" y="3401"/>
                  </a:cubicBezTo>
                  <a:cubicBezTo>
                    <a:pt x="1" y="3746"/>
                    <a:pt x="203" y="4151"/>
                    <a:pt x="572" y="4234"/>
                  </a:cubicBezTo>
                  <a:cubicBezTo>
                    <a:pt x="628" y="4247"/>
                    <a:pt x="684" y="4254"/>
                    <a:pt x="740" y="4254"/>
                  </a:cubicBezTo>
                  <a:cubicBezTo>
                    <a:pt x="1041" y="4254"/>
                    <a:pt x="1325" y="4070"/>
                    <a:pt x="1405" y="3758"/>
                  </a:cubicBezTo>
                  <a:lnTo>
                    <a:pt x="2167" y="853"/>
                  </a:lnTo>
                  <a:cubicBezTo>
                    <a:pt x="2251" y="508"/>
                    <a:pt x="2048" y="103"/>
                    <a:pt x="1691" y="20"/>
                  </a:cubicBezTo>
                  <a:cubicBezTo>
                    <a:pt x="1635" y="7"/>
                    <a:pt x="1579" y="0"/>
                    <a:pt x="1522" y="0"/>
                  </a:cubicBezTo>
                  <a:close/>
                </a:path>
              </a:pathLst>
            </a:custGeom>
            <a:solidFill>
              <a:srgbClr val="E9E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4"/>
            <p:cNvSpPr/>
            <p:nvPr/>
          </p:nvSpPr>
          <p:spPr>
            <a:xfrm>
              <a:off x="5100925" y="2822625"/>
              <a:ext cx="78900" cy="125300"/>
            </a:xfrm>
            <a:custGeom>
              <a:avLst/>
              <a:gdLst/>
              <a:ahLst/>
              <a:cxnLst/>
              <a:rect l="l" t="t" r="r" b="b"/>
              <a:pathLst>
                <a:path w="3156" h="5012" extrusionOk="0">
                  <a:moveTo>
                    <a:pt x="741" y="1"/>
                  </a:moveTo>
                  <a:cubicBezTo>
                    <a:pt x="620" y="1"/>
                    <a:pt x="501" y="31"/>
                    <a:pt x="405" y="95"/>
                  </a:cubicBezTo>
                  <a:cubicBezTo>
                    <a:pt x="72" y="309"/>
                    <a:pt x="0" y="678"/>
                    <a:pt x="155" y="1024"/>
                  </a:cubicBezTo>
                  <a:lnTo>
                    <a:pt x="1822" y="4679"/>
                  </a:lnTo>
                  <a:cubicBezTo>
                    <a:pt x="1917" y="4892"/>
                    <a:pt x="2169" y="5011"/>
                    <a:pt x="2412" y="5011"/>
                  </a:cubicBezTo>
                  <a:cubicBezTo>
                    <a:pt x="2534" y="5011"/>
                    <a:pt x="2655" y="4981"/>
                    <a:pt x="2751" y="4917"/>
                  </a:cubicBezTo>
                  <a:cubicBezTo>
                    <a:pt x="3084" y="4703"/>
                    <a:pt x="3155" y="4334"/>
                    <a:pt x="3001" y="3988"/>
                  </a:cubicBezTo>
                  <a:lnTo>
                    <a:pt x="1334" y="333"/>
                  </a:lnTo>
                  <a:cubicBezTo>
                    <a:pt x="1231" y="120"/>
                    <a:pt x="981" y="1"/>
                    <a:pt x="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4"/>
            <p:cNvSpPr/>
            <p:nvPr/>
          </p:nvSpPr>
          <p:spPr>
            <a:xfrm>
              <a:off x="5041675" y="3039050"/>
              <a:ext cx="51825" cy="128825"/>
            </a:xfrm>
            <a:custGeom>
              <a:avLst/>
              <a:gdLst/>
              <a:ahLst/>
              <a:cxnLst/>
              <a:rect l="l" t="t" r="r" b="b"/>
              <a:pathLst>
                <a:path w="2073" h="5153" extrusionOk="0">
                  <a:moveTo>
                    <a:pt x="695" y="1"/>
                  </a:moveTo>
                  <a:cubicBezTo>
                    <a:pt x="640" y="1"/>
                    <a:pt x="587" y="8"/>
                    <a:pt x="537" y="22"/>
                  </a:cubicBezTo>
                  <a:cubicBezTo>
                    <a:pt x="156" y="153"/>
                    <a:pt x="1" y="487"/>
                    <a:pt x="60" y="868"/>
                  </a:cubicBezTo>
                  <a:cubicBezTo>
                    <a:pt x="275" y="2130"/>
                    <a:pt x="477" y="3392"/>
                    <a:pt x="691" y="4654"/>
                  </a:cubicBezTo>
                  <a:cubicBezTo>
                    <a:pt x="742" y="4945"/>
                    <a:pt x="1072" y="5152"/>
                    <a:pt x="1374" y="5152"/>
                  </a:cubicBezTo>
                  <a:cubicBezTo>
                    <a:pt x="1430" y="5152"/>
                    <a:pt x="1485" y="5145"/>
                    <a:pt x="1537" y="5130"/>
                  </a:cubicBezTo>
                  <a:cubicBezTo>
                    <a:pt x="1918" y="4999"/>
                    <a:pt x="2073" y="4666"/>
                    <a:pt x="2013" y="4285"/>
                  </a:cubicBezTo>
                  <a:cubicBezTo>
                    <a:pt x="1799" y="3023"/>
                    <a:pt x="1584" y="1761"/>
                    <a:pt x="1382" y="499"/>
                  </a:cubicBezTo>
                  <a:cubicBezTo>
                    <a:pt x="1332" y="207"/>
                    <a:pt x="993" y="1"/>
                    <a:pt x="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4"/>
            <p:cNvSpPr/>
            <p:nvPr/>
          </p:nvSpPr>
          <p:spPr>
            <a:xfrm>
              <a:off x="5139025" y="3077700"/>
              <a:ext cx="97950" cy="35450"/>
            </a:xfrm>
            <a:custGeom>
              <a:avLst/>
              <a:gdLst/>
              <a:ahLst/>
              <a:cxnLst/>
              <a:rect l="l" t="t" r="r" b="b"/>
              <a:pathLst>
                <a:path w="3918" h="1418" extrusionOk="0">
                  <a:moveTo>
                    <a:pt x="684" y="0"/>
                  </a:moveTo>
                  <a:cubicBezTo>
                    <a:pt x="334" y="0"/>
                    <a:pt x="0" y="328"/>
                    <a:pt x="12" y="679"/>
                  </a:cubicBezTo>
                  <a:cubicBezTo>
                    <a:pt x="36" y="1060"/>
                    <a:pt x="310" y="1358"/>
                    <a:pt x="703" y="1358"/>
                  </a:cubicBezTo>
                  <a:cubicBezTo>
                    <a:pt x="1536" y="1382"/>
                    <a:pt x="2381" y="1393"/>
                    <a:pt x="3227" y="1417"/>
                  </a:cubicBezTo>
                  <a:cubicBezTo>
                    <a:pt x="3233" y="1417"/>
                    <a:pt x="3239" y="1418"/>
                    <a:pt x="3245" y="1418"/>
                  </a:cubicBezTo>
                  <a:cubicBezTo>
                    <a:pt x="3595" y="1418"/>
                    <a:pt x="3917" y="1090"/>
                    <a:pt x="3905" y="739"/>
                  </a:cubicBezTo>
                  <a:cubicBezTo>
                    <a:pt x="3894" y="358"/>
                    <a:pt x="3608" y="60"/>
                    <a:pt x="3227" y="60"/>
                  </a:cubicBezTo>
                  <a:cubicBezTo>
                    <a:pt x="2381" y="36"/>
                    <a:pt x="1536" y="12"/>
                    <a:pt x="703" y="0"/>
                  </a:cubicBezTo>
                  <a:cubicBezTo>
                    <a:pt x="696" y="0"/>
                    <a:pt x="690" y="0"/>
                    <a:pt x="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4"/>
            <p:cNvSpPr/>
            <p:nvPr/>
          </p:nvSpPr>
          <p:spPr>
            <a:xfrm>
              <a:off x="4935725" y="3115650"/>
              <a:ext cx="65500" cy="109750"/>
            </a:xfrm>
            <a:custGeom>
              <a:avLst/>
              <a:gdLst/>
              <a:ahLst/>
              <a:cxnLst/>
              <a:rect l="l" t="t" r="r" b="b"/>
              <a:pathLst>
                <a:path w="2620" h="4390" extrusionOk="0">
                  <a:moveTo>
                    <a:pt x="790" y="1"/>
                  </a:moveTo>
                  <a:cubicBezTo>
                    <a:pt x="731" y="1"/>
                    <a:pt x="669" y="10"/>
                    <a:pt x="607" y="30"/>
                  </a:cubicBezTo>
                  <a:cubicBezTo>
                    <a:pt x="274" y="137"/>
                    <a:pt x="0" y="506"/>
                    <a:pt x="131" y="864"/>
                  </a:cubicBezTo>
                  <a:cubicBezTo>
                    <a:pt x="476" y="1876"/>
                    <a:pt x="834" y="2876"/>
                    <a:pt x="1179" y="3888"/>
                  </a:cubicBezTo>
                  <a:cubicBezTo>
                    <a:pt x="1279" y="4168"/>
                    <a:pt x="1547" y="4389"/>
                    <a:pt x="1849" y="4389"/>
                  </a:cubicBezTo>
                  <a:cubicBezTo>
                    <a:pt x="1907" y="4389"/>
                    <a:pt x="1965" y="4381"/>
                    <a:pt x="2024" y="4364"/>
                  </a:cubicBezTo>
                  <a:cubicBezTo>
                    <a:pt x="2346" y="4257"/>
                    <a:pt x="2620" y="3876"/>
                    <a:pt x="2501" y="3519"/>
                  </a:cubicBezTo>
                  <a:cubicBezTo>
                    <a:pt x="2143" y="2519"/>
                    <a:pt x="1798" y="1507"/>
                    <a:pt x="1441" y="506"/>
                  </a:cubicBezTo>
                  <a:cubicBezTo>
                    <a:pt x="1342" y="229"/>
                    <a:pt x="1086" y="1"/>
                    <a:pt x="7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4"/>
            <p:cNvSpPr/>
            <p:nvPr/>
          </p:nvSpPr>
          <p:spPr>
            <a:xfrm>
              <a:off x="4750275" y="3158975"/>
              <a:ext cx="78600" cy="119125"/>
            </a:xfrm>
            <a:custGeom>
              <a:avLst/>
              <a:gdLst/>
              <a:ahLst/>
              <a:cxnLst/>
              <a:rect l="l" t="t" r="r" b="b"/>
              <a:pathLst>
                <a:path w="3144" h="4765" extrusionOk="0">
                  <a:moveTo>
                    <a:pt x="747" y="1"/>
                  </a:moveTo>
                  <a:cubicBezTo>
                    <a:pt x="625" y="1"/>
                    <a:pt x="505" y="31"/>
                    <a:pt x="405" y="95"/>
                  </a:cubicBezTo>
                  <a:cubicBezTo>
                    <a:pt x="72" y="297"/>
                    <a:pt x="1" y="678"/>
                    <a:pt x="167" y="1024"/>
                  </a:cubicBezTo>
                  <a:cubicBezTo>
                    <a:pt x="715" y="2155"/>
                    <a:pt x="1251" y="3298"/>
                    <a:pt x="1798" y="4429"/>
                  </a:cubicBezTo>
                  <a:cubicBezTo>
                    <a:pt x="1903" y="4646"/>
                    <a:pt x="2159" y="4765"/>
                    <a:pt x="2402" y="4765"/>
                  </a:cubicBezTo>
                  <a:cubicBezTo>
                    <a:pt x="2520" y="4765"/>
                    <a:pt x="2634" y="4737"/>
                    <a:pt x="2727" y="4679"/>
                  </a:cubicBezTo>
                  <a:cubicBezTo>
                    <a:pt x="3061" y="4465"/>
                    <a:pt x="3144" y="4084"/>
                    <a:pt x="2977" y="3738"/>
                  </a:cubicBezTo>
                  <a:cubicBezTo>
                    <a:pt x="2430" y="2607"/>
                    <a:pt x="1882" y="1476"/>
                    <a:pt x="1334" y="333"/>
                  </a:cubicBezTo>
                  <a:cubicBezTo>
                    <a:pt x="1231" y="120"/>
                    <a:pt x="987" y="1"/>
                    <a:pt x="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4"/>
            <p:cNvSpPr/>
            <p:nvPr/>
          </p:nvSpPr>
          <p:spPr>
            <a:xfrm>
              <a:off x="4570500" y="3095975"/>
              <a:ext cx="55675" cy="122600"/>
            </a:xfrm>
            <a:custGeom>
              <a:avLst/>
              <a:gdLst/>
              <a:ahLst/>
              <a:cxnLst/>
              <a:rect l="l" t="t" r="r" b="b"/>
              <a:pathLst>
                <a:path w="2227" h="4904" extrusionOk="0">
                  <a:moveTo>
                    <a:pt x="743" y="0"/>
                  </a:moveTo>
                  <a:cubicBezTo>
                    <a:pt x="681" y="0"/>
                    <a:pt x="619" y="10"/>
                    <a:pt x="560" y="31"/>
                  </a:cubicBezTo>
                  <a:cubicBezTo>
                    <a:pt x="191" y="139"/>
                    <a:pt x="0" y="496"/>
                    <a:pt x="84" y="865"/>
                  </a:cubicBezTo>
                  <a:cubicBezTo>
                    <a:pt x="334" y="2044"/>
                    <a:pt x="584" y="3222"/>
                    <a:pt x="834" y="4401"/>
                  </a:cubicBezTo>
                  <a:cubicBezTo>
                    <a:pt x="893" y="4689"/>
                    <a:pt x="1202" y="4903"/>
                    <a:pt x="1504" y="4903"/>
                  </a:cubicBezTo>
                  <a:cubicBezTo>
                    <a:pt x="1563" y="4903"/>
                    <a:pt x="1622" y="4895"/>
                    <a:pt x="1679" y="4877"/>
                  </a:cubicBezTo>
                  <a:cubicBezTo>
                    <a:pt x="2036" y="4758"/>
                    <a:pt x="2227" y="4413"/>
                    <a:pt x="2155" y="4032"/>
                  </a:cubicBezTo>
                  <a:cubicBezTo>
                    <a:pt x="1893" y="2853"/>
                    <a:pt x="1643" y="1674"/>
                    <a:pt x="1393" y="508"/>
                  </a:cubicBezTo>
                  <a:cubicBezTo>
                    <a:pt x="1335" y="214"/>
                    <a:pt x="1034" y="0"/>
                    <a:pt x="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4"/>
            <p:cNvSpPr/>
            <p:nvPr/>
          </p:nvSpPr>
          <p:spPr>
            <a:xfrm>
              <a:off x="4433875" y="3232050"/>
              <a:ext cx="81275" cy="138100"/>
            </a:xfrm>
            <a:custGeom>
              <a:avLst/>
              <a:gdLst/>
              <a:ahLst/>
              <a:cxnLst/>
              <a:rect l="l" t="t" r="r" b="b"/>
              <a:pathLst>
                <a:path w="3251" h="5524" extrusionOk="0">
                  <a:moveTo>
                    <a:pt x="732" y="0"/>
                  </a:moveTo>
                  <a:cubicBezTo>
                    <a:pt x="609" y="0"/>
                    <a:pt x="488" y="30"/>
                    <a:pt x="393" y="89"/>
                  </a:cubicBezTo>
                  <a:cubicBezTo>
                    <a:pt x="60" y="315"/>
                    <a:pt x="0" y="672"/>
                    <a:pt x="155" y="1018"/>
                  </a:cubicBezTo>
                  <a:cubicBezTo>
                    <a:pt x="738" y="2411"/>
                    <a:pt x="1334" y="3792"/>
                    <a:pt x="1929" y="5185"/>
                  </a:cubicBezTo>
                  <a:cubicBezTo>
                    <a:pt x="2016" y="5407"/>
                    <a:pt x="2273" y="5524"/>
                    <a:pt x="2519" y="5524"/>
                  </a:cubicBezTo>
                  <a:cubicBezTo>
                    <a:pt x="2642" y="5524"/>
                    <a:pt x="2763" y="5494"/>
                    <a:pt x="2858" y="5435"/>
                  </a:cubicBezTo>
                  <a:cubicBezTo>
                    <a:pt x="3191" y="5209"/>
                    <a:pt x="3251" y="4852"/>
                    <a:pt x="3096" y="4494"/>
                  </a:cubicBezTo>
                  <a:cubicBezTo>
                    <a:pt x="2513" y="3113"/>
                    <a:pt x="1917" y="1720"/>
                    <a:pt x="1334" y="339"/>
                  </a:cubicBezTo>
                  <a:cubicBezTo>
                    <a:pt x="1239" y="117"/>
                    <a:pt x="979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4"/>
            <p:cNvSpPr/>
            <p:nvPr/>
          </p:nvSpPr>
          <p:spPr>
            <a:xfrm>
              <a:off x="4262425" y="3410275"/>
              <a:ext cx="131275" cy="91500"/>
            </a:xfrm>
            <a:custGeom>
              <a:avLst/>
              <a:gdLst/>
              <a:ahLst/>
              <a:cxnLst/>
              <a:rect l="l" t="t" r="r" b="b"/>
              <a:pathLst>
                <a:path w="5251" h="3660" extrusionOk="0">
                  <a:moveTo>
                    <a:pt x="777" y="0"/>
                  </a:moveTo>
                  <a:cubicBezTo>
                    <a:pt x="537" y="0"/>
                    <a:pt x="291" y="122"/>
                    <a:pt x="179" y="330"/>
                  </a:cubicBezTo>
                  <a:cubicBezTo>
                    <a:pt x="0" y="663"/>
                    <a:pt x="96" y="1068"/>
                    <a:pt x="417" y="1259"/>
                  </a:cubicBezTo>
                  <a:cubicBezTo>
                    <a:pt x="1655" y="2033"/>
                    <a:pt x="2905" y="2795"/>
                    <a:pt x="4144" y="3569"/>
                  </a:cubicBezTo>
                  <a:cubicBezTo>
                    <a:pt x="4241" y="3631"/>
                    <a:pt x="4356" y="3660"/>
                    <a:pt x="4472" y="3660"/>
                  </a:cubicBezTo>
                  <a:cubicBezTo>
                    <a:pt x="4713" y="3660"/>
                    <a:pt x="4960" y="3535"/>
                    <a:pt x="5072" y="3318"/>
                  </a:cubicBezTo>
                  <a:cubicBezTo>
                    <a:pt x="5251" y="2985"/>
                    <a:pt x="5144" y="2592"/>
                    <a:pt x="4822" y="2390"/>
                  </a:cubicBezTo>
                  <a:cubicBezTo>
                    <a:pt x="3584" y="1628"/>
                    <a:pt x="2346" y="854"/>
                    <a:pt x="1108" y="92"/>
                  </a:cubicBezTo>
                  <a:cubicBezTo>
                    <a:pt x="1010" y="29"/>
                    <a:pt x="894" y="0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4"/>
            <p:cNvSpPr/>
            <p:nvPr/>
          </p:nvSpPr>
          <p:spPr>
            <a:xfrm>
              <a:off x="4107050" y="3522900"/>
              <a:ext cx="88725" cy="131150"/>
            </a:xfrm>
            <a:custGeom>
              <a:avLst/>
              <a:gdLst/>
              <a:ahLst/>
              <a:cxnLst/>
              <a:rect l="l" t="t" r="r" b="b"/>
              <a:pathLst>
                <a:path w="3549" h="5246" extrusionOk="0">
                  <a:moveTo>
                    <a:pt x="2782" y="1"/>
                  </a:moveTo>
                  <a:cubicBezTo>
                    <a:pt x="2550" y="1"/>
                    <a:pt x="2320" y="107"/>
                    <a:pt x="2203" y="326"/>
                  </a:cubicBezTo>
                  <a:cubicBezTo>
                    <a:pt x="1524" y="1635"/>
                    <a:pt x="846" y="2933"/>
                    <a:pt x="167" y="4231"/>
                  </a:cubicBezTo>
                  <a:cubicBezTo>
                    <a:pt x="0" y="4552"/>
                    <a:pt x="72" y="4981"/>
                    <a:pt x="405" y="5159"/>
                  </a:cubicBezTo>
                  <a:cubicBezTo>
                    <a:pt x="516" y="5217"/>
                    <a:pt x="640" y="5246"/>
                    <a:pt x="763" y="5246"/>
                  </a:cubicBezTo>
                  <a:cubicBezTo>
                    <a:pt x="997" y="5246"/>
                    <a:pt x="1224" y="5140"/>
                    <a:pt x="1334" y="4921"/>
                  </a:cubicBezTo>
                  <a:cubicBezTo>
                    <a:pt x="2024" y="3624"/>
                    <a:pt x="2703" y="2314"/>
                    <a:pt x="3382" y="1016"/>
                  </a:cubicBezTo>
                  <a:cubicBezTo>
                    <a:pt x="3548" y="707"/>
                    <a:pt x="3465" y="266"/>
                    <a:pt x="3132" y="87"/>
                  </a:cubicBezTo>
                  <a:cubicBezTo>
                    <a:pt x="3025" y="30"/>
                    <a:pt x="2903" y="1"/>
                    <a:pt x="2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4"/>
            <p:cNvSpPr/>
            <p:nvPr/>
          </p:nvSpPr>
          <p:spPr>
            <a:xfrm>
              <a:off x="4317200" y="3641750"/>
              <a:ext cx="36925" cy="119400"/>
            </a:xfrm>
            <a:custGeom>
              <a:avLst/>
              <a:gdLst/>
              <a:ahLst/>
              <a:cxnLst/>
              <a:rect l="l" t="t" r="r" b="b"/>
              <a:pathLst>
                <a:path w="1477" h="4776" extrusionOk="0">
                  <a:moveTo>
                    <a:pt x="710" y="0"/>
                  </a:moveTo>
                  <a:cubicBezTo>
                    <a:pt x="704" y="0"/>
                    <a:pt x="697" y="0"/>
                    <a:pt x="691" y="1"/>
                  </a:cubicBezTo>
                  <a:cubicBezTo>
                    <a:pt x="333" y="24"/>
                    <a:pt x="0" y="298"/>
                    <a:pt x="12" y="679"/>
                  </a:cubicBezTo>
                  <a:cubicBezTo>
                    <a:pt x="48" y="1822"/>
                    <a:pt x="71" y="2953"/>
                    <a:pt x="107" y="4096"/>
                  </a:cubicBezTo>
                  <a:cubicBezTo>
                    <a:pt x="119" y="4436"/>
                    <a:pt x="407" y="4775"/>
                    <a:pt x="767" y="4775"/>
                  </a:cubicBezTo>
                  <a:cubicBezTo>
                    <a:pt x="773" y="4775"/>
                    <a:pt x="780" y="4775"/>
                    <a:pt x="786" y="4775"/>
                  </a:cubicBezTo>
                  <a:cubicBezTo>
                    <a:pt x="1155" y="4751"/>
                    <a:pt x="1476" y="4477"/>
                    <a:pt x="1465" y="4096"/>
                  </a:cubicBezTo>
                  <a:cubicBezTo>
                    <a:pt x="1441" y="2953"/>
                    <a:pt x="1405" y="1822"/>
                    <a:pt x="1369" y="679"/>
                  </a:cubicBezTo>
                  <a:cubicBezTo>
                    <a:pt x="1358" y="328"/>
                    <a:pt x="1081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4"/>
            <p:cNvSpPr/>
            <p:nvPr/>
          </p:nvSpPr>
          <p:spPr>
            <a:xfrm>
              <a:off x="4508275" y="3610375"/>
              <a:ext cx="73850" cy="129175"/>
            </a:xfrm>
            <a:custGeom>
              <a:avLst/>
              <a:gdLst/>
              <a:ahLst/>
              <a:cxnLst/>
              <a:rect l="l" t="t" r="r" b="b"/>
              <a:pathLst>
                <a:path w="2954" h="5167" extrusionOk="0">
                  <a:moveTo>
                    <a:pt x="780" y="0"/>
                  </a:moveTo>
                  <a:cubicBezTo>
                    <a:pt x="720" y="0"/>
                    <a:pt x="658" y="9"/>
                    <a:pt x="596" y="29"/>
                  </a:cubicBezTo>
                  <a:cubicBezTo>
                    <a:pt x="275" y="136"/>
                    <a:pt x="1" y="517"/>
                    <a:pt x="120" y="875"/>
                  </a:cubicBezTo>
                  <a:cubicBezTo>
                    <a:pt x="584" y="2137"/>
                    <a:pt x="1049" y="3399"/>
                    <a:pt x="1501" y="4661"/>
                  </a:cubicBezTo>
                  <a:cubicBezTo>
                    <a:pt x="1610" y="4938"/>
                    <a:pt x="1868" y="5166"/>
                    <a:pt x="2164" y="5166"/>
                  </a:cubicBezTo>
                  <a:cubicBezTo>
                    <a:pt x="2223" y="5166"/>
                    <a:pt x="2284" y="5157"/>
                    <a:pt x="2346" y="5137"/>
                  </a:cubicBezTo>
                  <a:cubicBezTo>
                    <a:pt x="2668" y="5030"/>
                    <a:pt x="2954" y="4661"/>
                    <a:pt x="2823" y="4292"/>
                  </a:cubicBezTo>
                  <a:cubicBezTo>
                    <a:pt x="2358" y="3030"/>
                    <a:pt x="1894" y="1768"/>
                    <a:pt x="1442" y="506"/>
                  </a:cubicBezTo>
                  <a:cubicBezTo>
                    <a:pt x="1342" y="228"/>
                    <a:pt x="1078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4"/>
            <p:cNvSpPr/>
            <p:nvPr/>
          </p:nvSpPr>
          <p:spPr>
            <a:xfrm>
              <a:off x="4631800" y="3456250"/>
              <a:ext cx="75950" cy="112800"/>
            </a:xfrm>
            <a:custGeom>
              <a:avLst/>
              <a:gdLst/>
              <a:ahLst/>
              <a:cxnLst/>
              <a:rect l="l" t="t" r="r" b="b"/>
              <a:pathLst>
                <a:path w="3038" h="4512" extrusionOk="0">
                  <a:moveTo>
                    <a:pt x="748" y="0"/>
                  </a:moveTo>
                  <a:cubicBezTo>
                    <a:pt x="631" y="0"/>
                    <a:pt x="515" y="28"/>
                    <a:pt x="418" y="86"/>
                  </a:cubicBezTo>
                  <a:cubicBezTo>
                    <a:pt x="84" y="301"/>
                    <a:pt x="1" y="682"/>
                    <a:pt x="168" y="1027"/>
                  </a:cubicBezTo>
                  <a:cubicBezTo>
                    <a:pt x="680" y="2075"/>
                    <a:pt x="1192" y="3123"/>
                    <a:pt x="1692" y="4170"/>
                  </a:cubicBezTo>
                  <a:cubicBezTo>
                    <a:pt x="1796" y="4387"/>
                    <a:pt x="2052" y="4512"/>
                    <a:pt x="2298" y="4512"/>
                  </a:cubicBezTo>
                  <a:cubicBezTo>
                    <a:pt x="2418" y="4512"/>
                    <a:pt x="2535" y="4482"/>
                    <a:pt x="2632" y="4420"/>
                  </a:cubicBezTo>
                  <a:cubicBezTo>
                    <a:pt x="2954" y="4206"/>
                    <a:pt x="3037" y="3825"/>
                    <a:pt x="2870" y="3480"/>
                  </a:cubicBezTo>
                  <a:cubicBezTo>
                    <a:pt x="2358" y="2432"/>
                    <a:pt x="1858" y="1384"/>
                    <a:pt x="1346" y="336"/>
                  </a:cubicBezTo>
                  <a:cubicBezTo>
                    <a:pt x="1242" y="120"/>
                    <a:pt x="991" y="0"/>
                    <a:pt x="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4"/>
            <p:cNvSpPr/>
            <p:nvPr/>
          </p:nvSpPr>
          <p:spPr>
            <a:xfrm>
              <a:off x="5068175" y="3310800"/>
              <a:ext cx="91700" cy="90225"/>
            </a:xfrm>
            <a:custGeom>
              <a:avLst/>
              <a:gdLst/>
              <a:ahLst/>
              <a:cxnLst/>
              <a:rect l="l" t="t" r="r" b="b"/>
              <a:pathLst>
                <a:path w="3668" h="3609" extrusionOk="0">
                  <a:moveTo>
                    <a:pt x="739" y="0"/>
                  </a:moveTo>
                  <a:cubicBezTo>
                    <a:pt x="562" y="0"/>
                    <a:pt x="386" y="66"/>
                    <a:pt x="262" y="201"/>
                  </a:cubicBezTo>
                  <a:cubicBezTo>
                    <a:pt x="12" y="475"/>
                    <a:pt x="1" y="892"/>
                    <a:pt x="262" y="1166"/>
                  </a:cubicBezTo>
                  <a:cubicBezTo>
                    <a:pt x="989" y="1916"/>
                    <a:pt x="1715" y="2654"/>
                    <a:pt x="2441" y="3416"/>
                  </a:cubicBezTo>
                  <a:cubicBezTo>
                    <a:pt x="2568" y="3543"/>
                    <a:pt x="2749" y="3608"/>
                    <a:pt x="2930" y="3608"/>
                  </a:cubicBezTo>
                  <a:cubicBezTo>
                    <a:pt x="3106" y="3608"/>
                    <a:pt x="3282" y="3545"/>
                    <a:pt x="3406" y="3416"/>
                  </a:cubicBezTo>
                  <a:cubicBezTo>
                    <a:pt x="3656" y="3130"/>
                    <a:pt x="3668" y="2725"/>
                    <a:pt x="3406" y="2452"/>
                  </a:cubicBezTo>
                  <a:cubicBezTo>
                    <a:pt x="2679" y="1702"/>
                    <a:pt x="1953" y="951"/>
                    <a:pt x="1227" y="201"/>
                  </a:cubicBezTo>
                  <a:cubicBezTo>
                    <a:pt x="1100" y="69"/>
                    <a:pt x="919" y="0"/>
                    <a:pt x="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4"/>
            <p:cNvSpPr/>
            <p:nvPr/>
          </p:nvSpPr>
          <p:spPr>
            <a:xfrm>
              <a:off x="5059550" y="3496375"/>
              <a:ext cx="108075" cy="83300"/>
            </a:xfrm>
            <a:custGeom>
              <a:avLst/>
              <a:gdLst/>
              <a:ahLst/>
              <a:cxnLst/>
              <a:rect l="l" t="t" r="r" b="b"/>
              <a:pathLst>
                <a:path w="4323" h="3332" extrusionOk="0">
                  <a:moveTo>
                    <a:pt x="789" y="1"/>
                  </a:moveTo>
                  <a:cubicBezTo>
                    <a:pt x="547" y="1"/>
                    <a:pt x="292" y="137"/>
                    <a:pt x="179" y="339"/>
                  </a:cubicBezTo>
                  <a:cubicBezTo>
                    <a:pt x="0" y="696"/>
                    <a:pt x="119" y="1053"/>
                    <a:pt x="429" y="1268"/>
                  </a:cubicBezTo>
                  <a:cubicBezTo>
                    <a:pt x="1346" y="1922"/>
                    <a:pt x="2274" y="2577"/>
                    <a:pt x="3203" y="3232"/>
                  </a:cubicBezTo>
                  <a:cubicBezTo>
                    <a:pt x="3299" y="3301"/>
                    <a:pt x="3413" y="3332"/>
                    <a:pt x="3530" y="3332"/>
                  </a:cubicBezTo>
                  <a:cubicBezTo>
                    <a:pt x="3774" y="3332"/>
                    <a:pt x="4027" y="3196"/>
                    <a:pt x="4132" y="2994"/>
                  </a:cubicBezTo>
                  <a:cubicBezTo>
                    <a:pt x="4322" y="2637"/>
                    <a:pt x="4203" y="2280"/>
                    <a:pt x="3894" y="2065"/>
                  </a:cubicBezTo>
                  <a:cubicBezTo>
                    <a:pt x="2965" y="1410"/>
                    <a:pt x="2036" y="756"/>
                    <a:pt x="1108" y="101"/>
                  </a:cubicBezTo>
                  <a:cubicBezTo>
                    <a:pt x="1015" y="32"/>
                    <a:pt x="904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4"/>
            <p:cNvSpPr/>
            <p:nvPr/>
          </p:nvSpPr>
          <p:spPr>
            <a:xfrm>
              <a:off x="4936025" y="3588475"/>
              <a:ext cx="73250" cy="138000"/>
            </a:xfrm>
            <a:custGeom>
              <a:avLst/>
              <a:gdLst/>
              <a:ahLst/>
              <a:cxnLst/>
              <a:rect l="l" t="t" r="r" b="b"/>
              <a:pathLst>
                <a:path w="2930" h="5520" extrusionOk="0">
                  <a:moveTo>
                    <a:pt x="2153" y="1"/>
                  </a:moveTo>
                  <a:cubicBezTo>
                    <a:pt x="1856" y="1"/>
                    <a:pt x="1600" y="193"/>
                    <a:pt x="1500" y="501"/>
                  </a:cubicBezTo>
                  <a:cubicBezTo>
                    <a:pt x="1036" y="1882"/>
                    <a:pt x="572" y="3275"/>
                    <a:pt x="107" y="4656"/>
                  </a:cubicBezTo>
                  <a:cubicBezTo>
                    <a:pt x="0" y="5001"/>
                    <a:pt x="238" y="5418"/>
                    <a:pt x="584" y="5501"/>
                  </a:cubicBezTo>
                  <a:cubicBezTo>
                    <a:pt x="641" y="5514"/>
                    <a:pt x="698" y="5520"/>
                    <a:pt x="752" y="5520"/>
                  </a:cubicBezTo>
                  <a:cubicBezTo>
                    <a:pt x="1061" y="5520"/>
                    <a:pt x="1318" y="5328"/>
                    <a:pt x="1429" y="5025"/>
                  </a:cubicBezTo>
                  <a:cubicBezTo>
                    <a:pt x="1881" y="3632"/>
                    <a:pt x="2346" y="2251"/>
                    <a:pt x="2810" y="858"/>
                  </a:cubicBezTo>
                  <a:cubicBezTo>
                    <a:pt x="2929" y="524"/>
                    <a:pt x="2679" y="96"/>
                    <a:pt x="2334" y="24"/>
                  </a:cubicBezTo>
                  <a:cubicBezTo>
                    <a:pt x="2272" y="8"/>
                    <a:pt x="2212" y="1"/>
                    <a:pt x="2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4"/>
            <p:cNvSpPr/>
            <p:nvPr/>
          </p:nvSpPr>
          <p:spPr>
            <a:xfrm>
              <a:off x="4632700" y="3857175"/>
              <a:ext cx="54200" cy="118925"/>
            </a:xfrm>
            <a:custGeom>
              <a:avLst/>
              <a:gdLst/>
              <a:ahLst/>
              <a:cxnLst/>
              <a:rect l="l" t="t" r="r" b="b"/>
              <a:pathLst>
                <a:path w="2168" h="4757" extrusionOk="0">
                  <a:moveTo>
                    <a:pt x="736" y="1"/>
                  </a:moveTo>
                  <a:cubicBezTo>
                    <a:pt x="676" y="1"/>
                    <a:pt x="617" y="9"/>
                    <a:pt x="560" y="28"/>
                  </a:cubicBezTo>
                  <a:cubicBezTo>
                    <a:pt x="179" y="147"/>
                    <a:pt x="1" y="480"/>
                    <a:pt x="84" y="861"/>
                  </a:cubicBezTo>
                  <a:cubicBezTo>
                    <a:pt x="310" y="1992"/>
                    <a:pt x="548" y="3123"/>
                    <a:pt x="775" y="4254"/>
                  </a:cubicBezTo>
                  <a:cubicBezTo>
                    <a:pt x="834" y="4543"/>
                    <a:pt x="1143" y="4756"/>
                    <a:pt x="1445" y="4756"/>
                  </a:cubicBezTo>
                  <a:cubicBezTo>
                    <a:pt x="1504" y="4756"/>
                    <a:pt x="1563" y="4748"/>
                    <a:pt x="1620" y="4731"/>
                  </a:cubicBezTo>
                  <a:cubicBezTo>
                    <a:pt x="1989" y="4611"/>
                    <a:pt x="2168" y="4266"/>
                    <a:pt x="2096" y="3897"/>
                  </a:cubicBezTo>
                  <a:cubicBezTo>
                    <a:pt x="1858" y="2766"/>
                    <a:pt x="1620" y="1635"/>
                    <a:pt x="1394" y="504"/>
                  </a:cubicBezTo>
                  <a:cubicBezTo>
                    <a:pt x="1334" y="207"/>
                    <a:pt x="1029" y="1"/>
                    <a:pt x="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4"/>
            <p:cNvSpPr/>
            <p:nvPr/>
          </p:nvSpPr>
          <p:spPr>
            <a:xfrm>
              <a:off x="4431775" y="3851975"/>
              <a:ext cx="84575" cy="126825"/>
            </a:xfrm>
            <a:custGeom>
              <a:avLst/>
              <a:gdLst/>
              <a:ahLst/>
              <a:cxnLst/>
              <a:rect l="l" t="t" r="r" b="b"/>
              <a:pathLst>
                <a:path w="3383" h="5073" extrusionOk="0">
                  <a:moveTo>
                    <a:pt x="2627" y="0"/>
                  </a:moveTo>
                  <a:cubicBezTo>
                    <a:pt x="2391" y="0"/>
                    <a:pt x="2154" y="104"/>
                    <a:pt x="2037" y="331"/>
                  </a:cubicBezTo>
                  <a:cubicBezTo>
                    <a:pt x="1418" y="1569"/>
                    <a:pt x="787" y="2819"/>
                    <a:pt x="156" y="4057"/>
                  </a:cubicBezTo>
                  <a:cubicBezTo>
                    <a:pt x="1" y="4379"/>
                    <a:pt x="60" y="4808"/>
                    <a:pt x="406" y="4986"/>
                  </a:cubicBezTo>
                  <a:cubicBezTo>
                    <a:pt x="512" y="5044"/>
                    <a:pt x="634" y="5073"/>
                    <a:pt x="756" y="5073"/>
                  </a:cubicBezTo>
                  <a:cubicBezTo>
                    <a:pt x="987" y="5073"/>
                    <a:pt x="1217" y="4967"/>
                    <a:pt x="1334" y="4748"/>
                  </a:cubicBezTo>
                  <a:cubicBezTo>
                    <a:pt x="1965" y="3498"/>
                    <a:pt x="2585" y="2260"/>
                    <a:pt x="3216" y="1021"/>
                  </a:cubicBezTo>
                  <a:cubicBezTo>
                    <a:pt x="3382" y="700"/>
                    <a:pt x="3311" y="259"/>
                    <a:pt x="2978" y="81"/>
                  </a:cubicBezTo>
                  <a:cubicBezTo>
                    <a:pt x="2872" y="28"/>
                    <a:pt x="2749" y="0"/>
                    <a:pt x="2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4"/>
            <p:cNvSpPr/>
            <p:nvPr/>
          </p:nvSpPr>
          <p:spPr>
            <a:xfrm>
              <a:off x="4243375" y="3860025"/>
              <a:ext cx="59250" cy="128400"/>
            </a:xfrm>
            <a:custGeom>
              <a:avLst/>
              <a:gdLst/>
              <a:ahLst/>
              <a:cxnLst/>
              <a:rect l="l" t="t" r="r" b="b"/>
              <a:pathLst>
                <a:path w="2370" h="5136" extrusionOk="0">
                  <a:moveTo>
                    <a:pt x="1639" y="1"/>
                  </a:moveTo>
                  <a:cubicBezTo>
                    <a:pt x="1342" y="1"/>
                    <a:pt x="1046" y="178"/>
                    <a:pt x="977" y="497"/>
                  </a:cubicBezTo>
                  <a:cubicBezTo>
                    <a:pt x="679" y="1759"/>
                    <a:pt x="381" y="3021"/>
                    <a:pt x="84" y="4283"/>
                  </a:cubicBezTo>
                  <a:cubicBezTo>
                    <a:pt x="0" y="4628"/>
                    <a:pt x="191" y="5033"/>
                    <a:pt x="560" y="5117"/>
                  </a:cubicBezTo>
                  <a:cubicBezTo>
                    <a:pt x="614" y="5130"/>
                    <a:pt x="669" y="5136"/>
                    <a:pt x="725" y="5136"/>
                  </a:cubicBezTo>
                  <a:cubicBezTo>
                    <a:pt x="1024" y="5136"/>
                    <a:pt x="1323" y="4952"/>
                    <a:pt x="1393" y="4640"/>
                  </a:cubicBezTo>
                  <a:cubicBezTo>
                    <a:pt x="1691" y="3378"/>
                    <a:pt x="1989" y="2116"/>
                    <a:pt x="2286" y="854"/>
                  </a:cubicBezTo>
                  <a:cubicBezTo>
                    <a:pt x="2370" y="509"/>
                    <a:pt x="2179" y="104"/>
                    <a:pt x="1810" y="21"/>
                  </a:cubicBezTo>
                  <a:cubicBezTo>
                    <a:pt x="1754" y="7"/>
                    <a:pt x="1697" y="1"/>
                    <a:pt x="1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4"/>
            <p:cNvSpPr/>
            <p:nvPr/>
          </p:nvSpPr>
          <p:spPr>
            <a:xfrm>
              <a:off x="4093650" y="3783675"/>
              <a:ext cx="59550" cy="122575"/>
            </a:xfrm>
            <a:custGeom>
              <a:avLst/>
              <a:gdLst/>
              <a:ahLst/>
              <a:cxnLst/>
              <a:rect l="l" t="t" r="r" b="b"/>
              <a:pathLst>
                <a:path w="2382" h="4903" extrusionOk="0">
                  <a:moveTo>
                    <a:pt x="734" y="1"/>
                  </a:moveTo>
                  <a:cubicBezTo>
                    <a:pt x="675" y="1"/>
                    <a:pt x="617" y="9"/>
                    <a:pt x="560" y="27"/>
                  </a:cubicBezTo>
                  <a:cubicBezTo>
                    <a:pt x="203" y="146"/>
                    <a:pt x="0" y="491"/>
                    <a:pt x="84" y="872"/>
                  </a:cubicBezTo>
                  <a:cubicBezTo>
                    <a:pt x="381" y="2039"/>
                    <a:pt x="679" y="3218"/>
                    <a:pt x="977" y="4396"/>
                  </a:cubicBezTo>
                  <a:cubicBezTo>
                    <a:pt x="1046" y="4682"/>
                    <a:pt x="1335" y="4903"/>
                    <a:pt x="1628" y="4903"/>
                  </a:cubicBezTo>
                  <a:cubicBezTo>
                    <a:pt x="1689" y="4903"/>
                    <a:pt x="1751" y="4893"/>
                    <a:pt x="1810" y="4873"/>
                  </a:cubicBezTo>
                  <a:cubicBezTo>
                    <a:pt x="2167" y="4765"/>
                    <a:pt x="2382" y="4408"/>
                    <a:pt x="2286" y="4039"/>
                  </a:cubicBezTo>
                  <a:cubicBezTo>
                    <a:pt x="1989" y="2860"/>
                    <a:pt x="1703" y="1682"/>
                    <a:pt x="1405" y="503"/>
                  </a:cubicBezTo>
                  <a:cubicBezTo>
                    <a:pt x="1326" y="215"/>
                    <a:pt x="1030" y="1"/>
                    <a:pt x="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4"/>
            <p:cNvSpPr/>
            <p:nvPr/>
          </p:nvSpPr>
          <p:spPr>
            <a:xfrm>
              <a:off x="4166275" y="4072075"/>
              <a:ext cx="89025" cy="102500"/>
            </a:xfrm>
            <a:custGeom>
              <a:avLst/>
              <a:gdLst/>
              <a:ahLst/>
              <a:cxnLst/>
              <a:rect l="l" t="t" r="r" b="b"/>
              <a:pathLst>
                <a:path w="3561" h="4100" extrusionOk="0">
                  <a:moveTo>
                    <a:pt x="789" y="1"/>
                  </a:moveTo>
                  <a:cubicBezTo>
                    <a:pt x="672" y="1"/>
                    <a:pt x="555" y="28"/>
                    <a:pt x="465" y="87"/>
                  </a:cubicBezTo>
                  <a:cubicBezTo>
                    <a:pt x="179" y="278"/>
                    <a:pt x="1" y="707"/>
                    <a:pt x="215" y="1028"/>
                  </a:cubicBezTo>
                  <a:cubicBezTo>
                    <a:pt x="870" y="1933"/>
                    <a:pt x="1513" y="2850"/>
                    <a:pt x="2168" y="3766"/>
                  </a:cubicBezTo>
                  <a:cubicBezTo>
                    <a:pt x="2275" y="3909"/>
                    <a:pt x="2394" y="4028"/>
                    <a:pt x="2572" y="4076"/>
                  </a:cubicBezTo>
                  <a:cubicBezTo>
                    <a:pt x="2628" y="4092"/>
                    <a:pt x="2689" y="4100"/>
                    <a:pt x="2750" y="4100"/>
                  </a:cubicBezTo>
                  <a:cubicBezTo>
                    <a:pt x="2874" y="4100"/>
                    <a:pt x="3001" y="4068"/>
                    <a:pt x="3096" y="4005"/>
                  </a:cubicBezTo>
                  <a:cubicBezTo>
                    <a:pt x="3382" y="3814"/>
                    <a:pt x="3561" y="3385"/>
                    <a:pt x="3334" y="3076"/>
                  </a:cubicBezTo>
                  <a:cubicBezTo>
                    <a:pt x="2691" y="2159"/>
                    <a:pt x="2037" y="1242"/>
                    <a:pt x="1394" y="337"/>
                  </a:cubicBezTo>
                  <a:cubicBezTo>
                    <a:pt x="1286" y="183"/>
                    <a:pt x="1167" y="76"/>
                    <a:pt x="989" y="28"/>
                  </a:cubicBezTo>
                  <a:cubicBezTo>
                    <a:pt x="927" y="10"/>
                    <a:pt x="858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4"/>
            <p:cNvSpPr/>
            <p:nvPr/>
          </p:nvSpPr>
          <p:spPr>
            <a:xfrm>
              <a:off x="4380600" y="4083625"/>
              <a:ext cx="91700" cy="96275"/>
            </a:xfrm>
            <a:custGeom>
              <a:avLst/>
              <a:gdLst/>
              <a:ahLst/>
              <a:cxnLst/>
              <a:rect l="l" t="t" r="r" b="b"/>
              <a:pathLst>
                <a:path w="3668" h="3851" extrusionOk="0">
                  <a:moveTo>
                    <a:pt x="744" y="0"/>
                  </a:moveTo>
                  <a:cubicBezTo>
                    <a:pt x="563" y="0"/>
                    <a:pt x="381" y="66"/>
                    <a:pt x="262" y="197"/>
                  </a:cubicBezTo>
                  <a:cubicBezTo>
                    <a:pt x="0" y="483"/>
                    <a:pt x="12" y="876"/>
                    <a:pt x="262" y="1161"/>
                  </a:cubicBezTo>
                  <a:cubicBezTo>
                    <a:pt x="988" y="1995"/>
                    <a:pt x="1715" y="2828"/>
                    <a:pt x="2441" y="3650"/>
                  </a:cubicBezTo>
                  <a:cubicBezTo>
                    <a:pt x="2559" y="3785"/>
                    <a:pt x="2737" y="3851"/>
                    <a:pt x="2917" y="3851"/>
                  </a:cubicBezTo>
                  <a:cubicBezTo>
                    <a:pt x="3101" y="3851"/>
                    <a:pt x="3285" y="3782"/>
                    <a:pt x="3405" y="3650"/>
                  </a:cubicBezTo>
                  <a:cubicBezTo>
                    <a:pt x="3667" y="3364"/>
                    <a:pt x="3655" y="2983"/>
                    <a:pt x="3405" y="2697"/>
                  </a:cubicBezTo>
                  <a:cubicBezTo>
                    <a:pt x="2679" y="1864"/>
                    <a:pt x="1953" y="1030"/>
                    <a:pt x="1226" y="197"/>
                  </a:cubicBezTo>
                  <a:cubicBezTo>
                    <a:pt x="1107" y="66"/>
                    <a:pt x="926" y="0"/>
                    <a:pt x="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4"/>
            <p:cNvSpPr/>
            <p:nvPr/>
          </p:nvSpPr>
          <p:spPr>
            <a:xfrm>
              <a:off x="4604425" y="4084825"/>
              <a:ext cx="156900" cy="89600"/>
            </a:xfrm>
            <a:custGeom>
              <a:avLst/>
              <a:gdLst/>
              <a:ahLst/>
              <a:cxnLst/>
              <a:rect l="l" t="t" r="r" b="b"/>
              <a:pathLst>
                <a:path w="6276" h="3584" extrusionOk="0">
                  <a:moveTo>
                    <a:pt x="5535" y="0"/>
                  </a:moveTo>
                  <a:cubicBezTo>
                    <a:pt x="5412" y="0"/>
                    <a:pt x="5285" y="31"/>
                    <a:pt x="5168" y="89"/>
                  </a:cubicBezTo>
                  <a:lnTo>
                    <a:pt x="417" y="2328"/>
                  </a:lnTo>
                  <a:cubicBezTo>
                    <a:pt x="84" y="2483"/>
                    <a:pt x="1" y="2959"/>
                    <a:pt x="179" y="3256"/>
                  </a:cubicBezTo>
                  <a:cubicBezTo>
                    <a:pt x="303" y="3480"/>
                    <a:pt x="516" y="3584"/>
                    <a:pt x="742" y="3584"/>
                  </a:cubicBezTo>
                  <a:cubicBezTo>
                    <a:pt x="864" y="3584"/>
                    <a:pt x="990" y="3553"/>
                    <a:pt x="1108" y="3495"/>
                  </a:cubicBezTo>
                  <a:lnTo>
                    <a:pt x="5858" y="1256"/>
                  </a:lnTo>
                  <a:cubicBezTo>
                    <a:pt x="6192" y="1101"/>
                    <a:pt x="6275" y="625"/>
                    <a:pt x="6108" y="328"/>
                  </a:cubicBezTo>
                  <a:cubicBezTo>
                    <a:pt x="5977" y="104"/>
                    <a:pt x="5761" y="0"/>
                    <a:pt x="5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4"/>
            <p:cNvSpPr/>
            <p:nvPr/>
          </p:nvSpPr>
          <p:spPr>
            <a:xfrm>
              <a:off x="4855050" y="3978050"/>
              <a:ext cx="98850" cy="89725"/>
            </a:xfrm>
            <a:custGeom>
              <a:avLst/>
              <a:gdLst/>
              <a:ahLst/>
              <a:cxnLst/>
              <a:rect l="l" t="t" r="r" b="b"/>
              <a:pathLst>
                <a:path w="3954" h="3589" extrusionOk="0">
                  <a:moveTo>
                    <a:pt x="746" y="1"/>
                  </a:moveTo>
                  <a:cubicBezTo>
                    <a:pt x="575" y="1"/>
                    <a:pt x="407" y="61"/>
                    <a:pt x="286" y="193"/>
                  </a:cubicBezTo>
                  <a:cubicBezTo>
                    <a:pt x="48" y="455"/>
                    <a:pt x="1" y="896"/>
                    <a:pt x="286" y="1158"/>
                  </a:cubicBezTo>
                  <a:cubicBezTo>
                    <a:pt x="1096" y="1908"/>
                    <a:pt x="1906" y="2646"/>
                    <a:pt x="2715" y="3396"/>
                  </a:cubicBezTo>
                  <a:cubicBezTo>
                    <a:pt x="2851" y="3519"/>
                    <a:pt x="3034" y="3588"/>
                    <a:pt x="3216" y="3588"/>
                  </a:cubicBezTo>
                  <a:cubicBezTo>
                    <a:pt x="3385" y="3588"/>
                    <a:pt x="3553" y="3528"/>
                    <a:pt x="3680" y="3396"/>
                  </a:cubicBezTo>
                  <a:cubicBezTo>
                    <a:pt x="3918" y="3134"/>
                    <a:pt x="3954" y="2694"/>
                    <a:pt x="3680" y="2432"/>
                  </a:cubicBezTo>
                  <a:cubicBezTo>
                    <a:pt x="2870" y="1681"/>
                    <a:pt x="2060" y="943"/>
                    <a:pt x="1251" y="193"/>
                  </a:cubicBezTo>
                  <a:cubicBezTo>
                    <a:pt x="1115" y="70"/>
                    <a:pt x="929" y="1"/>
                    <a:pt x="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4"/>
            <p:cNvSpPr/>
            <p:nvPr/>
          </p:nvSpPr>
          <p:spPr>
            <a:xfrm>
              <a:off x="4928875" y="4109875"/>
              <a:ext cx="136050" cy="53775"/>
            </a:xfrm>
            <a:custGeom>
              <a:avLst/>
              <a:gdLst/>
              <a:ahLst/>
              <a:cxnLst/>
              <a:rect l="l" t="t" r="r" b="b"/>
              <a:pathLst>
                <a:path w="5442" h="2151" extrusionOk="0">
                  <a:moveTo>
                    <a:pt x="4652" y="1"/>
                  </a:moveTo>
                  <a:cubicBezTo>
                    <a:pt x="4599" y="1"/>
                    <a:pt x="4544" y="6"/>
                    <a:pt x="4489" y="16"/>
                  </a:cubicBezTo>
                  <a:cubicBezTo>
                    <a:pt x="3191" y="278"/>
                    <a:pt x="1893" y="552"/>
                    <a:pt x="584" y="814"/>
                  </a:cubicBezTo>
                  <a:cubicBezTo>
                    <a:pt x="239" y="885"/>
                    <a:pt x="0" y="1326"/>
                    <a:pt x="108" y="1659"/>
                  </a:cubicBezTo>
                  <a:cubicBezTo>
                    <a:pt x="209" y="1975"/>
                    <a:pt x="476" y="2151"/>
                    <a:pt x="790" y="2151"/>
                  </a:cubicBezTo>
                  <a:cubicBezTo>
                    <a:pt x="843" y="2151"/>
                    <a:pt x="897" y="2146"/>
                    <a:pt x="953" y="2135"/>
                  </a:cubicBezTo>
                  <a:cubicBezTo>
                    <a:pt x="2251" y="1862"/>
                    <a:pt x="3548" y="1600"/>
                    <a:pt x="4858" y="1326"/>
                  </a:cubicBezTo>
                  <a:cubicBezTo>
                    <a:pt x="5203" y="1254"/>
                    <a:pt x="5442" y="826"/>
                    <a:pt x="5334" y="492"/>
                  </a:cubicBezTo>
                  <a:cubicBezTo>
                    <a:pt x="5222" y="177"/>
                    <a:pt x="4963" y="1"/>
                    <a:pt x="4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4"/>
            <p:cNvSpPr/>
            <p:nvPr/>
          </p:nvSpPr>
          <p:spPr>
            <a:xfrm>
              <a:off x="4996750" y="3851125"/>
              <a:ext cx="105975" cy="120200"/>
            </a:xfrm>
            <a:custGeom>
              <a:avLst/>
              <a:gdLst/>
              <a:ahLst/>
              <a:cxnLst/>
              <a:rect l="l" t="t" r="r" b="b"/>
              <a:pathLst>
                <a:path w="4239" h="4808" extrusionOk="0">
                  <a:moveTo>
                    <a:pt x="800" y="0"/>
                  </a:moveTo>
                  <a:cubicBezTo>
                    <a:pt x="692" y="0"/>
                    <a:pt x="582" y="31"/>
                    <a:pt x="476" y="103"/>
                  </a:cubicBezTo>
                  <a:cubicBezTo>
                    <a:pt x="191" y="282"/>
                    <a:pt x="0" y="722"/>
                    <a:pt x="226" y="1032"/>
                  </a:cubicBezTo>
                  <a:cubicBezTo>
                    <a:pt x="1095" y="2175"/>
                    <a:pt x="1965" y="3318"/>
                    <a:pt x="2834" y="4472"/>
                  </a:cubicBezTo>
                  <a:cubicBezTo>
                    <a:pt x="2980" y="4668"/>
                    <a:pt x="3205" y="4808"/>
                    <a:pt x="3439" y="4808"/>
                  </a:cubicBezTo>
                  <a:cubicBezTo>
                    <a:pt x="3547" y="4808"/>
                    <a:pt x="3657" y="4778"/>
                    <a:pt x="3762" y="4711"/>
                  </a:cubicBezTo>
                  <a:cubicBezTo>
                    <a:pt x="4048" y="4532"/>
                    <a:pt x="4239" y="4091"/>
                    <a:pt x="4012" y="3782"/>
                  </a:cubicBezTo>
                  <a:cubicBezTo>
                    <a:pt x="3143" y="2639"/>
                    <a:pt x="2274" y="1484"/>
                    <a:pt x="1405" y="341"/>
                  </a:cubicBezTo>
                  <a:cubicBezTo>
                    <a:pt x="1258" y="146"/>
                    <a:pt x="1034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4"/>
            <p:cNvSpPr/>
            <p:nvPr/>
          </p:nvSpPr>
          <p:spPr>
            <a:xfrm>
              <a:off x="5341725" y="3995975"/>
              <a:ext cx="105100" cy="87525"/>
            </a:xfrm>
            <a:custGeom>
              <a:avLst/>
              <a:gdLst/>
              <a:ahLst/>
              <a:cxnLst/>
              <a:rect l="l" t="t" r="r" b="b"/>
              <a:pathLst>
                <a:path w="4204" h="3501" extrusionOk="0">
                  <a:moveTo>
                    <a:pt x="774" y="0"/>
                  </a:moveTo>
                  <a:cubicBezTo>
                    <a:pt x="608" y="0"/>
                    <a:pt x="405" y="72"/>
                    <a:pt x="286" y="191"/>
                  </a:cubicBezTo>
                  <a:cubicBezTo>
                    <a:pt x="60" y="441"/>
                    <a:pt x="0" y="917"/>
                    <a:pt x="286" y="1155"/>
                  </a:cubicBezTo>
                  <a:lnTo>
                    <a:pt x="2941" y="3298"/>
                  </a:lnTo>
                  <a:cubicBezTo>
                    <a:pt x="3084" y="3417"/>
                    <a:pt x="3227" y="3501"/>
                    <a:pt x="3429" y="3501"/>
                  </a:cubicBezTo>
                  <a:cubicBezTo>
                    <a:pt x="3584" y="3501"/>
                    <a:pt x="3787" y="3429"/>
                    <a:pt x="3906" y="3298"/>
                  </a:cubicBezTo>
                  <a:cubicBezTo>
                    <a:pt x="4132" y="3048"/>
                    <a:pt x="4203" y="2584"/>
                    <a:pt x="3906" y="2334"/>
                  </a:cubicBezTo>
                  <a:cubicBezTo>
                    <a:pt x="3025" y="1619"/>
                    <a:pt x="2143" y="905"/>
                    <a:pt x="1251" y="191"/>
                  </a:cubicBezTo>
                  <a:cubicBezTo>
                    <a:pt x="1108" y="72"/>
                    <a:pt x="965" y="0"/>
                    <a:pt x="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4"/>
            <p:cNvSpPr/>
            <p:nvPr/>
          </p:nvSpPr>
          <p:spPr>
            <a:xfrm>
              <a:off x="5323850" y="4117550"/>
              <a:ext cx="120000" cy="73700"/>
            </a:xfrm>
            <a:custGeom>
              <a:avLst/>
              <a:gdLst/>
              <a:ahLst/>
              <a:cxnLst/>
              <a:rect l="l" t="t" r="r" b="b"/>
              <a:pathLst>
                <a:path w="4800" h="2948" extrusionOk="0">
                  <a:moveTo>
                    <a:pt x="4020" y="1"/>
                  </a:moveTo>
                  <a:cubicBezTo>
                    <a:pt x="3904" y="1"/>
                    <a:pt x="3784" y="30"/>
                    <a:pt x="3668" y="90"/>
                  </a:cubicBezTo>
                  <a:cubicBezTo>
                    <a:pt x="2597" y="614"/>
                    <a:pt x="1513" y="1150"/>
                    <a:pt x="430" y="1686"/>
                  </a:cubicBezTo>
                  <a:cubicBezTo>
                    <a:pt x="120" y="1840"/>
                    <a:pt x="1" y="2328"/>
                    <a:pt x="191" y="2614"/>
                  </a:cubicBezTo>
                  <a:cubicBezTo>
                    <a:pt x="334" y="2836"/>
                    <a:pt x="546" y="2948"/>
                    <a:pt x="774" y="2948"/>
                  </a:cubicBezTo>
                  <a:cubicBezTo>
                    <a:pt x="887" y="2948"/>
                    <a:pt x="1005" y="2920"/>
                    <a:pt x="1120" y="2864"/>
                  </a:cubicBezTo>
                  <a:cubicBezTo>
                    <a:pt x="2204" y="2328"/>
                    <a:pt x="3275" y="1793"/>
                    <a:pt x="4359" y="1257"/>
                  </a:cubicBezTo>
                  <a:cubicBezTo>
                    <a:pt x="4680" y="1102"/>
                    <a:pt x="4799" y="626"/>
                    <a:pt x="4609" y="328"/>
                  </a:cubicBezTo>
                  <a:cubicBezTo>
                    <a:pt x="4466" y="115"/>
                    <a:pt x="4251" y="1"/>
                    <a:pt x="4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4"/>
            <p:cNvSpPr/>
            <p:nvPr/>
          </p:nvSpPr>
          <p:spPr>
            <a:xfrm>
              <a:off x="5125325" y="3713575"/>
              <a:ext cx="103900" cy="75875"/>
            </a:xfrm>
            <a:custGeom>
              <a:avLst/>
              <a:gdLst/>
              <a:ahLst/>
              <a:cxnLst/>
              <a:rect l="l" t="t" r="r" b="b"/>
              <a:pathLst>
                <a:path w="4156" h="3035" extrusionOk="0">
                  <a:moveTo>
                    <a:pt x="777" y="1"/>
                  </a:moveTo>
                  <a:cubicBezTo>
                    <a:pt x="537" y="1"/>
                    <a:pt x="291" y="123"/>
                    <a:pt x="179" y="330"/>
                  </a:cubicBezTo>
                  <a:cubicBezTo>
                    <a:pt x="1" y="676"/>
                    <a:pt x="96" y="1057"/>
                    <a:pt x="417" y="1271"/>
                  </a:cubicBezTo>
                  <a:lnTo>
                    <a:pt x="3049" y="2938"/>
                  </a:lnTo>
                  <a:cubicBezTo>
                    <a:pt x="3146" y="3004"/>
                    <a:pt x="3262" y="3035"/>
                    <a:pt x="3380" y="3035"/>
                  </a:cubicBezTo>
                  <a:cubicBezTo>
                    <a:pt x="3619" y="3035"/>
                    <a:pt x="3865" y="2908"/>
                    <a:pt x="3977" y="2700"/>
                  </a:cubicBezTo>
                  <a:cubicBezTo>
                    <a:pt x="4156" y="2366"/>
                    <a:pt x="4061" y="1974"/>
                    <a:pt x="3739" y="1771"/>
                  </a:cubicBezTo>
                  <a:lnTo>
                    <a:pt x="1108" y="92"/>
                  </a:lnTo>
                  <a:cubicBezTo>
                    <a:pt x="1010" y="30"/>
                    <a:pt x="894" y="1"/>
                    <a:pt x="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4"/>
            <p:cNvSpPr/>
            <p:nvPr/>
          </p:nvSpPr>
          <p:spPr>
            <a:xfrm>
              <a:off x="5177125" y="3248700"/>
              <a:ext cx="112225" cy="101825"/>
            </a:xfrm>
            <a:custGeom>
              <a:avLst/>
              <a:gdLst/>
              <a:ahLst/>
              <a:cxnLst/>
              <a:rect l="l" t="t" r="r" b="b"/>
              <a:pathLst>
                <a:path w="4489" h="4073" extrusionOk="0">
                  <a:moveTo>
                    <a:pt x="740" y="0"/>
                  </a:moveTo>
                  <a:cubicBezTo>
                    <a:pt x="571" y="0"/>
                    <a:pt x="405" y="61"/>
                    <a:pt x="286" y="197"/>
                  </a:cubicBezTo>
                  <a:cubicBezTo>
                    <a:pt x="48" y="459"/>
                    <a:pt x="0" y="899"/>
                    <a:pt x="286" y="1161"/>
                  </a:cubicBezTo>
                  <a:cubicBezTo>
                    <a:pt x="1274" y="2066"/>
                    <a:pt x="2262" y="2971"/>
                    <a:pt x="3251" y="3876"/>
                  </a:cubicBezTo>
                  <a:cubicBezTo>
                    <a:pt x="3387" y="4000"/>
                    <a:pt x="3573" y="4073"/>
                    <a:pt x="3757" y="4073"/>
                  </a:cubicBezTo>
                  <a:cubicBezTo>
                    <a:pt x="3924" y="4073"/>
                    <a:pt x="4090" y="4012"/>
                    <a:pt x="4215" y="3876"/>
                  </a:cubicBezTo>
                  <a:cubicBezTo>
                    <a:pt x="4453" y="3614"/>
                    <a:pt x="4489" y="3174"/>
                    <a:pt x="4215" y="2912"/>
                  </a:cubicBezTo>
                  <a:cubicBezTo>
                    <a:pt x="3227" y="2007"/>
                    <a:pt x="2239" y="1102"/>
                    <a:pt x="1250" y="197"/>
                  </a:cubicBezTo>
                  <a:cubicBezTo>
                    <a:pt x="1113" y="73"/>
                    <a:pt x="925" y="0"/>
                    <a:pt x="7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4"/>
            <p:cNvSpPr/>
            <p:nvPr/>
          </p:nvSpPr>
          <p:spPr>
            <a:xfrm>
              <a:off x="4809225" y="3351600"/>
              <a:ext cx="126525" cy="71650"/>
            </a:xfrm>
            <a:custGeom>
              <a:avLst/>
              <a:gdLst/>
              <a:ahLst/>
              <a:cxnLst/>
              <a:rect l="l" t="t" r="r" b="b"/>
              <a:pathLst>
                <a:path w="5061" h="2866" extrusionOk="0">
                  <a:moveTo>
                    <a:pt x="4311" y="0"/>
                  </a:moveTo>
                  <a:cubicBezTo>
                    <a:pt x="4194" y="0"/>
                    <a:pt x="4072" y="28"/>
                    <a:pt x="3953" y="81"/>
                  </a:cubicBezTo>
                  <a:lnTo>
                    <a:pt x="429" y="1617"/>
                  </a:lnTo>
                  <a:cubicBezTo>
                    <a:pt x="95" y="1760"/>
                    <a:pt x="0" y="2260"/>
                    <a:pt x="179" y="2546"/>
                  </a:cubicBezTo>
                  <a:cubicBezTo>
                    <a:pt x="327" y="2765"/>
                    <a:pt x="531" y="2865"/>
                    <a:pt x="755" y="2865"/>
                  </a:cubicBezTo>
                  <a:cubicBezTo>
                    <a:pt x="873" y="2865"/>
                    <a:pt x="996" y="2838"/>
                    <a:pt x="1119" y="2784"/>
                  </a:cubicBezTo>
                  <a:lnTo>
                    <a:pt x="4632" y="1248"/>
                  </a:lnTo>
                  <a:cubicBezTo>
                    <a:pt x="4965" y="1105"/>
                    <a:pt x="5060" y="605"/>
                    <a:pt x="4882" y="320"/>
                  </a:cubicBezTo>
                  <a:cubicBezTo>
                    <a:pt x="4741" y="101"/>
                    <a:pt x="4534" y="0"/>
                    <a:pt x="4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4"/>
            <p:cNvSpPr/>
            <p:nvPr/>
          </p:nvSpPr>
          <p:spPr>
            <a:xfrm>
              <a:off x="4819925" y="3528625"/>
              <a:ext cx="50625" cy="138175"/>
            </a:xfrm>
            <a:custGeom>
              <a:avLst/>
              <a:gdLst/>
              <a:ahLst/>
              <a:cxnLst/>
              <a:rect l="l" t="t" r="r" b="b"/>
              <a:pathLst>
                <a:path w="2025" h="5527" extrusionOk="0">
                  <a:moveTo>
                    <a:pt x="765" y="0"/>
                  </a:moveTo>
                  <a:cubicBezTo>
                    <a:pt x="753" y="0"/>
                    <a:pt x="740" y="1"/>
                    <a:pt x="727" y="1"/>
                  </a:cubicBezTo>
                  <a:cubicBezTo>
                    <a:pt x="406" y="13"/>
                    <a:pt x="1" y="299"/>
                    <a:pt x="48" y="680"/>
                  </a:cubicBezTo>
                  <a:cubicBezTo>
                    <a:pt x="239" y="2073"/>
                    <a:pt x="417" y="3454"/>
                    <a:pt x="608" y="4835"/>
                  </a:cubicBezTo>
                  <a:cubicBezTo>
                    <a:pt x="655" y="5186"/>
                    <a:pt x="874" y="5526"/>
                    <a:pt x="1266" y="5526"/>
                  </a:cubicBezTo>
                  <a:cubicBezTo>
                    <a:pt x="1273" y="5526"/>
                    <a:pt x="1280" y="5526"/>
                    <a:pt x="1287" y="5526"/>
                  </a:cubicBezTo>
                  <a:cubicBezTo>
                    <a:pt x="1620" y="5502"/>
                    <a:pt x="2025" y="5216"/>
                    <a:pt x="1965" y="4835"/>
                  </a:cubicBezTo>
                  <a:cubicBezTo>
                    <a:pt x="1787" y="3454"/>
                    <a:pt x="1596" y="2073"/>
                    <a:pt x="1406" y="680"/>
                  </a:cubicBezTo>
                  <a:cubicBezTo>
                    <a:pt x="1371" y="346"/>
                    <a:pt x="1147" y="0"/>
                    <a:pt x="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4"/>
            <p:cNvSpPr/>
            <p:nvPr/>
          </p:nvSpPr>
          <p:spPr>
            <a:xfrm>
              <a:off x="4717825" y="3761125"/>
              <a:ext cx="108375" cy="87825"/>
            </a:xfrm>
            <a:custGeom>
              <a:avLst/>
              <a:gdLst/>
              <a:ahLst/>
              <a:cxnLst/>
              <a:rect l="l" t="t" r="r" b="b"/>
              <a:pathLst>
                <a:path w="4335" h="3513" extrusionOk="0">
                  <a:moveTo>
                    <a:pt x="787" y="0"/>
                  </a:moveTo>
                  <a:cubicBezTo>
                    <a:pt x="620" y="0"/>
                    <a:pt x="418" y="72"/>
                    <a:pt x="299" y="202"/>
                  </a:cubicBezTo>
                  <a:cubicBezTo>
                    <a:pt x="72" y="441"/>
                    <a:pt x="1" y="929"/>
                    <a:pt x="299" y="1167"/>
                  </a:cubicBezTo>
                  <a:cubicBezTo>
                    <a:pt x="1227" y="1881"/>
                    <a:pt x="2144" y="2596"/>
                    <a:pt x="3073" y="3310"/>
                  </a:cubicBezTo>
                  <a:cubicBezTo>
                    <a:pt x="3227" y="3429"/>
                    <a:pt x="3358" y="3512"/>
                    <a:pt x="3561" y="3512"/>
                  </a:cubicBezTo>
                  <a:cubicBezTo>
                    <a:pt x="3728" y="3512"/>
                    <a:pt x="3930" y="3441"/>
                    <a:pt x="4037" y="3310"/>
                  </a:cubicBezTo>
                  <a:cubicBezTo>
                    <a:pt x="4263" y="3072"/>
                    <a:pt x="4335" y="2584"/>
                    <a:pt x="4037" y="2346"/>
                  </a:cubicBezTo>
                  <a:cubicBezTo>
                    <a:pt x="3108" y="1631"/>
                    <a:pt x="2192" y="917"/>
                    <a:pt x="1263" y="202"/>
                  </a:cubicBezTo>
                  <a:cubicBezTo>
                    <a:pt x="1120" y="83"/>
                    <a:pt x="977" y="0"/>
                    <a:pt x="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4"/>
            <p:cNvSpPr/>
            <p:nvPr/>
          </p:nvSpPr>
          <p:spPr>
            <a:xfrm>
              <a:off x="5168475" y="3985375"/>
              <a:ext cx="72375" cy="144450"/>
            </a:xfrm>
            <a:custGeom>
              <a:avLst/>
              <a:gdLst/>
              <a:ahLst/>
              <a:cxnLst/>
              <a:rect l="l" t="t" r="r" b="b"/>
              <a:pathLst>
                <a:path w="2895" h="5778" extrusionOk="0">
                  <a:moveTo>
                    <a:pt x="2145" y="1"/>
                  </a:moveTo>
                  <a:cubicBezTo>
                    <a:pt x="1839" y="1"/>
                    <a:pt x="1566" y="192"/>
                    <a:pt x="1465" y="496"/>
                  </a:cubicBezTo>
                  <a:cubicBezTo>
                    <a:pt x="1013" y="1972"/>
                    <a:pt x="561" y="3448"/>
                    <a:pt x="108" y="4925"/>
                  </a:cubicBezTo>
                  <a:cubicBezTo>
                    <a:pt x="1" y="5258"/>
                    <a:pt x="227" y="5675"/>
                    <a:pt x="584" y="5758"/>
                  </a:cubicBezTo>
                  <a:cubicBezTo>
                    <a:pt x="642" y="5771"/>
                    <a:pt x="699" y="5777"/>
                    <a:pt x="755" y="5777"/>
                  </a:cubicBezTo>
                  <a:cubicBezTo>
                    <a:pt x="1056" y="5777"/>
                    <a:pt x="1317" y="5593"/>
                    <a:pt x="1418" y="5282"/>
                  </a:cubicBezTo>
                  <a:cubicBezTo>
                    <a:pt x="1870" y="3805"/>
                    <a:pt x="2323" y="2329"/>
                    <a:pt x="2787" y="865"/>
                  </a:cubicBezTo>
                  <a:cubicBezTo>
                    <a:pt x="2894" y="519"/>
                    <a:pt x="2656" y="103"/>
                    <a:pt x="2311" y="19"/>
                  </a:cubicBezTo>
                  <a:cubicBezTo>
                    <a:pt x="2255" y="7"/>
                    <a:pt x="2199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4"/>
            <p:cNvSpPr/>
            <p:nvPr/>
          </p:nvSpPr>
          <p:spPr>
            <a:xfrm>
              <a:off x="4908025" y="2849825"/>
              <a:ext cx="59275" cy="125675"/>
            </a:xfrm>
            <a:custGeom>
              <a:avLst/>
              <a:gdLst/>
              <a:ahLst/>
              <a:cxnLst/>
              <a:rect l="l" t="t" r="r" b="b"/>
              <a:pathLst>
                <a:path w="2371" h="5027" extrusionOk="0">
                  <a:moveTo>
                    <a:pt x="743" y="1"/>
                  </a:moveTo>
                  <a:cubicBezTo>
                    <a:pt x="682" y="1"/>
                    <a:pt x="620" y="10"/>
                    <a:pt x="561" y="31"/>
                  </a:cubicBezTo>
                  <a:cubicBezTo>
                    <a:pt x="203" y="138"/>
                    <a:pt x="1" y="495"/>
                    <a:pt x="84" y="864"/>
                  </a:cubicBezTo>
                  <a:cubicBezTo>
                    <a:pt x="382" y="2091"/>
                    <a:pt x="680" y="3305"/>
                    <a:pt x="977" y="4520"/>
                  </a:cubicBezTo>
                  <a:cubicBezTo>
                    <a:pt x="1036" y="4814"/>
                    <a:pt x="1329" y="5027"/>
                    <a:pt x="1623" y="5027"/>
                  </a:cubicBezTo>
                  <a:cubicBezTo>
                    <a:pt x="1686" y="5027"/>
                    <a:pt x="1750" y="5017"/>
                    <a:pt x="1811" y="4996"/>
                  </a:cubicBezTo>
                  <a:cubicBezTo>
                    <a:pt x="2168" y="4889"/>
                    <a:pt x="2370" y="4531"/>
                    <a:pt x="2287" y="4162"/>
                  </a:cubicBezTo>
                  <a:cubicBezTo>
                    <a:pt x="1989" y="2948"/>
                    <a:pt x="1692" y="1722"/>
                    <a:pt x="1406" y="507"/>
                  </a:cubicBezTo>
                  <a:cubicBezTo>
                    <a:pt x="1337" y="221"/>
                    <a:pt x="1040" y="1"/>
                    <a:pt x="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4"/>
            <p:cNvSpPr/>
            <p:nvPr/>
          </p:nvSpPr>
          <p:spPr>
            <a:xfrm>
              <a:off x="4275525" y="1495700"/>
              <a:ext cx="731350" cy="812800"/>
            </a:xfrm>
            <a:custGeom>
              <a:avLst/>
              <a:gdLst/>
              <a:ahLst/>
              <a:cxnLst/>
              <a:rect l="l" t="t" r="r" b="b"/>
              <a:pathLst>
                <a:path w="29254" h="32512" extrusionOk="0">
                  <a:moveTo>
                    <a:pt x="9617" y="0"/>
                  </a:moveTo>
                  <a:cubicBezTo>
                    <a:pt x="9033" y="0"/>
                    <a:pt x="8457" y="170"/>
                    <a:pt x="8025" y="558"/>
                  </a:cubicBezTo>
                  <a:cubicBezTo>
                    <a:pt x="9323" y="1439"/>
                    <a:pt x="9775" y="3225"/>
                    <a:pt x="9501" y="4773"/>
                  </a:cubicBezTo>
                  <a:cubicBezTo>
                    <a:pt x="9216" y="6357"/>
                    <a:pt x="8323" y="7750"/>
                    <a:pt x="7430" y="9083"/>
                  </a:cubicBezTo>
                  <a:cubicBezTo>
                    <a:pt x="6691" y="10202"/>
                    <a:pt x="5918" y="11322"/>
                    <a:pt x="5465" y="12572"/>
                  </a:cubicBezTo>
                  <a:cubicBezTo>
                    <a:pt x="4759" y="11916"/>
                    <a:pt x="3885" y="11411"/>
                    <a:pt x="2965" y="11411"/>
                  </a:cubicBezTo>
                  <a:cubicBezTo>
                    <a:pt x="2815" y="11411"/>
                    <a:pt x="2664" y="11424"/>
                    <a:pt x="2512" y="11453"/>
                  </a:cubicBezTo>
                  <a:cubicBezTo>
                    <a:pt x="2179" y="11512"/>
                    <a:pt x="1869" y="11643"/>
                    <a:pt x="1584" y="11822"/>
                  </a:cubicBezTo>
                  <a:cubicBezTo>
                    <a:pt x="1167" y="12096"/>
                    <a:pt x="810" y="12477"/>
                    <a:pt x="560" y="12905"/>
                  </a:cubicBezTo>
                  <a:cubicBezTo>
                    <a:pt x="143" y="13631"/>
                    <a:pt x="0" y="14489"/>
                    <a:pt x="24" y="15334"/>
                  </a:cubicBezTo>
                  <a:cubicBezTo>
                    <a:pt x="60" y="16965"/>
                    <a:pt x="750" y="18573"/>
                    <a:pt x="1905" y="19739"/>
                  </a:cubicBezTo>
                  <a:cubicBezTo>
                    <a:pt x="2905" y="20763"/>
                    <a:pt x="4251" y="21430"/>
                    <a:pt x="5668" y="21632"/>
                  </a:cubicBezTo>
                  <a:cubicBezTo>
                    <a:pt x="5870" y="21668"/>
                    <a:pt x="6072" y="21680"/>
                    <a:pt x="6275" y="21692"/>
                  </a:cubicBezTo>
                  <a:cubicBezTo>
                    <a:pt x="6275" y="21692"/>
                    <a:pt x="9823" y="31276"/>
                    <a:pt x="17133" y="32360"/>
                  </a:cubicBezTo>
                  <a:cubicBezTo>
                    <a:pt x="17833" y="32462"/>
                    <a:pt x="18501" y="32511"/>
                    <a:pt x="19137" y="32511"/>
                  </a:cubicBezTo>
                  <a:cubicBezTo>
                    <a:pt x="20425" y="32511"/>
                    <a:pt x="21582" y="32310"/>
                    <a:pt x="22610" y="31943"/>
                  </a:cubicBezTo>
                  <a:cubicBezTo>
                    <a:pt x="26468" y="30586"/>
                    <a:pt x="28480" y="26907"/>
                    <a:pt x="28801" y="23121"/>
                  </a:cubicBezTo>
                  <a:cubicBezTo>
                    <a:pt x="29254" y="17811"/>
                    <a:pt x="28016" y="14596"/>
                    <a:pt x="28242" y="11405"/>
                  </a:cubicBezTo>
                  <a:cubicBezTo>
                    <a:pt x="28456" y="8297"/>
                    <a:pt x="28182" y="4499"/>
                    <a:pt x="26944" y="1916"/>
                  </a:cubicBezTo>
                  <a:cubicBezTo>
                    <a:pt x="26420" y="2108"/>
                    <a:pt x="25864" y="2197"/>
                    <a:pt x="25305" y="2197"/>
                  </a:cubicBezTo>
                  <a:cubicBezTo>
                    <a:pt x="24859" y="2197"/>
                    <a:pt x="24412" y="2140"/>
                    <a:pt x="23979" y="2035"/>
                  </a:cubicBezTo>
                  <a:cubicBezTo>
                    <a:pt x="22920" y="1773"/>
                    <a:pt x="21931" y="1213"/>
                    <a:pt x="21217" y="404"/>
                  </a:cubicBezTo>
                  <a:cubicBezTo>
                    <a:pt x="20562" y="1487"/>
                    <a:pt x="19503" y="2309"/>
                    <a:pt x="18312" y="2690"/>
                  </a:cubicBezTo>
                  <a:cubicBezTo>
                    <a:pt x="17806" y="2850"/>
                    <a:pt x="17274" y="2930"/>
                    <a:pt x="16743" y="2930"/>
                  </a:cubicBezTo>
                  <a:cubicBezTo>
                    <a:pt x="16012" y="2930"/>
                    <a:pt x="15283" y="2779"/>
                    <a:pt x="14621" y="2475"/>
                  </a:cubicBezTo>
                  <a:cubicBezTo>
                    <a:pt x="13859" y="2142"/>
                    <a:pt x="13192" y="1630"/>
                    <a:pt x="12502" y="1154"/>
                  </a:cubicBezTo>
                  <a:cubicBezTo>
                    <a:pt x="11823" y="677"/>
                    <a:pt x="11085" y="237"/>
                    <a:pt x="10275" y="70"/>
                  </a:cubicBezTo>
                  <a:cubicBezTo>
                    <a:pt x="10060" y="24"/>
                    <a:pt x="9838" y="0"/>
                    <a:pt x="9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4"/>
            <p:cNvSpPr/>
            <p:nvPr/>
          </p:nvSpPr>
          <p:spPr>
            <a:xfrm>
              <a:off x="4535675" y="2206450"/>
              <a:ext cx="368525" cy="235475"/>
            </a:xfrm>
            <a:custGeom>
              <a:avLst/>
              <a:gdLst/>
              <a:ahLst/>
              <a:cxnLst/>
              <a:rect l="l" t="t" r="r" b="b"/>
              <a:pathLst>
                <a:path w="14741" h="9419" extrusionOk="0">
                  <a:moveTo>
                    <a:pt x="0" y="1"/>
                  </a:moveTo>
                  <a:cubicBezTo>
                    <a:pt x="1977" y="4537"/>
                    <a:pt x="5870" y="7573"/>
                    <a:pt x="10394" y="9419"/>
                  </a:cubicBezTo>
                  <a:cubicBezTo>
                    <a:pt x="13204" y="7966"/>
                    <a:pt x="14740" y="6299"/>
                    <a:pt x="14740" y="6299"/>
                  </a:cubicBezTo>
                  <a:lnTo>
                    <a:pt x="12538" y="4966"/>
                  </a:lnTo>
                  <a:lnTo>
                    <a:pt x="12204" y="3513"/>
                  </a:lnTo>
                  <a:cubicBezTo>
                    <a:pt x="11176" y="3880"/>
                    <a:pt x="10019" y="4081"/>
                    <a:pt x="8731" y="4081"/>
                  </a:cubicBezTo>
                  <a:cubicBezTo>
                    <a:pt x="8095" y="4081"/>
                    <a:pt x="7427" y="4032"/>
                    <a:pt x="6727" y="3930"/>
                  </a:cubicBezTo>
                  <a:cubicBezTo>
                    <a:pt x="3941" y="3525"/>
                    <a:pt x="1703" y="187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>
              <a:off x="4307950" y="2036500"/>
              <a:ext cx="487600" cy="458925"/>
            </a:xfrm>
            <a:custGeom>
              <a:avLst/>
              <a:gdLst/>
              <a:ahLst/>
              <a:cxnLst/>
              <a:rect l="l" t="t" r="r" b="b"/>
              <a:pathLst>
                <a:path w="19504" h="18357" extrusionOk="0">
                  <a:moveTo>
                    <a:pt x="4371" y="0"/>
                  </a:moveTo>
                  <a:lnTo>
                    <a:pt x="2906" y="10883"/>
                  </a:lnTo>
                  <a:lnTo>
                    <a:pt x="1" y="12966"/>
                  </a:lnTo>
                  <a:cubicBezTo>
                    <a:pt x="1" y="12966"/>
                    <a:pt x="3913" y="18356"/>
                    <a:pt x="11039" y="18356"/>
                  </a:cubicBezTo>
                  <a:cubicBezTo>
                    <a:pt x="11289" y="18356"/>
                    <a:pt x="11542" y="18350"/>
                    <a:pt x="11800" y="18336"/>
                  </a:cubicBezTo>
                  <a:cubicBezTo>
                    <a:pt x="14931" y="18157"/>
                    <a:pt x="17527" y="17241"/>
                    <a:pt x="19503" y="16217"/>
                  </a:cubicBezTo>
                  <a:cubicBezTo>
                    <a:pt x="14979" y="14371"/>
                    <a:pt x="11086" y="11335"/>
                    <a:pt x="9109" y="6799"/>
                  </a:cubicBezTo>
                  <a:cubicBezTo>
                    <a:pt x="6335" y="3739"/>
                    <a:pt x="4978" y="60"/>
                    <a:pt x="4978" y="60"/>
                  </a:cubicBezTo>
                  <a:cubicBezTo>
                    <a:pt x="4775" y="48"/>
                    <a:pt x="4573" y="36"/>
                    <a:pt x="4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>
              <a:off x="4248725" y="1209625"/>
              <a:ext cx="763525" cy="600375"/>
            </a:xfrm>
            <a:custGeom>
              <a:avLst/>
              <a:gdLst/>
              <a:ahLst/>
              <a:cxnLst/>
              <a:rect l="l" t="t" r="r" b="b"/>
              <a:pathLst>
                <a:path w="30541" h="24015" extrusionOk="0">
                  <a:moveTo>
                    <a:pt x="18526" y="1"/>
                  </a:moveTo>
                  <a:cubicBezTo>
                    <a:pt x="18256" y="1"/>
                    <a:pt x="17985" y="24"/>
                    <a:pt x="17717" y="71"/>
                  </a:cubicBezTo>
                  <a:cubicBezTo>
                    <a:pt x="15907" y="381"/>
                    <a:pt x="14336" y="1786"/>
                    <a:pt x="13812" y="3548"/>
                  </a:cubicBezTo>
                  <a:cubicBezTo>
                    <a:pt x="13059" y="3131"/>
                    <a:pt x="12199" y="2922"/>
                    <a:pt x="11339" y="2922"/>
                  </a:cubicBezTo>
                  <a:cubicBezTo>
                    <a:pt x="10431" y="2922"/>
                    <a:pt x="9522" y="3155"/>
                    <a:pt x="8740" y="3619"/>
                  </a:cubicBezTo>
                  <a:cubicBezTo>
                    <a:pt x="7228" y="4524"/>
                    <a:pt x="6239" y="6263"/>
                    <a:pt x="6251" y="8037"/>
                  </a:cubicBezTo>
                  <a:cubicBezTo>
                    <a:pt x="6098" y="8020"/>
                    <a:pt x="5943" y="8012"/>
                    <a:pt x="5789" y="8012"/>
                  </a:cubicBezTo>
                  <a:cubicBezTo>
                    <a:pt x="4127" y="8012"/>
                    <a:pt x="2471" y="8932"/>
                    <a:pt x="1632" y="10370"/>
                  </a:cubicBezTo>
                  <a:cubicBezTo>
                    <a:pt x="715" y="11942"/>
                    <a:pt x="810" y="14061"/>
                    <a:pt x="1870" y="15538"/>
                  </a:cubicBezTo>
                  <a:cubicBezTo>
                    <a:pt x="679" y="16478"/>
                    <a:pt x="1" y="18050"/>
                    <a:pt x="143" y="19562"/>
                  </a:cubicBezTo>
                  <a:cubicBezTo>
                    <a:pt x="298" y="21074"/>
                    <a:pt x="1239" y="22491"/>
                    <a:pt x="2596" y="23193"/>
                  </a:cubicBezTo>
                  <a:lnTo>
                    <a:pt x="2656" y="23277"/>
                  </a:lnTo>
                  <a:cubicBezTo>
                    <a:pt x="2941" y="23086"/>
                    <a:pt x="3251" y="22955"/>
                    <a:pt x="3584" y="22896"/>
                  </a:cubicBezTo>
                  <a:cubicBezTo>
                    <a:pt x="3730" y="22870"/>
                    <a:pt x="3875" y="22858"/>
                    <a:pt x="4019" y="22858"/>
                  </a:cubicBezTo>
                  <a:cubicBezTo>
                    <a:pt x="4939" y="22858"/>
                    <a:pt x="5827" y="23356"/>
                    <a:pt x="6537" y="24015"/>
                  </a:cubicBezTo>
                  <a:cubicBezTo>
                    <a:pt x="6990" y="22765"/>
                    <a:pt x="7763" y="21645"/>
                    <a:pt x="8502" y="20526"/>
                  </a:cubicBezTo>
                  <a:cubicBezTo>
                    <a:pt x="9395" y="19193"/>
                    <a:pt x="10288" y="17800"/>
                    <a:pt x="10573" y="16228"/>
                  </a:cubicBezTo>
                  <a:cubicBezTo>
                    <a:pt x="10847" y="14668"/>
                    <a:pt x="10395" y="12882"/>
                    <a:pt x="9097" y="12001"/>
                  </a:cubicBezTo>
                  <a:cubicBezTo>
                    <a:pt x="9532" y="11618"/>
                    <a:pt x="10115" y="11445"/>
                    <a:pt x="10703" y="11445"/>
                  </a:cubicBezTo>
                  <a:cubicBezTo>
                    <a:pt x="10919" y="11445"/>
                    <a:pt x="11136" y="11468"/>
                    <a:pt x="11347" y="11513"/>
                  </a:cubicBezTo>
                  <a:cubicBezTo>
                    <a:pt x="12157" y="11680"/>
                    <a:pt x="12883" y="12120"/>
                    <a:pt x="13574" y="12597"/>
                  </a:cubicBezTo>
                  <a:cubicBezTo>
                    <a:pt x="14264" y="13073"/>
                    <a:pt x="14931" y="13585"/>
                    <a:pt x="15681" y="13930"/>
                  </a:cubicBezTo>
                  <a:cubicBezTo>
                    <a:pt x="16347" y="14225"/>
                    <a:pt x="17076" y="14374"/>
                    <a:pt x="17803" y="14374"/>
                  </a:cubicBezTo>
                  <a:cubicBezTo>
                    <a:pt x="18336" y="14374"/>
                    <a:pt x="18868" y="14294"/>
                    <a:pt x="19372" y="14133"/>
                  </a:cubicBezTo>
                  <a:cubicBezTo>
                    <a:pt x="20575" y="13764"/>
                    <a:pt x="21634" y="12930"/>
                    <a:pt x="22277" y="11847"/>
                  </a:cubicBezTo>
                  <a:cubicBezTo>
                    <a:pt x="22992" y="12668"/>
                    <a:pt x="23992" y="13216"/>
                    <a:pt x="25039" y="13478"/>
                  </a:cubicBezTo>
                  <a:cubicBezTo>
                    <a:pt x="25472" y="13583"/>
                    <a:pt x="25922" y="13640"/>
                    <a:pt x="26370" y="13640"/>
                  </a:cubicBezTo>
                  <a:cubicBezTo>
                    <a:pt x="26932" y="13640"/>
                    <a:pt x="27492" y="13551"/>
                    <a:pt x="28016" y="13359"/>
                  </a:cubicBezTo>
                  <a:cubicBezTo>
                    <a:pt x="28183" y="13299"/>
                    <a:pt x="28361" y="13216"/>
                    <a:pt x="28528" y="13132"/>
                  </a:cubicBezTo>
                  <a:cubicBezTo>
                    <a:pt x="29576" y="12573"/>
                    <a:pt x="30373" y="11501"/>
                    <a:pt x="30457" y="10311"/>
                  </a:cubicBezTo>
                  <a:cubicBezTo>
                    <a:pt x="30540" y="9132"/>
                    <a:pt x="29826" y="7882"/>
                    <a:pt x="28718" y="7477"/>
                  </a:cubicBezTo>
                  <a:lnTo>
                    <a:pt x="28599" y="7465"/>
                  </a:lnTo>
                  <a:cubicBezTo>
                    <a:pt x="29373" y="5822"/>
                    <a:pt x="28945" y="3703"/>
                    <a:pt x="27611" y="2500"/>
                  </a:cubicBezTo>
                  <a:cubicBezTo>
                    <a:pt x="26833" y="1798"/>
                    <a:pt x="25784" y="1434"/>
                    <a:pt x="24738" y="1434"/>
                  </a:cubicBezTo>
                  <a:cubicBezTo>
                    <a:pt x="23976" y="1434"/>
                    <a:pt x="23216" y="1627"/>
                    <a:pt x="22563" y="2024"/>
                  </a:cubicBezTo>
                  <a:cubicBezTo>
                    <a:pt x="21640" y="766"/>
                    <a:pt x="20086" y="1"/>
                    <a:pt x="18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>
              <a:off x="4055550" y="2342200"/>
              <a:ext cx="1051650" cy="335325"/>
            </a:xfrm>
            <a:custGeom>
              <a:avLst/>
              <a:gdLst/>
              <a:ahLst/>
              <a:cxnLst/>
              <a:rect l="l" t="t" r="r" b="b"/>
              <a:pathLst>
                <a:path w="42066" h="13413" extrusionOk="0">
                  <a:moveTo>
                    <a:pt x="9299" y="0"/>
                  </a:moveTo>
                  <a:lnTo>
                    <a:pt x="0" y="5096"/>
                  </a:lnTo>
                  <a:cubicBezTo>
                    <a:pt x="0" y="5096"/>
                    <a:pt x="6958" y="13412"/>
                    <a:pt x="20375" y="13412"/>
                  </a:cubicBezTo>
                  <a:cubicBezTo>
                    <a:pt x="21109" y="13412"/>
                    <a:pt x="21862" y="13388"/>
                    <a:pt x="22634" y="13335"/>
                  </a:cubicBezTo>
                  <a:cubicBezTo>
                    <a:pt x="37517" y="12323"/>
                    <a:pt x="40672" y="3667"/>
                    <a:pt x="42065" y="429"/>
                  </a:cubicBezTo>
                  <a:lnTo>
                    <a:pt x="42065" y="417"/>
                  </a:lnTo>
                  <a:lnTo>
                    <a:pt x="40196" y="322"/>
                  </a:lnTo>
                  <a:lnTo>
                    <a:pt x="34540" y="0"/>
                  </a:lnTo>
                  <a:lnTo>
                    <a:pt x="33945" y="869"/>
                  </a:lnTo>
                  <a:cubicBezTo>
                    <a:pt x="33945" y="869"/>
                    <a:pt x="29492" y="5691"/>
                    <a:pt x="21896" y="6108"/>
                  </a:cubicBezTo>
                  <a:cubicBezTo>
                    <a:pt x="21638" y="6122"/>
                    <a:pt x="21385" y="6128"/>
                    <a:pt x="21135" y="6128"/>
                  </a:cubicBezTo>
                  <a:cubicBezTo>
                    <a:pt x="14009" y="6128"/>
                    <a:pt x="10097" y="738"/>
                    <a:pt x="10097" y="738"/>
                  </a:cubicBezTo>
                  <a:lnTo>
                    <a:pt x="92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>
              <a:off x="5786425" y="2282075"/>
              <a:ext cx="62225" cy="26500"/>
            </a:xfrm>
            <a:custGeom>
              <a:avLst/>
              <a:gdLst/>
              <a:ahLst/>
              <a:cxnLst/>
              <a:rect l="l" t="t" r="r" b="b"/>
              <a:pathLst>
                <a:path w="2489" h="1060" extrusionOk="0">
                  <a:moveTo>
                    <a:pt x="179" y="0"/>
                  </a:moveTo>
                  <a:lnTo>
                    <a:pt x="0" y="1060"/>
                  </a:lnTo>
                  <a:lnTo>
                    <a:pt x="2489" y="1060"/>
                  </a:lnTo>
                  <a:cubicBezTo>
                    <a:pt x="1762" y="631"/>
                    <a:pt x="989" y="274"/>
                    <a:pt x="179" y="0"/>
                  </a:cubicBezTo>
                  <a:close/>
                </a:path>
              </a:pathLst>
            </a:custGeom>
            <a:solidFill>
              <a:srgbClr val="B6C4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>
              <a:off x="5632525" y="1627525"/>
              <a:ext cx="258100" cy="681050"/>
            </a:xfrm>
            <a:custGeom>
              <a:avLst/>
              <a:gdLst/>
              <a:ahLst/>
              <a:cxnLst/>
              <a:rect l="l" t="t" r="r" b="b"/>
              <a:pathLst>
                <a:path w="10324" h="27242" extrusionOk="0">
                  <a:moveTo>
                    <a:pt x="9097" y="0"/>
                  </a:moveTo>
                  <a:lnTo>
                    <a:pt x="7776" y="3977"/>
                  </a:lnTo>
                  <a:lnTo>
                    <a:pt x="739" y="25039"/>
                  </a:lnTo>
                  <a:lnTo>
                    <a:pt x="1" y="27242"/>
                  </a:lnTo>
                  <a:lnTo>
                    <a:pt x="6156" y="27242"/>
                  </a:lnTo>
                  <a:lnTo>
                    <a:pt x="6335" y="26182"/>
                  </a:lnTo>
                  <a:lnTo>
                    <a:pt x="9490" y="7549"/>
                  </a:lnTo>
                  <a:lnTo>
                    <a:pt x="10323" y="2596"/>
                  </a:lnTo>
                  <a:cubicBezTo>
                    <a:pt x="10323" y="2596"/>
                    <a:pt x="9311" y="2501"/>
                    <a:pt x="9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>
              <a:off x="5981975" y="2050775"/>
              <a:ext cx="172075" cy="258100"/>
            </a:xfrm>
            <a:custGeom>
              <a:avLst/>
              <a:gdLst/>
              <a:ahLst/>
              <a:cxnLst/>
              <a:rect l="l" t="t" r="r" b="b"/>
              <a:pathLst>
                <a:path w="6883" h="10324" extrusionOk="0">
                  <a:moveTo>
                    <a:pt x="5108" y="1"/>
                  </a:moveTo>
                  <a:cubicBezTo>
                    <a:pt x="4323" y="251"/>
                    <a:pt x="3501" y="441"/>
                    <a:pt x="2680" y="572"/>
                  </a:cubicBezTo>
                  <a:cubicBezTo>
                    <a:pt x="2406" y="608"/>
                    <a:pt x="2132" y="644"/>
                    <a:pt x="1858" y="680"/>
                  </a:cubicBezTo>
                  <a:cubicBezTo>
                    <a:pt x="1703" y="1894"/>
                    <a:pt x="834" y="3013"/>
                    <a:pt x="429" y="4216"/>
                  </a:cubicBezTo>
                  <a:cubicBezTo>
                    <a:pt x="1" y="5466"/>
                    <a:pt x="60" y="6847"/>
                    <a:pt x="370" y="8133"/>
                  </a:cubicBezTo>
                  <a:cubicBezTo>
                    <a:pt x="560" y="8871"/>
                    <a:pt x="822" y="9597"/>
                    <a:pt x="1132" y="10312"/>
                  </a:cubicBezTo>
                  <a:lnTo>
                    <a:pt x="6880" y="10312"/>
                  </a:lnTo>
                  <a:lnTo>
                    <a:pt x="5108" y="1"/>
                  </a:lnTo>
                  <a:close/>
                  <a:moveTo>
                    <a:pt x="6880" y="10312"/>
                  </a:moveTo>
                  <a:lnTo>
                    <a:pt x="6883" y="10324"/>
                  </a:lnTo>
                  <a:lnTo>
                    <a:pt x="6883" y="103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>
              <a:off x="6212675" y="1908800"/>
              <a:ext cx="324750" cy="399775"/>
            </a:xfrm>
            <a:custGeom>
              <a:avLst/>
              <a:gdLst/>
              <a:ahLst/>
              <a:cxnLst/>
              <a:rect l="l" t="t" r="r" b="b"/>
              <a:pathLst>
                <a:path w="12990" h="15991" extrusionOk="0">
                  <a:moveTo>
                    <a:pt x="4251" y="1"/>
                  </a:moveTo>
                  <a:cubicBezTo>
                    <a:pt x="3786" y="572"/>
                    <a:pt x="3286" y="1120"/>
                    <a:pt x="2738" y="1632"/>
                  </a:cubicBezTo>
                  <a:cubicBezTo>
                    <a:pt x="1905" y="2430"/>
                    <a:pt x="988" y="3156"/>
                    <a:pt x="0" y="3763"/>
                  </a:cubicBezTo>
                  <a:lnTo>
                    <a:pt x="4096" y="15991"/>
                  </a:lnTo>
                  <a:lnTo>
                    <a:pt x="12990" y="15991"/>
                  </a:lnTo>
                  <a:cubicBezTo>
                    <a:pt x="12847" y="14919"/>
                    <a:pt x="12323" y="13836"/>
                    <a:pt x="11704" y="12919"/>
                  </a:cubicBezTo>
                  <a:cubicBezTo>
                    <a:pt x="10751" y="11502"/>
                    <a:pt x="9549" y="10180"/>
                    <a:pt x="9073" y="8537"/>
                  </a:cubicBezTo>
                  <a:cubicBezTo>
                    <a:pt x="8668" y="7144"/>
                    <a:pt x="8799" y="5597"/>
                    <a:pt x="8132" y="4299"/>
                  </a:cubicBezTo>
                  <a:cubicBezTo>
                    <a:pt x="7251" y="2560"/>
                    <a:pt x="5132" y="1691"/>
                    <a:pt x="42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>
              <a:off x="5855175" y="1489625"/>
              <a:ext cx="425975" cy="575475"/>
            </a:xfrm>
            <a:custGeom>
              <a:avLst/>
              <a:gdLst/>
              <a:ahLst/>
              <a:cxnLst/>
              <a:rect l="l" t="t" r="r" b="b"/>
              <a:pathLst>
                <a:path w="17039" h="23019" extrusionOk="0">
                  <a:moveTo>
                    <a:pt x="5942" y="1"/>
                  </a:moveTo>
                  <a:cubicBezTo>
                    <a:pt x="5108" y="1"/>
                    <a:pt x="4309" y="446"/>
                    <a:pt x="3608" y="920"/>
                  </a:cubicBezTo>
                  <a:cubicBezTo>
                    <a:pt x="2775" y="1480"/>
                    <a:pt x="2001" y="2099"/>
                    <a:pt x="1275" y="2778"/>
                  </a:cubicBezTo>
                  <a:cubicBezTo>
                    <a:pt x="894" y="3135"/>
                    <a:pt x="513" y="3516"/>
                    <a:pt x="274" y="3992"/>
                  </a:cubicBezTo>
                  <a:cubicBezTo>
                    <a:pt x="239" y="4064"/>
                    <a:pt x="215" y="4135"/>
                    <a:pt x="179" y="4218"/>
                  </a:cubicBezTo>
                  <a:cubicBezTo>
                    <a:pt x="24" y="4635"/>
                    <a:pt x="1" y="5111"/>
                    <a:pt x="191" y="5516"/>
                  </a:cubicBezTo>
                  <a:cubicBezTo>
                    <a:pt x="405" y="8017"/>
                    <a:pt x="1417" y="8112"/>
                    <a:pt x="1417" y="8112"/>
                  </a:cubicBezTo>
                  <a:lnTo>
                    <a:pt x="584" y="13065"/>
                  </a:lnTo>
                  <a:cubicBezTo>
                    <a:pt x="620" y="13124"/>
                    <a:pt x="655" y="13184"/>
                    <a:pt x="691" y="13243"/>
                  </a:cubicBezTo>
                  <a:cubicBezTo>
                    <a:pt x="1906" y="15089"/>
                    <a:pt x="3870" y="16434"/>
                    <a:pt x="6037" y="16899"/>
                  </a:cubicBezTo>
                  <a:cubicBezTo>
                    <a:pt x="6609" y="18935"/>
                    <a:pt x="7180" y="20982"/>
                    <a:pt x="7740" y="23018"/>
                  </a:cubicBezTo>
                  <a:cubicBezTo>
                    <a:pt x="8573" y="22887"/>
                    <a:pt x="9383" y="22697"/>
                    <a:pt x="10180" y="22447"/>
                  </a:cubicBezTo>
                  <a:lnTo>
                    <a:pt x="8454" y="12315"/>
                  </a:lnTo>
                  <a:lnTo>
                    <a:pt x="11169" y="11136"/>
                  </a:lnTo>
                  <a:lnTo>
                    <a:pt x="14300" y="20530"/>
                  </a:lnTo>
                  <a:cubicBezTo>
                    <a:pt x="15288" y="19923"/>
                    <a:pt x="16205" y="19197"/>
                    <a:pt x="17038" y="18399"/>
                  </a:cubicBezTo>
                  <a:cubicBezTo>
                    <a:pt x="16265" y="16803"/>
                    <a:pt x="16003" y="15017"/>
                    <a:pt x="15824" y="13255"/>
                  </a:cubicBezTo>
                  <a:cubicBezTo>
                    <a:pt x="15645" y="11457"/>
                    <a:pt x="15538" y="9648"/>
                    <a:pt x="15026" y="7933"/>
                  </a:cubicBezTo>
                  <a:cubicBezTo>
                    <a:pt x="14836" y="7302"/>
                    <a:pt x="14586" y="6683"/>
                    <a:pt x="14181" y="6159"/>
                  </a:cubicBezTo>
                  <a:cubicBezTo>
                    <a:pt x="13919" y="5802"/>
                    <a:pt x="13574" y="5481"/>
                    <a:pt x="13169" y="5290"/>
                  </a:cubicBezTo>
                  <a:cubicBezTo>
                    <a:pt x="13014" y="4814"/>
                    <a:pt x="12847" y="4338"/>
                    <a:pt x="12550" y="3933"/>
                  </a:cubicBezTo>
                  <a:cubicBezTo>
                    <a:pt x="12205" y="3456"/>
                    <a:pt x="11693" y="3099"/>
                    <a:pt x="11121" y="2933"/>
                  </a:cubicBezTo>
                  <a:cubicBezTo>
                    <a:pt x="10919" y="2266"/>
                    <a:pt x="10442" y="1682"/>
                    <a:pt x="9823" y="1373"/>
                  </a:cubicBezTo>
                  <a:cubicBezTo>
                    <a:pt x="9466" y="1190"/>
                    <a:pt x="9072" y="1096"/>
                    <a:pt x="8676" y="1096"/>
                  </a:cubicBezTo>
                  <a:cubicBezTo>
                    <a:pt x="8530" y="1096"/>
                    <a:pt x="8384" y="1109"/>
                    <a:pt x="8240" y="1135"/>
                  </a:cubicBezTo>
                  <a:cubicBezTo>
                    <a:pt x="7633" y="611"/>
                    <a:pt x="6978" y="111"/>
                    <a:pt x="6204" y="16"/>
                  </a:cubicBezTo>
                  <a:cubicBezTo>
                    <a:pt x="6116" y="5"/>
                    <a:pt x="6029" y="1"/>
                    <a:pt x="5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>
              <a:off x="5719150" y="1553025"/>
              <a:ext cx="141125" cy="174225"/>
            </a:xfrm>
            <a:custGeom>
              <a:avLst/>
              <a:gdLst/>
              <a:ahLst/>
              <a:cxnLst/>
              <a:rect l="l" t="t" r="r" b="b"/>
              <a:pathLst>
                <a:path w="5645" h="6969" extrusionOk="0">
                  <a:moveTo>
                    <a:pt x="2063" y="0"/>
                  </a:moveTo>
                  <a:cubicBezTo>
                    <a:pt x="1785" y="0"/>
                    <a:pt x="1507" y="35"/>
                    <a:pt x="1239" y="111"/>
                  </a:cubicBezTo>
                  <a:cubicBezTo>
                    <a:pt x="667" y="266"/>
                    <a:pt x="96" y="694"/>
                    <a:pt x="48" y="1290"/>
                  </a:cubicBezTo>
                  <a:cubicBezTo>
                    <a:pt x="0" y="2004"/>
                    <a:pt x="667" y="2516"/>
                    <a:pt x="1215" y="2956"/>
                  </a:cubicBezTo>
                  <a:cubicBezTo>
                    <a:pt x="2251" y="3790"/>
                    <a:pt x="3132" y="4814"/>
                    <a:pt x="3787" y="5969"/>
                  </a:cubicBezTo>
                  <a:cubicBezTo>
                    <a:pt x="3977" y="6290"/>
                    <a:pt x="4144" y="6624"/>
                    <a:pt x="4311" y="6969"/>
                  </a:cubicBezTo>
                  <a:lnTo>
                    <a:pt x="5644" y="2980"/>
                  </a:lnTo>
                  <a:lnTo>
                    <a:pt x="5632" y="2980"/>
                  </a:lnTo>
                  <a:cubicBezTo>
                    <a:pt x="5442" y="2575"/>
                    <a:pt x="5465" y="2111"/>
                    <a:pt x="5620" y="1682"/>
                  </a:cubicBezTo>
                  <a:cubicBezTo>
                    <a:pt x="5061" y="1194"/>
                    <a:pt x="4465" y="730"/>
                    <a:pt x="3799" y="420"/>
                  </a:cubicBezTo>
                  <a:cubicBezTo>
                    <a:pt x="3263" y="161"/>
                    <a:pt x="2660" y="0"/>
                    <a:pt x="2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4"/>
            <p:cNvSpPr/>
            <p:nvPr/>
          </p:nvSpPr>
          <p:spPr>
            <a:xfrm>
              <a:off x="5634925" y="2308550"/>
              <a:ext cx="151525" cy="186650"/>
            </a:xfrm>
            <a:custGeom>
              <a:avLst/>
              <a:gdLst/>
              <a:ahLst/>
              <a:cxnLst/>
              <a:rect l="l" t="t" r="r" b="b"/>
              <a:pathLst>
                <a:path w="6061" h="7466" extrusionOk="0">
                  <a:moveTo>
                    <a:pt x="0" y="1"/>
                  </a:moveTo>
                  <a:lnTo>
                    <a:pt x="0" y="7466"/>
                  </a:lnTo>
                  <a:lnTo>
                    <a:pt x="6060" y="7466"/>
                  </a:lnTo>
                  <a:lnTo>
                    <a:pt x="60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4"/>
            <p:cNvSpPr/>
            <p:nvPr/>
          </p:nvSpPr>
          <p:spPr>
            <a:xfrm>
              <a:off x="5147050" y="2308550"/>
              <a:ext cx="1577300" cy="1593975"/>
            </a:xfrm>
            <a:custGeom>
              <a:avLst/>
              <a:gdLst/>
              <a:ahLst/>
              <a:cxnLst/>
              <a:rect l="l" t="t" r="r" b="b"/>
              <a:pathLst>
                <a:path w="63092" h="63759" extrusionOk="0">
                  <a:moveTo>
                    <a:pt x="7073" y="1"/>
                  </a:moveTo>
                  <a:cubicBezTo>
                    <a:pt x="7073" y="1"/>
                    <a:pt x="3096" y="41542"/>
                    <a:pt x="2394" y="50388"/>
                  </a:cubicBezTo>
                  <a:cubicBezTo>
                    <a:pt x="1703" y="59246"/>
                    <a:pt x="1" y="60389"/>
                    <a:pt x="1263" y="62723"/>
                  </a:cubicBezTo>
                  <a:cubicBezTo>
                    <a:pt x="1686" y="63500"/>
                    <a:pt x="3402" y="63758"/>
                    <a:pt x="6138" y="63758"/>
                  </a:cubicBezTo>
                  <a:cubicBezTo>
                    <a:pt x="8176" y="63758"/>
                    <a:pt x="10780" y="63615"/>
                    <a:pt x="13836" y="63437"/>
                  </a:cubicBezTo>
                  <a:cubicBezTo>
                    <a:pt x="18991" y="63128"/>
                    <a:pt x="25421" y="62723"/>
                    <a:pt x="32576" y="62723"/>
                  </a:cubicBezTo>
                  <a:cubicBezTo>
                    <a:pt x="46329" y="62723"/>
                    <a:pt x="55754" y="63726"/>
                    <a:pt x="59696" y="63726"/>
                  </a:cubicBezTo>
                  <a:cubicBezTo>
                    <a:pt x="60652" y="63726"/>
                    <a:pt x="61285" y="63667"/>
                    <a:pt x="61580" y="63520"/>
                  </a:cubicBezTo>
                  <a:cubicBezTo>
                    <a:pt x="63092" y="62782"/>
                    <a:pt x="58734" y="38613"/>
                    <a:pt x="59056" y="26123"/>
                  </a:cubicBezTo>
                  <a:cubicBezTo>
                    <a:pt x="59294" y="16491"/>
                    <a:pt x="59091" y="4847"/>
                    <a:pt x="58984" y="1"/>
                  </a:cubicBezTo>
                  <a:lnTo>
                    <a:pt x="46709" y="1"/>
                  </a:lnTo>
                  <a:lnTo>
                    <a:pt x="46709" y="7466"/>
                  </a:lnTo>
                  <a:lnTo>
                    <a:pt x="40280" y="7466"/>
                  </a:lnTo>
                  <a:lnTo>
                    <a:pt x="40280" y="1"/>
                  </a:lnTo>
                  <a:lnTo>
                    <a:pt x="25575" y="1"/>
                  </a:lnTo>
                  <a:lnTo>
                    <a:pt x="25575" y="7466"/>
                  </a:lnTo>
                  <a:lnTo>
                    <a:pt x="19515" y="7466"/>
                  </a:lnTo>
                  <a:lnTo>
                    <a:pt x="195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4"/>
            <p:cNvSpPr/>
            <p:nvPr/>
          </p:nvSpPr>
          <p:spPr>
            <a:xfrm>
              <a:off x="6154025" y="2308550"/>
              <a:ext cx="161050" cy="186650"/>
            </a:xfrm>
            <a:custGeom>
              <a:avLst/>
              <a:gdLst/>
              <a:ahLst/>
              <a:cxnLst/>
              <a:rect l="l" t="t" r="r" b="b"/>
              <a:pathLst>
                <a:path w="6442" h="7466" extrusionOk="0">
                  <a:moveTo>
                    <a:pt x="1" y="1"/>
                  </a:moveTo>
                  <a:lnTo>
                    <a:pt x="1" y="7466"/>
                  </a:lnTo>
                  <a:lnTo>
                    <a:pt x="6442" y="7466"/>
                  </a:lnTo>
                  <a:lnTo>
                    <a:pt x="6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4"/>
            <p:cNvSpPr/>
            <p:nvPr/>
          </p:nvSpPr>
          <p:spPr>
            <a:xfrm>
              <a:off x="6066525" y="1768300"/>
              <a:ext cx="248550" cy="540275"/>
            </a:xfrm>
            <a:custGeom>
              <a:avLst/>
              <a:gdLst/>
              <a:ahLst/>
              <a:cxnLst/>
              <a:rect l="l" t="t" r="r" b="b"/>
              <a:pathLst>
                <a:path w="9942" h="21611" extrusionOk="0">
                  <a:moveTo>
                    <a:pt x="2715" y="1"/>
                  </a:moveTo>
                  <a:lnTo>
                    <a:pt x="0" y="1168"/>
                  </a:lnTo>
                  <a:lnTo>
                    <a:pt x="1726" y="11300"/>
                  </a:lnTo>
                  <a:lnTo>
                    <a:pt x="3501" y="21611"/>
                  </a:lnTo>
                  <a:lnTo>
                    <a:pt x="9942" y="21611"/>
                  </a:lnTo>
                  <a:lnTo>
                    <a:pt x="5846" y="9383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4"/>
            <p:cNvSpPr/>
            <p:nvPr/>
          </p:nvSpPr>
          <p:spPr>
            <a:xfrm>
              <a:off x="4318350" y="1780550"/>
              <a:ext cx="103200" cy="48300"/>
            </a:xfrm>
            <a:custGeom>
              <a:avLst/>
              <a:gdLst/>
              <a:ahLst/>
              <a:cxnLst/>
              <a:rect l="l" t="t" r="r" b="b"/>
              <a:pathLst>
                <a:path w="4128" h="1932" extrusionOk="0">
                  <a:moveTo>
                    <a:pt x="1327" y="0"/>
                  </a:moveTo>
                  <a:cubicBezTo>
                    <a:pt x="893" y="0"/>
                    <a:pt x="463" y="98"/>
                    <a:pt x="85" y="309"/>
                  </a:cubicBezTo>
                  <a:cubicBezTo>
                    <a:pt x="0" y="362"/>
                    <a:pt x="38" y="481"/>
                    <a:pt x="123" y="481"/>
                  </a:cubicBezTo>
                  <a:cubicBezTo>
                    <a:pt x="134" y="481"/>
                    <a:pt x="145" y="479"/>
                    <a:pt x="156" y="475"/>
                  </a:cubicBezTo>
                  <a:cubicBezTo>
                    <a:pt x="510" y="388"/>
                    <a:pt x="876" y="332"/>
                    <a:pt x="1240" y="332"/>
                  </a:cubicBezTo>
                  <a:cubicBezTo>
                    <a:pt x="1623" y="332"/>
                    <a:pt x="2005" y="394"/>
                    <a:pt x="2371" y="547"/>
                  </a:cubicBezTo>
                  <a:cubicBezTo>
                    <a:pt x="2669" y="678"/>
                    <a:pt x="2954" y="856"/>
                    <a:pt x="3204" y="1083"/>
                  </a:cubicBezTo>
                  <a:cubicBezTo>
                    <a:pt x="3454" y="1321"/>
                    <a:pt x="3645" y="1594"/>
                    <a:pt x="3847" y="1868"/>
                  </a:cubicBezTo>
                  <a:cubicBezTo>
                    <a:pt x="3878" y="1912"/>
                    <a:pt x="3925" y="1931"/>
                    <a:pt x="3972" y="1931"/>
                  </a:cubicBezTo>
                  <a:cubicBezTo>
                    <a:pt x="4052" y="1931"/>
                    <a:pt x="4128" y="1871"/>
                    <a:pt x="4097" y="1773"/>
                  </a:cubicBezTo>
                  <a:cubicBezTo>
                    <a:pt x="3847" y="1071"/>
                    <a:pt x="3169" y="511"/>
                    <a:pt x="2502" y="237"/>
                  </a:cubicBezTo>
                  <a:cubicBezTo>
                    <a:pt x="2131" y="83"/>
                    <a:pt x="1727" y="0"/>
                    <a:pt x="1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4"/>
            <p:cNvSpPr/>
            <p:nvPr/>
          </p:nvSpPr>
          <p:spPr>
            <a:xfrm>
              <a:off x="4417850" y="1483400"/>
              <a:ext cx="98800" cy="344625"/>
            </a:xfrm>
            <a:custGeom>
              <a:avLst/>
              <a:gdLst/>
              <a:ahLst/>
              <a:cxnLst/>
              <a:rect l="l" t="t" r="r" b="b"/>
              <a:pathLst>
                <a:path w="3952" h="13785" extrusionOk="0">
                  <a:moveTo>
                    <a:pt x="990" y="0"/>
                  </a:moveTo>
                  <a:cubicBezTo>
                    <a:pt x="860" y="0"/>
                    <a:pt x="749" y="190"/>
                    <a:pt x="868" y="288"/>
                  </a:cubicBezTo>
                  <a:cubicBezTo>
                    <a:pt x="1570" y="943"/>
                    <a:pt x="2153" y="1646"/>
                    <a:pt x="2570" y="2515"/>
                  </a:cubicBezTo>
                  <a:cubicBezTo>
                    <a:pt x="2999" y="3420"/>
                    <a:pt x="3213" y="4420"/>
                    <a:pt x="3225" y="5432"/>
                  </a:cubicBezTo>
                  <a:cubicBezTo>
                    <a:pt x="3237" y="6444"/>
                    <a:pt x="3011" y="7444"/>
                    <a:pt x="2582" y="8361"/>
                  </a:cubicBezTo>
                  <a:cubicBezTo>
                    <a:pt x="2189" y="9206"/>
                    <a:pt x="1677" y="9992"/>
                    <a:pt x="1201" y="10790"/>
                  </a:cubicBezTo>
                  <a:cubicBezTo>
                    <a:pt x="951" y="11230"/>
                    <a:pt x="701" y="11671"/>
                    <a:pt x="487" y="12135"/>
                  </a:cubicBezTo>
                  <a:cubicBezTo>
                    <a:pt x="260" y="12623"/>
                    <a:pt x="117" y="13099"/>
                    <a:pt x="22" y="13623"/>
                  </a:cubicBezTo>
                  <a:cubicBezTo>
                    <a:pt x="1" y="13723"/>
                    <a:pt x="78" y="13785"/>
                    <a:pt x="153" y="13785"/>
                  </a:cubicBezTo>
                  <a:cubicBezTo>
                    <a:pt x="203" y="13785"/>
                    <a:pt x="253" y="13757"/>
                    <a:pt x="272" y="13695"/>
                  </a:cubicBezTo>
                  <a:lnTo>
                    <a:pt x="260" y="13695"/>
                  </a:lnTo>
                  <a:cubicBezTo>
                    <a:pt x="796" y="11814"/>
                    <a:pt x="2189" y="10349"/>
                    <a:pt x="3011" y="8611"/>
                  </a:cubicBezTo>
                  <a:cubicBezTo>
                    <a:pt x="3904" y="6694"/>
                    <a:pt x="3951" y="4479"/>
                    <a:pt x="3046" y="2562"/>
                  </a:cubicBezTo>
                  <a:cubicBezTo>
                    <a:pt x="2594" y="1598"/>
                    <a:pt x="1903" y="681"/>
                    <a:pt x="1070" y="26"/>
                  </a:cubicBezTo>
                  <a:cubicBezTo>
                    <a:pt x="1044" y="8"/>
                    <a:pt x="1016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4"/>
            <p:cNvSpPr/>
            <p:nvPr/>
          </p:nvSpPr>
          <p:spPr>
            <a:xfrm>
              <a:off x="4397850" y="1535500"/>
              <a:ext cx="84325" cy="57175"/>
            </a:xfrm>
            <a:custGeom>
              <a:avLst/>
              <a:gdLst/>
              <a:ahLst/>
              <a:cxnLst/>
              <a:rect l="l" t="t" r="r" b="b"/>
              <a:pathLst>
                <a:path w="3373" h="2287" extrusionOk="0">
                  <a:moveTo>
                    <a:pt x="295" y="1"/>
                  </a:moveTo>
                  <a:cubicBezTo>
                    <a:pt x="280" y="1"/>
                    <a:pt x="265" y="1"/>
                    <a:pt x="251" y="2"/>
                  </a:cubicBezTo>
                  <a:cubicBezTo>
                    <a:pt x="96" y="14"/>
                    <a:pt x="1" y="240"/>
                    <a:pt x="167" y="312"/>
                  </a:cubicBezTo>
                  <a:cubicBezTo>
                    <a:pt x="298" y="383"/>
                    <a:pt x="453" y="407"/>
                    <a:pt x="596" y="455"/>
                  </a:cubicBezTo>
                  <a:cubicBezTo>
                    <a:pt x="751" y="490"/>
                    <a:pt x="894" y="550"/>
                    <a:pt x="1025" y="598"/>
                  </a:cubicBezTo>
                  <a:cubicBezTo>
                    <a:pt x="1298" y="717"/>
                    <a:pt x="1560" y="848"/>
                    <a:pt x="1810" y="1014"/>
                  </a:cubicBezTo>
                  <a:cubicBezTo>
                    <a:pt x="2299" y="1336"/>
                    <a:pt x="2787" y="1752"/>
                    <a:pt x="3132" y="2241"/>
                  </a:cubicBezTo>
                  <a:cubicBezTo>
                    <a:pt x="3157" y="2273"/>
                    <a:pt x="3191" y="2287"/>
                    <a:pt x="3224" y="2287"/>
                  </a:cubicBezTo>
                  <a:cubicBezTo>
                    <a:pt x="3300" y="2287"/>
                    <a:pt x="3372" y="2213"/>
                    <a:pt x="3322" y="2122"/>
                  </a:cubicBezTo>
                  <a:cubicBezTo>
                    <a:pt x="2989" y="1562"/>
                    <a:pt x="2572" y="1086"/>
                    <a:pt x="2037" y="717"/>
                  </a:cubicBezTo>
                  <a:cubicBezTo>
                    <a:pt x="1775" y="538"/>
                    <a:pt x="1489" y="383"/>
                    <a:pt x="1191" y="264"/>
                  </a:cubicBezTo>
                  <a:cubicBezTo>
                    <a:pt x="1048" y="205"/>
                    <a:pt x="894" y="145"/>
                    <a:pt x="739" y="97"/>
                  </a:cubicBezTo>
                  <a:cubicBezTo>
                    <a:pt x="598" y="54"/>
                    <a:pt x="447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4"/>
            <p:cNvSpPr/>
            <p:nvPr/>
          </p:nvSpPr>
          <p:spPr>
            <a:xfrm>
              <a:off x="4391000" y="1583750"/>
              <a:ext cx="80025" cy="24950"/>
            </a:xfrm>
            <a:custGeom>
              <a:avLst/>
              <a:gdLst/>
              <a:ahLst/>
              <a:cxnLst/>
              <a:rect l="l" t="t" r="r" b="b"/>
              <a:pathLst>
                <a:path w="3201" h="998" extrusionOk="0">
                  <a:moveTo>
                    <a:pt x="668" y="0"/>
                  </a:moveTo>
                  <a:cubicBezTo>
                    <a:pt x="517" y="0"/>
                    <a:pt x="366" y="8"/>
                    <a:pt x="215" y="25"/>
                  </a:cubicBezTo>
                  <a:cubicBezTo>
                    <a:pt x="96" y="37"/>
                    <a:pt x="13" y="108"/>
                    <a:pt x="1" y="239"/>
                  </a:cubicBezTo>
                  <a:cubicBezTo>
                    <a:pt x="1" y="330"/>
                    <a:pt x="87" y="442"/>
                    <a:pt x="199" y="442"/>
                  </a:cubicBezTo>
                  <a:cubicBezTo>
                    <a:pt x="204" y="442"/>
                    <a:pt x="210" y="442"/>
                    <a:pt x="215" y="442"/>
                  </a:cubicBezTo>
                  <a:cubicBezTo>
                    <a:pt x="375" y="425"/>
                    <a:pt x="535" y="417"/>
                    <a:pt x="695" y="417"/>
                  </a:cubicBezTo>
                  <a:cubicBezTo>
                    <a:pt x="1455" y="417"/>
                    <a:pt x="2213" y="604"/>
                    <a:pt x="2882" y="977"/>
                  </a:cubicBezTo>
                  <a:cubicBezTo>
                    <a:pt x="2910" y="992"/>
                    <a:pt x="2938" y="998"/>
                    <a:pt x="2964" y="998"/>
                  </a:cubicBezTo>
                  <a:cubicBezTo>
                    <a:pt x="3111" y="998"/>
                    <a:pt x="3201" y="793"/>
                    <a:pt x="3049" y="692"/>
                  </a:cubicBezTo>
                  <a:cubicBezTo>
                    <a:pt x="2333" y="248"/>
                    <a:pt x="1505" y="0"/>
                    <a:pt x="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4"/>
            <p:cNvSpPr/>
            <p:nvPr/>
          </p:nvSpPr>
          <p:spPr>
            <a:xfrm>
              <a:off x="4483825" y="1392500"/>
              <a:ext cx="267975" cy="161050"/>
            </a:xfrm>
            <a:custGeom>
              <a:avLst/>
              <a:gdLst/>
              <a:ahLst/>
              <a:cxnLst/>
              <a:rect l="l" t="t" r="r" b="b"/>
              <a:pathLst>
                <a:path w="10719" h="6442" extrusionOk="0">
                  <a:moveTo>
                    <a:pt x="9980" y="1"/>
                  </a:moveTo>
                  <a:cubicBezTo>
                    <a:pt x="9854" y="1"/>
                    <a:pt x="9724" y="139"/>
                    <a:pt x="9789" y="293"/>
                  </a:cubicBezTo>
                  <a:cubicBezTo>
                    <a:pt x="10575" y="1996"/>
                    <a:pt x="10135" y="4115"/>
                    <a:pt x="8599" y="5234"/>
                  </a:cubicBezTo>
                  <a:cubicBezTo>
                    <a:pt x="7908" y="5746"/>
                    <a:pt x="7063" y="6044"/>
                    <a:pt x="6206" y="6044"/>
                  </a:cubicBezTo>
                  <a:cubicBezTo>
                    <a:pt x="6192" y="6044"/>
                    <a:pt x="6179" y="6044"/>
                    <a:pt x="6165" y="6044"/>
                  </a:cubicBezTo>
                  <a:cubicBezTo>
                    <a:pt x="5133" y="6044"/>
                    <a:pt x="4193" y="5599"/>
                    <a:pt x="3229" y="5294"/>
                  </a:cubicBezTo>
                  <a:cubicBezTo>
                    <a:pt x="2712" y="5138"/>
                    <a:pt x="2143" y="5012"/>
                    <a:pt x="1586" y="5012"/>
                  </a:cubicBezTo>
                  <a:cubicBezTo>
                    <a:pt x="1077" y="5012"/>
                    <a:pt x="577" y="5117"/>
                    <a:pt x="134" y="5401"/>
                  </a:cubicBezTo>
                  <a:cubicBezTo>
                    <a:pt x="0" y="5483"/>
                    <a:pt x="79" y="5653"/>
                    <a:pt x="210" y="5653"/>
                  </a:cubicBezTo>
                  <a:cubicBezTo>
                    <a:pt x="231" y="5653"/>
                    <a:pt x="253" y="5649"/>
                    <a:pt x="276" y="5639"/>
                  </a:cubicBezTo>
                  <a:cubicBezTo>
                    <a:pt x="695" y="5447"/>
                    <a:pt x="1111" y="5371"/>
                    <a:pt x="1527" y="5371"/>
                  </a:cubicBezTo>
                  <a:cubicBezTo>
                    <a:pt x="3087" y="5371"/>
                    <a:pt x="4633" y="6441"/>
                    <a:pt x="6220" y="6441"/>
                  </a:cubicBezTo>
                  <a:cubicBezTo>
                    <a:pt x="6279" y="6441"/>
                    <a:pt x="6337" y="6440"/>
                    <a:pt x="6396" y="6437"/>
                  </a:cubicBezTo>
                  <a:cubicBezTo>
                    <a:pt x="8277" y="6341"/>
                    <a:pt x="9956" y="5044"/>
                    <a:pt x="10444" y="3222"/>
                  </a:cubicBezTo>
                  <a:cubicBezTo>
                    <a:pt x="10718" y="2186"/>
                    <a:pt x="10623" y="1055"/>
                    <a:pt x="10135" y="102"/>
                  </a:cubicBezTo>
                  <a:cubicBezTo>
                    <a:pt x="10097" y="31"/>
                    <a:pt x="10039" y="1"/>
                    <a:pt x="9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4"/>
            <p:cNvSpPr/>
            <p:nvPr/>
          </p:nvSpPr>
          <p:spPr>
            <a:xfrm>
              <a:off x="4754750" y="1412025"/>
              <a:ext cx="37825" cy="83325"/>
            </a:xfrm>
            <a:custGeom>
              <a:avLst/>
              <a:gdLst/>
              <a:ahLst/>
              <a:cxnLst/>
              <a:rect l="l" t="t" r="r" b="b"/>
              <a:pathLst>
                <a:path w="1513" h="3333" extrusionOk="0">
                  <a:moveTo>
                    <a:pt x="1185" y="0"/>
                  </a:moveTo>
                  <a:cubicBezTo>
                    <a:pt x="1090" y="0"/>
                    <a:pt x="1000" y="60"/>
                    <a:pt x="1012" y="179"/>
                  </a:cubicBezTo>
                  <a:cubicBezTo>
                    <a:pt x="1143" y="1226"/>
                    <a:pt x="798" y="2346"/>
                    <a:pt x="84" y="3120"/>
                  </a:cubicBezTo>
                  <a:cubicBezTo>
                    <a:pt x="1" y="3212"/>
                    <a:pt x="82" y="3333"/>
                    <a:pt x="173" y="3333"/>
                  </a:cubicBezTo>
                  <a:cubicBezTo>
                    <a:pt x="199" y="3333"/>
                    <a:pt x="226" y="3322"/>
                    <a:pt x="250" y="3298"/>
                  </a:cubicBezTo>
                  <a:cubicBezTo>
                    <a:pt x="1084" y="2477"/>
                    <a:pt x="1512" y="1346"/>
                    <a:pt x="1393" y="179"/>
                  </a:cubicBezTo>
                  <a:cubicBezTo>
                    <a:pt x="1381" y="60"/>
                    <a:pt x="1280" y="0"/>
                    <a:pt x="11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4"/>
            <p:cNvSpPr/>
            <p:nvPr/>
          </p:nvSpPr>
          <p:spPr>
            <a:xfrm>
              <a:off x="4784950" y="1433600"/>
              <a:ext cx="39175" cy="58925"/>
            </a:xfrm>
            <a:custGeom>
              <a:avLst/>
              <a:gdLst/>
              <a:ahLst/>
              <a:cxnLst/>
              <a:rect l="l" t="t" r="r" b="b"/>
              <a:pathLst>
                <a:path w="1567" h="2357" extrusionOk="0">
                  <a:moveTo>
                    <a:pt x="1371" y="0"/>
                  </a:moveTo>
                  <a:cubicBezTo>
                    <a:pt x="1292" y="0"/>
                    <a:pt x="1210" y="45"/>
                    <a:pt x="1185" y="125"/>
                  </a:cubicBezTo>
                  <a:cubicBezTo>
                    <a:pt x="1150" y="221"/>
                    <a:pt x="1150" y="316"/>
                    <a:pt x="1138" y="423"/>
                  </a:cubicBezTo>
                  <a:cubicBezTo>
                    <a:pt x="1126" y="518"/>
                    <a:pt x="1102" y="614"/>
                    <a:pt x="1078" y="709"/>
                  </a:cubicBezTo>
                  <a:cubicBezTo>
                    <a:pt x="1031" y="899"/>
                    <a:pt x="959" y="1090"/>
                    <a:pt x="864" y="1256"/>
                  </a:cubicBezTo>
                  <a:cubicBezTo>
                    <a:pt x="685" y="1602"/>
                    <a:pt x="411" y="1935"/>
                    <a:pt x="90" y="2161"/>
                  </a:cubicBezTo>
                  <a:cubicBezTo>
                    <a:pt x="0" y="2221"/>
                    <a:pt x="53" y="2356"/>
                    <a:pt x="142" y="2356"/>
                  </a:cubicBezTo>
                  <a:cubicBezTo>
                    <a:pt x="159" y="2356"/>
                    <a:pt x="178" y="2351"/>
                    <a:pt x="197" y="2340"/>
                  </a:cubicBezTo>
                  <a:cubicBezTo>
                    <a:pt x="590" y="2102"/>
                    <a:pt x="912" y="1804"/>
                    <a:pt x="1150" y="1423"/>
                  </a:cubicBezTo>
                  <a:cubicBezTo>
                    <a:pt x="1269" y="1233"/>
                    <a:pt x="1352" y="1030"/>
                    <a:pt x="1424" y="828"/>
                  </a:cubicBezTo>
                  <a:cubicBezTo>
                    <a:pt x="1495" y="614"/>
                    <a:pt x="1566" y="352"/>
                    <a:pt x="1531" y="125"/>
                  </a:cubicBezTo>
                  <a:cubicBezTo>
                    <a:pt x="1513" y="39"/>
                    <a:pt x="1444" y="0"/>
                    <a:pt x="1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4"/>
            <p:cNvSpPr/>
            <p:nvPr/>
          </p:nvSpPr>
          <p:spPr>
            <a:xfrm>
              <a:off x="4808950" y="1445625"/>
              <a:ext cx="139600" cy="108325"/>
            </a:xfrm>
            <a:custGeom>
              <a:avLst/>
              <a:gdLst/>
              <a:ahLst/>
              <a:cxnLst/>
              <a:rect l="l" t="t" r="r" b="b"/>
              <a:pathLst>
                <a:path w="5584" h="4333" extrusionOk="0">
                  <a:moveTo>
                    <a:pt x="5237" y="0"/>
                  </a:moveTo>
                  <a:cubicBezTo>
                    <a:pt x="5140" y="0"/>
                    <a:pt x="5047" y="63"/>
                    <a:pt x="5047" y="192"/>
                  </a:cubicBezTo>
                  <a:cubicBezTo>
                    <a:pt x="5047" y="799"/>
                    <a:pt x="4964" y="1359"/>
                    <a:pt x="4702" y="1907"/>
                  </a:cubicBezTo>
                  <a:cubicBezTo>
                    <a:pt x="4464" y="2430"/>
                    <a:pt x="4107" y="2895"/>
                    <a:pt x="3642" y="3240"/>
                  </a:cubicBezTo>
                  <a:cubicBezTo>
                    <a:pt x="3002" y="3728"/>
                    <a:pt x="2168" y="3991"/>
                    <a:pt x="1346" y="3991"/>
                  </a:cubicBezTo>
                  <a:cubicBezTo>
                    <a:pt x="946" y="3991"/>
                    <a:pt x="548" y="3928"/>
                    <a:pt x="178" y="3800"/>
                  </a:cubicBezTo>
                  <a:cubicBezTo>
                    <a:pt x="164" y="3795"/>
                    <a:pt x="151" y="3792"/>
                    <a:pt x="139" y="3792"/>
                  </a:cubicBezTo>
                  <a:cubicBezTo>
                    <a:pt x="36" y="3792"/>
                    <a:pt x="1" y="3961"/>
                    <a:pt x="118" y="4014"/>
                  </a:cubicBezTo>
                  <a:cubicBezTo>
                    <a:pt x="603" y="4215"/>
                    <a:pt x="1089" y="4332"/>
                    <a:pt x="1595" y="4332"/>
                  </a:cubicBezTo>
                  <a:cubicBezTo>
                    <a:pt x="1748" y="4332"/>
                    <a:pt x="1902" y="4322"/>
                    <a:pt x="2059" y="4300"/>
                  </a:cubicBezTo>
                  <a:cubicBezTo>
                    <a:pt x="2726" y="4216"/>
                    <a:pt x="3369" y="3966"/>
                    <a:pt x="3893" y="3562"/>
                  </a:cubicBezTo>
                  <a:cubicBezTo>
                    <a:pt x="4893" y="2811"/>
                    <a:pt x="5583" y="1466"/>
                    <a:pt x="5452" y="192"/>
                  </a:cubicBezTo>
                  <a:cubicBezTo>
                    <a:pt x="5440" y="66"/>
                    <a:pt x="5337" y="0"/>
                    <a:pt x="5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4"/>
            <p:cNvSpPr/>
            <p:nvPr/>
          </p:nvSpPr>
          <p:spPr>
            <a:xfrm>
              <a:off x="4926425" y="1470050"/>
              <a:ext cx="47725" cy="63225"/>
            </a:xfrm>
            <a:custGeom>
              <a:avLst/>
              <a:gdLst/>
              <a:ahLst/>
              <a:cxnLst/>
              <a:rect l="l" t="t" r="r" b="b"/>
              <a:pathLst>
                <a:path w="1909" h="2529" extrusionOk="0">
                  <a:moveTo>
                    <a:pt x="1670" y="1"/>
                  </a:moveTo>
                  <a:cubicBezTo>
                    <a:pt x="1575" y="1"/>
                    <a:pt x="1515" y="60"/>
                    <a:pt x="1480" y="144"/>
                  </a:cubicBezTo>
                  <a:cubicBezTo>
                    <a:pt x="1432" y="251"/>
                    <a:pt x="1420" y="358"/>
                    <a:pt x="1396" y="465"/>
                  </a:cubicBezTo>
                  <a:cubicBezTo>
                    <a:pt x="1384" y="572"/>
                    <a:pt x="1349" y="680"/>
                    <a:pt x="1313" y="787"/>
                  </a:cubicBezTo>
                  <a:cubicBezTo>
                    <a:pt x="1241" y="989"/>
                    <a:pt x="1146" y="1191"/>
                    <a:pt x="1039" y="1370"/>
                  </a:cubicBezTo>
                  <a:cubicBezTo>
                    <a:pt x="813" y="1739"/>
                    <a:pt x="491" y="2084"/>
                    <a:pt x="122" y="2299"/>
                  </a:cubicBezTo>
                  <a:cubicBezTo>
                    <a:pt x="0" y="2370"/>
                    <a:pt x="78" y="2528"/>
                    <a:pt x="185" y="2528"/>
                  </a:cubicBezTo>
                  <a:cubicBezTo>
                    <a:pt x="203" y="2528"/>
                    <a:pt x="222" y="2523"/>
                    <a:pt x="241" y="2513"/>
                  </a:cubicBezTo>
                  <a:cubicBezTo>
                    <a:pt x="694" y="2287"/>
                    <a:pt x="1075" y="1977"/>
                    <a:pt x="1372" y="1572"/>
                  </a:cubicBezTo>
                  <a:cubicBezTo>
                    <a:pt x="1515" y="1370"/>
                    <a:pt x="1634" y="1144"/>
                    <a:pt x="1718" y="918"/>
                  </a:cubicBezTo>
                  <a:cubicBezTo>
                    <a:pt x="1813" y="680"/>
                    <a:pt x="1908" y="406"/>
                    <a:pt x="1861" y="144"/>
                  </a:cubicBezTo>
                  <a:cubicBezTo>
                    <a:pt x="1849" y="60"/>
                    <a:pt x="1753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4"/>
            <p:cNvSpPr/>
            <p:nvPr/>
          </p:nvSpPr>
          <p:spPr>
            <a:xfrm>
              <a:off x="4944400" y="1394350"/>
              <a:ext cx="74975" cy="157950"/>
            </a:xfrm>
            <a:custGeom>
              <a:avLst/>
              <a:gdLst/>
              <a:ahLst/>
              <a:cxnLst/>
              <a:rect l="l" t="t" r="r" b="b"/>
              <a:pathLst>
                <a:path w="2999" h="6318" extrusionOk="0">
                  <a:moveTo>
                    <a:pt x="873" y="0"/>
                  </a:moveTo>
                  <a:cubicBezTo>
                    <a:pt x="760" y="0"/>
                    <a:pt x="699" y="175"/>
                    <a:pt x="808" y="219"/>
                  </a:cubicBezTo>
                  <a:cubicBezTo>
                    <a:pt x="1915" y="695"/>
                    <a:pt x="2582" y="1922"/>
                    <a:pt x="2475" y="3100"/>
                  </a:cubicBezTo>
                  <a:cubicBezTo>
                    <a:pt x="2344" y="4422"/>
                    <a:pt x="1344" y="5446"/>
                    <a:pt x="189" y="5982"/>
                  </a:cubicBezTo>
                  <a:cubicBezTo>
                    <a:pt x="0" y="6076"/>
                    <a:pt x="125" y="6318"/>
                    <a:pt x="304" y="6318"/>
                  </a:cubicBezTo>
                  <a:cubicBezTo>
                    <a:pt x="328" y="6318"/>
                    <a:pt x="354" y="6313"/>
                    <a:pt x="380" y="6303"/>
                  </a:cubicBezTo>
                  <a:cubicBezTo>
                    <a:pt x="1392" y="5863"/>
                    <a:pt x="2225" y="5005"/>
                    <a:pt x="2618" y="3981"/>
                  </a:cubicBezTo>
                  <a:cubicBezTo>
                    <a:pt x="2999" y="2981"/>
                    <a:pt x="2868" y="1838"/>
                    <a:pt x="2237" y="969"/>
                  </a:cubicBezTo>
                  <a:cubicBezTo>
                    <a:pt x="1892" y="505"/>
                    <a:pt x="1463" y="183"/>
                    <a:pt x="903" y="5"/>
                  </a:cubicBezTo>
                  <a:cubicBezTo>
                    <a:pt x="893" y="2"/>
                    <a:pt x="883" y="0"/>
                    <a:pt x="8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4"/>
            <p:cNvSpPr/>
            <p:nvPr/>
          </p:nvSpPr>
          <p:spPr>
            <a:xfrm>
              <a:off x="4813025" y="1236700"/>
              <a:ext cx="175100" cy="158600"/>
            </a:xfrm>
            <a:custGeom>
              <a:avLst/>
              <a:gdLst/>
              <a:ahLst/>
              <a:cxnLst/>
              <a:rect l="l" t="t" r="r" b="b"/>
              <a:pathLst>
                <a:path w="7004" h="6344" extrusionOk="0">
                  <a:moveTo>
                    <a:pt x="2551" y="0"/>
                  </a:moveTo>
                  <a:cubicBezTo>
                    <a:pt x="1705" y="0"/>
                    <a:pt x="848" y="250"/>
                    <a:pt x="158" y="739"/>
                  </a:cubicBezTo>
                  <a:cubicBezTo>
                    <a:pt x="0" y="856"/>
                    <a:pt x="95" y="1096"/>
                    <a:pt x="246" y="1096"/>
                  </a:cubicBezTo>
                  <a:cubicBezTo>
                    <a:pt x="278" y="1096"/>
                    <a:pt x="313" y="1085"/>
                    <a:pt x="348" y="1060"/>
                  </a:cubicBezTo>
                  <a:cubicBezTo>
                    <a:pt x="1021" y="630"/>
                    <a:pt x="1798" y="394"/>
                    <a:pt x="2575" y="394"/>
                  </a:cubicBezTo>
                  <a:cubicBezTo>
                    <a:pt x="3132" y="394"/>
                    <a:pt x="3688" y="516"/>
                    <a:pt x="4206" y="774"/>
                  </a:cubicBezTo>
                  <a:cubicBezTo>
                    <a:pt x="5373" y="1358"/>
                    <a:pt x="6206" y="2501"/>
                    <a:pt x="6337" y="3810"/>
                  </a:cubicBezTo>
                  <a:cubicBezTo>
                    <a:pt x="6420" y="4620"/>
                    <a:pt x="6218" y="5382"/>
                    <a:pt x="5896" y="6132"/>
                  </a:cubicBezTo>
                  <a:cubicBezTo>
                    <a:pt x="5847" y="6246"/>
                    <a:pt x="5933" y="6344"/>
                    <a:pt x="6026" y="6344"/>
                  </a:cubicBezTo>
                  <a:cubicBezTo>
                    <a:pt x="6069" y="6344"/>
                    <a:pt x="6113" y="6324"/>
                    <a:pt x="6146" y="6275"/>
                  </a:cubicBezTo>
                  <a:cubicBezTo>
                    <a:pt x="7004" y="5049"/>
                    <a:pt x="6885" y="3227"/>
                    <a:pt x="6111" y="1989"/>
                  </a:cubicBezTo>
                  <a:cubicBezTo>
                    <a:pt x="5337" y="774"/>
                    <a:pt x="3991" y="0"/>
                    <a:pt x="2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4"/>
            <p:cNvSpPr/>
            <p:nvPr/>
          </p:nvSpPr>
          <p:spPr>
            <a:xfrm>
              <a:off x="4587175" y="1209300"/>
              <a:ext cx="231375" cy="131525"/>
            </a:xfrm>
            <a:custGeom>
              <a:avLst/>
              <a:gdLst/>
              <a:ahLst/>
              <a:cxnLst/>
              <a:rect l="l" t="t" r="r" b="b"/>
              <a:pathLst>
                <a:path w="9255" h="5261" extrusionOk="0">
                  <a:moveTo>
                    <a:pt x="4983" y="0"/>
                  </a:moveTo>
                  <a:cubicBezTo>
                    <a:pt x="4957" y="0"/>
                    <a:pt x="4931" y="1"/>
                    <a:pt x="4905" y="1"/>
                  </a:cubicBezTo>
                  <a:cubicBezTo>
                    <a:pt x="3227" y="13"/>
                    <a:pt x="1405" y="787"/>
                    <a:pt x="583" y="2311"/>
                  </a:cubicBezTo>
                  <a:cubicBezTo>
                    <a:pt x="119" y="3180"/>
                    <a:pt x="0" y="4228"/>
                    <a:pt x="381" y="5144"/>
                  </a:cubicBezTo>
                  <a:cubicBezTo>
                    <a:pt x="414" y="5226"/>
                    <a:pt x="486" y="5261"/>
                    <a:pt x="555" y="5261"/>
                  </a:cubicBezTo>
                  <a:cubicBezTo>
                    <a:pt x="659" y="5261"/>
                    <a:pt x="757" y="5182"/>
                    <a:pt x="714" y="5061"/>
                  </a:cubicBezTo>
                  <a:cubicBezTo>
                    <a:pt x="417" y="4287"/>
                    <a:pt x="464" y="3430"/>
                    <a:pt x="810" y="2692"/>
                  </a:cubicBezTo>
                  <a:cubicBezTo>
                    <a:pt x="1155" y="1954"/>
                    <a:pt x="1762" y="1382"/>
                    <a:pt x="2477" y="989"/>
                  </a:cubicBezTo>
                  <a:cubicBezTo>
                    <a:pt x="3242" y="572"/>
                    <a:pt x="4113" y="367"/>
                    <a:pt x="4987" y="367"/>
                  </a:cubicBezTo>
                  <a:cubicBezTo>
                    <a:pt x="5635" y="367"/>
                    <a:pt x="6285" y="480"/>
                    <a:pt x="6894" y="703"/>
                  </a:cubicBezTo>
                  <a:cubicBezTo>
                    <a:pt x="7715" y="1013"/>
                    <a:pt x="8358" y="1525"/>
                    <a:pt x="8965" y="2132"/>
                  </a:cubicBezTo>
                  <a:cubicBezTo>
                    <a:pt x="8995" y="2159"/>
                    <a:pt x="9028" y="2170"/>
                    <a:pt x="9061" y="2170"/>
                  </a:cubicBezTo>
                  <a:cubicBezTo>
                    <a:pt x="9162" y="2170"/>
                    <a:pt x="9254" y="2064"/>
                    <a:pt x="9192" y="1966"/>
                  </a:cubicBezTo>
                  <a:cubicBezTo>
                    <a:pt x="8751" y="1299"/>
                    <a:pt x="8013" y="811"/>
                    <a:pt x="7299" y="501"/>
                  </a:cubicBezTo>
                  <a:cubicBezTo>
                    <a:pt x="6560" y="178"/>
                    <a:pt x="5778" y="0"/>
                    <a:pt x="49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4"/>
            <p:cNvSpPr/>
            <p:nvPr/>
          </p:nvSpPr>
          <p:spPr>
            <a:xfrm>
              <a:off x="4610675" y="1245950"/>
              <a:ext cx="53800" cy="86950"/>
            </a:xfrm>
            <a:custGeom>
              <a:avLst/>
              <a:gdLst/>
              <a:ahLst/>
              <a:cxnLst/>
              <a:rect l="l" t="t" r="r" b="b"/>
              <a:pathLst>
                <a:path w="2152" h="3478" extrusionOk="0">
                  <a:moveTo>
                    <a:pt x="1893" y="0"/>
                  </a:moveTo>
                  <a:cubicBezTo>
                    <a:pt x="1867" y="0"/>
                    <a:pt x="1839" y="7"/>
                    <a:pt x="1810" y="23"/>
                  </a:cubicBezTo>
                  <a:cubicBezTo>
                    <a:pt x="679" y="714"/>
                    <a:pt x="1" y="2035"/>
                    <a:pt x="155" y="3357"/>
                  </a:cubicBezTo>
                  <a:cubicBezTo>
                    <a:pt x="168" y="3436"/>
                    <a:pt x="238" y="3478"/>
                    <a:pt x="303" y="3478"/>
                  </a:cubicBezTo>
                  <a:cubicBezTo>
                    <a:pt x="366" y="3478"/>
                    <a:pt x="423" y="3439"/>
                    <a:pt x="417" y="3357"/>
                  </a:cubicBezTo>
                  <a:cubicBezTo>
                    <a:pt x="334" y="2154"/>
                    <a:pt x="953" y="940"/>
                    <a:pt x="1989" y="321"/>
                  </a:cubicBezTo>
                  <a:cubicBezTo>
                    <a:pt x="2151" y="230"/>
                    <a:pt x="2046" y="0"/>
                    <a:pt x="18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4"/>
            <p:cNvSpPr/>
            <p:nvPr/>
          </p:nvSpPr>
          <p:spPr>
            <a:xfrm>
              <a:off x="4635275" y="1252725"/>
              <a:ext cx="57375" cy="66000"/>
            </a:xfrm>
            <a:custGeom>
              <a:avLst/>
              <a:gdLst/>
              <a:ahLst/>
              <a:cxnLst/>
              <a:rect l="l" t="t" r="r" b="b"/>
              <a:pathLst>
                <a:path w="2295" h="2640" extrusionOk="0">
                  <a:moveTo>
                    <a:pt x="2016" y="0"/>
                  </a:moveTo>
                  <a:cubicBezTo>
                    <a:pt x="1986" y="0"/>
                    <a:pt x="1954" y="8"/>
                    <a:pt x="1922" y="26"/>
                  </a:cubicBezTo>
                  <a:cubicBezTo>
                    <a:pt x="1469" y="300"/>
                    <a:pt x="1064" y="657"/>
                    <a:pt x="743" y="1074"/>
                  </a:cubicBezTo>
                  <a:cubicBezTo>
                    <a:pt x="410" y="1502"/>
                    <a:pt x="183" y="1979"/>
                    <a:pt x="29" y="2479"/>
                  </a:cubicBezTo>
                  <a:cubicBezTo>
                    <a:pt x="0" y="2579"/>
                    <a:pt x="74" y="2640"/>
                    <a:pt x="151" y="2640"/>
                  </a:cubicBezTo>
                  <a:cubicBezTo>
                    <a:pt x="202" y="2640"/>
                    <a:pt x="255" y="2612"/>
                    <a:pt x="279" y="2550"/>
                  </a:cubicBezTo>
                  <a:cubicBezTo>
                    <a:pt x="612" y="1645"/>
                    <a:pt x="1291" y="848"/>
                    <a:pt x="2112" y="360"/>
                  </a:cubicBezTo>
                  <a:cubicBezTo>
                    <a:pt x="2294" y="248"/>
                    <a:pt x="2184" y="0"/>
                    <a:pt x="20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4"/>
            <p:cNvSpPr/>
            <p:nvPr/>
          </p:nvSpPr>
          <p:spPr>
            <a:xfrm>
              <a:off x="4403950" y="1280450"/>
              <a:ext cx="194700" cy="132100"/>
            </a:xfrm>
            <a:custGeom>
              <a:avLst/>
              <a:gdLst/>
              <a:ahLst/>
              <a:cxnLst/>
              <a:rect l="l" t="t" r="r" b="b"/>
              <a:pathLst>
                <a:path w="7788" h="5284" extrusionOk="0">
                  <a:moveTo>
                    <a:pt x="5280" y="1"/>
                  </a:moveTo>
                  <a:cubicBezTo>
                    <a:pt x="4683" y="1"/>
                    <a:pt x="4085" y="100"/>
                    <a:pt x="3519" y="298"/>
                  </a:cubicBezTo>
                  <a:cubicBezTo>
                    <a:pt x="2233" y="751"/>
                    <a:pt x="1173" y="1715"/>
                    <a:pt x="566" y="2930"/>
                  </a:cubicBezTo>
                  <a:cubicBezTo>
                    <a:pt x="233" y="3608"/>
                    <a:pt x="30" y="4346"/>
                    <a:pt x="7" y="5096"/>
                  </a:cubicBezTo>
                  <a:cubicBezTo>
                    <a:pt x="1" y="5221"/>
                    <a:pt x="90" y="5284"/>
                    <a:pt x="182" y="5284"/>
                  </a:cubicBezTo>
                  <a:cubicBezTo>
                    <a:pt x="275" y="5284"/>
                    <a:pt x="370" y="5221"/>
                    <a:pt x="376" y="5096"/>
                  </a:cubicBezTo>
                  <a:cubicBezTo>
                    <a:pt x="435" y="3870"/>
                    <a:pt x="971" y="2679"/>
                    <a:pt x="1840" y="1810"/>
                  </a:cubicBezTo>
                  <a:cubicBezTo>
                    <a:pt x="2757" y="882"/>
                    <a:pt x="4019" y="382"/>
                    <a:pt x="5317" y="370"/>
                  </a:cubicBezTo>
                  <a:cubicBezTo>
                    <a:pt x="5686" y="370"/>
                    <a:pt x="6067" y="405"/>
                    <a:pt x="6424" y="489"/>
                  </a:cubicBezTo>
                  <a:cubicBezTo>
                    <a:pt x="6805" y="560"/>
                    <a:pt x="7210" y="655"/>
                    <a:pt x="7555" y="810"/>
                  </a:cubicBezTo>
                  <a:cubicBezTo>
                    <a:pt x="7573" y="818"/>
                    <a:pt x="7591" y="822"/>
                    <a:pt x="7609" y="822"/>
                  </a:cubicBezTo>
                  <a:cubicBezTo>
                    <a:pt x="7714" y="822"/>
                    <a:pt x="7787" y="681"/>
                    <a:pt x="7674" y="620"/>
                  </a:cubicBezTo>
                  <a:lnTo>
                    <a:pt x="7662" y="620"/>
                  </a:lnTo>
                  <a:cubicBezTo>
                    <a:pt x="7341" y="441"/>
                    <a:pt x="7043" y="286"/>
                    <a:pt x="6698" y="179"/>
                  </a:cubicBezTo>
                  <a:cubicBezTo>
                    <a:pt x="6353" y="84"/>
                    <a:pt x="5996" y="24"/>
                    <a:pt x="5638" y="13"/>
                  </a:cubicBezTo>
                  <a:cubicBezTo>
                    <a:pt x="5519" y="5"/>
                    <a:pt x="5400" y="1"/>
                    <a:pt x="5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4"/>
            <p:cNvSpPr/>
            <p:nvPr/>
          </p:nvSpPr>
          <p:spPr>
            <a:xfrm>
              <a:off x="4270750" y="1408750"/>
              <a:ext cx="134575" cy="191350"/>
            </a:xfrm>
            <a:custGeom>
              <a:avLst/>
              <a:gdLst/>
              <a:ahLst/>
              <a:cxnLst/>
              <a:rect l="l" t="t" r="r" b="b"/>
              <a:pathLst>
                <a:path w="5383" h="7654" extrusionOk="0">
                  <a:moveTo>
                    <a:pt x="4716" y="0"/>
                  </a:moveTo>
                  <a:cubicBezTo>
                    <a:pt x="4549" y="12"/>
                    <a:pt x="4382" y="24"/>
                    <a:pt x="4227" y="48"/>
                  </a:cubicBezTo>
                  <a:cubicBezTo>
                    <a:pt x="3882" y="107"/>
                    <a:pt x="3549" y="191"/>
                    <a:pt x="3215" y="322"/>
                  </a:cubicBezTo>
                  <a:cubicBezTo>
                    <a:pt x="2584" y="572"/>
                    <a:pt x="2001" y="953"/>
                    <a:pt x="1513" y="1429"/>
                  </a:cubicBezTo>
                  <a:cubicBezTo>
                    <a:pt x="501" y="2441"/>
                    <a:pt x="1" y="3882"/>
                    <a:pt x="132" y="5310"/>
                  </a:cubicBezTo>
                  <a:cubicBezTo>
                    <a:pt x="203" y="6120"/>
                    <a:pt x="465" y="6894"/>
                    <a:pt x="917" y="7573"/>
                  </a:cubicBezTo>
                  <a:cubicBezTo>
                    <a:pt x="957" y="7630"/>
                    <a:pt x="1013" y="7654"/>
                    <a:pt x="1068" y="7654"/>
                  </a:cubicBezTo>
                  <a:cubicBezTo>
                    <a:pt x="1195" y="7654"/>
                    <a:pt x="1318" y="7527"/>
                    <a:pt x="1227" y="7394"/>
                  </a:cubicBezTo>
                  <a:cubicBezTo>
                    <a:pt x="501" y="6263"/>
                    <a:pt x="298" y="4846"/>
                    <a:pt x="667" y="3560"/>
                  </a:cubicBezTo>
                  <a:cubicBezTo>
                    <a:pt x="1037" y="2310"/>
                    <a:pt x="1953" y="1310"/>
                    <a:pt x="3120" y="762"/>
                  </a:cubicBezTo>
                  <a:cubicBezTo>
                    <a:pt x="3453" y="607"/>
                    <a:pt x="3799" y="488"/>
                    <a:pt x="4156" y="417"/>
                  </a:cubicBezTo>
                  <a:cubicBezTo>
                    <a:pt x="4335" y="381"/>
                    <a:pt x="4513" y="357"/>
                    <a:pt x="4692" y="334"/>
                  </a:cubicBezTo>
                  <a:cubicBezTo>
                    <a:pt x="4870" y="322"/>
                    <a:pt x="5061" y="274"/>
                    <a:pt x="5239" y="274"/>
                  </a:cubicBezTo>
                  <a:cubicBezTo>
                    <a:pt x="5382" y="274"/>
                    <a:pt x="5382" y="72"/>
                    <a:pt x="5239" y="48"/>
                  </a:cubicBezTo>
                  <a:cubicBezTo>
                    <a:pt x="5061" y="36"/>
                    <a:pt x="4906" y="0"/>
                    <a:pt x="4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4"/>
            <p:cNvSpPr/>
            <p:nvPr/>
          </p:nvSpPr>
          <p:spPr>
            <a:xfrm>
              <a:off x="4240700" y="1603275"/>
              <a:ext cx="81275" cy="190600"/>
            </a:xfrm>
            <a:custGeom>
              <a:avLst/>
              <a:gdLst/>
              <a:ahLst/>
              <a:cxnLst/>
              <a:rect l="l" t="t" r="r" b="b"/>
              <a:pathLst>
                <a:path w="3251" h="7624" extrusionOk="0">
                  <a:moveTo>
                    <a:pt x="1634" y="1"/>
                  </a:moveTo>
                  <a:cubicBezTo>
                    <a:pt x="1592" y="1"/>
                    <a:pt x="1549" y="20"/>
                    <a:pt x="1512" y="65"/>
                  </a:cubicBezTo>
                  <a:cubicBezTo>
                    <a:pt x="12" y="1923"/>
                    <a:pt x="0" y="4637"/>
                    <a:pt x="1560" y="6471"/>
                  </a:cubicBezTo>
                  <a:cubicBezTo>
                    <a:pt x="1965" y="6947"/>
                    <a:pt x="2465" y="7364"/>
                    <a:pt x="3048" y="7614"/>
                  </a:cubicBezTo>
                  <a:cubicBezTo>
                    <a:pt x="3066" y="7621"/>
                    <a:pt x="3082" y="7624"/>
                    <a:pt x="3097" y="7624"/>
                  </a:cubicBezTo>
                  <a:cubicBezTo>
                    <a:pt x="3214" y="7624"/>
                    <a:pt x="3250" y="7438"/>
                    <a:pt x="3155" y="7364"/>
                  </a:cubicBezTo>
                  <a:cubicBezTo>
                    <a:pt x="2620" y="6983"/>
                    <a:pt x="2108" y="6578"/>
                    <a:pt x="1715" y="6054"/>
                  </a:cubicBezTo>
                  <a:cubicBezTo>
                    <a:pt x="1322" y="5530"/>
                    <a:pt x="1024" y="4923"/>
                    <a:pt x="881" y="4292"/>
                  </a:cubicBezTo>
                  <a:cubicBezTo>
                    <a:pt x="560" y="2923"/>
                    <a:pt x="905" y="1423"/>
                    <a:pt x="1774" y="339"/>
                  </a:cubicBezTo>
                  <a:cubicBezTo>
                    <a:pt x="1892" y="194"/>
                    <a:pt x="1768" y="1"/>
                    <a:pt x="1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4"/>
            <p:cNvSpPr/>
            <p:nvPr/>
          </p:nvSpPr>
          <p:spPr>
            <a:xfrm>
              <a:off x="4271350" y="1647100"/>
              <a:ext cx="57025" cy="126375"/>
            </a:xfrm>
            <a:custGeom>
              <a:avLst/>
              <a:gdLst/>
              <a:ahLst/>
              <a:cxnLst/>
              <a:rect l="l" t="t" r="r" b="b"/>
              <a:pathLst>
                <a:path w="2281" h="5055" extrusionOk="0">
                  <a:moveTo>
                    <a:pt x="481" y="0"/>
                  </a:moveTo>
                  <a:cubicBezTo>
                    <a:pt x="411" y="0"/>
                    <a:pt x="348" y="41"/>
                    <a:pt x="334" y="134"/>
                  </a:cubicBezTo>
                  <a:cubicBezTo>
                    <a:pt x="0" y="1920"/>
                    <a:pt x="632" y="3825"/>
                    <a:pt x="1989" y="5016"/>
                  </a:cubicBezTo>
                  <a:cubicBezTo>
                    <a:pt x="2019" y="5043"/>
                    <a:pt x="2052" y="5055"/>
                    <a:pt x="2084" y="5055"/>
                  </a:cubicBezTo>
                  <a:cubicBezTo>
                    <a:pt x="2191" y="5055"/>
                    <a:pt x="2280" y="4926"/>
                    <a:pt x="2179" y="4825"/>
                  </a:cubicBezTo>
                  <a:cubicBezTo>
                    <a:pt x="1013" y="3623"/>
                    <a:pt x="441" y="1896"/>
                    <a:pt x="691" y="241"/>
                  </a:cubicBezTo>
                  <a:cubicBezTo>
                    <a:pt x="713" y="97"/>
                    <a:pt x="590" y="0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4"/>
            <p:cNvSpPr/>
            <p:nvPr/>
          </p:nvSpPr>
          <p:spPr>
            <a:xfrm>
              <a:off x="4313325" y="1686650"/>
              <a:ext cx="27675" cy="71500"/>
            </a:xfrm>
            <a:custGeom>
              <a:avLst/>
              <a:gdLst/>
              <a:ahLst/>
              <a:cxnLst/>
              <a:rect l="l" t="t" r="r" b="b"/>
              <a:pathLst>
                <a:path w="1107" h="2860" extrusionOk="0">
                  <a:moveTo>
                    <a:pt x="230" y="0"/>
                  </a:moveTo>
                  <a:cubicBezTo>
                    <a:pt x="139" y="0"/>
                    <a:pt x="48" y="63"/>
                    <a:pt x="36" y="183"/>
                  </a:cubicBezTo>
                  <a:cubicBezTo>
                    <a:pt x="0" y="636"/>
                    <a:pt x="96" y="1124"/>
                    <a:pt x="226" y="1552"/>
                  </a:cubicBezTo>
                  <a:cubicBezTo>
                    <a:pt x="357" y="2005"/>
                    <a:pt x="584" y="2410"/>
                    <a:pt x="834" y="2803"/>
                  </a:cubicBezTo>
                  <a:cubicBezTo>
                    <a:pt x="859" y="2842"/>
                    <a:pt x="896" y="2859"/>
                    <a:pt x="934" y="2859"/>
                  </a:cubicBezTo>
                  <a:cubicBezTo>
                    <a:pt x="1020" y="2859"/>
                    <a:pt x="1106" y="2771"/>
                    <a:pt x="1048" y="2672"/>
                  </a:cubicBezTo>
                  <a:cubicBezTo>
                    <a:pt x="834" y="2302"/>
                    <a:pt x="679" y="1886"/>
                    <a:pt x="572" y="1457"/>
                  </a:cubicBezTo>
                  <a:cubicBezTo>
                    <a:pt x="465" y="1040"/>
                    <a:pt x="441" y="612"/>
                    <a:pt x="417" y="183"/>
                  </a:cubicBezTo>
                  <a:cubicBezTo>
                    <a:pt x="405" y="60"/>
                    <a:pt x="318" y="0"/>
                    <a:pt x="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4270750" y="1790475"/>
              <a:ext cx="155275" cy="255750"/>
            </a:xfrm>
            <a:custGeom>
              <a:avLst/>
              <a:gdLst/>
              <a:ahLst/>
              <a:cxnLst/>
              <a:rect l="l" t="t" r="r" b="b"/>
              <a:pathLst>
                <a:path w="6211" h="10230" extrusionOk="0">
                  <a:moveTo>
                    <a:pt x="1574" y="1"/>
                  </a:moveTo>
                  <a:cubicBezTo>
                    <a:pt x="1550" y="1"/>
                    <a:pt x="1524" y="10"/>
                    <a:pt x="1501" y="31"/>
                  </a:cubicBezTo>
                  <a:cubicBezTo>
                    <a:pt x="1179" y="340"/>
                    <a:pt x="906" y="626"/>
                    <a:pt x="679" y="1007"/>
                  </a:cubicBezTo>
                  <a:cubicBezTo>
                    <a:pt x="477" y="1376"/>
                    <a:pt x="322" y="1769"/>
                    <a:pt x="215" y="2174"/>
                  </a:cubicBezTo>
                  <a:cubicBezTo>
                    <a:pt x="1" y="2995"/>
                    <a:pt x="1" y="3876"/>
                    <a:pt x="179" y="4698"/>
                  </a:cubicBezTo>
                  <a:cubicBezTo>
                    <a:pt x="548" y="6448"/>
                    <a:pt x="1703" y="7925"/>
                    <a:pt x="3156" y="8937"/>
                  </a:cubicBezTo>
                  <a:cubicBezTo>
                    <a:pt x="3989" y="9508"/>
                    <a:pt x="4942" y="9972"/>
                    <a:pt x="5930" y="10222"/>
                  </a:cubicBezTo>
                  <a:cubicBezTo>
                    <a:pt x="5948" y="10227"/>
                    <a:pt x="5965" y="10230"/>
                    <a:pt x="5981" y="10230"/>
                  </a:cubicBezTo>
                  <a:cubicBezTo>
                    <a:pt x="6156" y="10230"/>
                    <a:pt x="6211" y="9954"/>
                    <a:pt x="6025" y="9889"/>
                  </a:cubicBezTo>
                  <a:cubicBezTo>
                    <a:pt x="4430" y="9318"/>
                    <a:pt x="2930" y="8532"/>
                    <a:pt x="1834" y="7198"/>
                  </a:cubicBezTo>
                  <a:cubicBezTo>
                    <a:pt x="810" y="5936"/>
                    <a:pt x="239" y="4257"/>
                    <a:pt x="536" y="2626"/>
                  </a:cubicBezTo>
                  <a:cubicBezTo>
                    <a:pt x="620" y="2186"/>
                    <a:pt x="751" y="1757"/>
                    <a:pt x="941" y="1364"/>
                  </a:cubicBezTo>
                  <a:cubicBezTo>
                    <a:pt x="1132" y="959"/>
                    <a:pt x="1370" y="531"/>
                    <a:pt x="1656" y="197"/>
                  </a:cubicBezTo>
                  <a:cubicBezTo>
                    <a:pt x="1730" y="114"/>
                    <a:pt x="1659" y="1"/>
                    <a:pt x="15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4"/>
            <p:cNvSpPr/>
            <p:nvPr/>
          </p:nvSpPr>
          <p:spPr>
            <a:xfrm>
              <a:off x="4323575" y="1823100"/>
              <a:ext cx="94250" cy="164500"/>
            </a:xfrm>
            <a:custGeom>
              <a:avLst/>
              <a:gdLst/>
              <a:ahLst/>
              <a:cxnLst/>
              <a:rect l="l" t="t" r="r" b="b"/>
              <a:pathLst>
                <a:path w="3770" h="6580" extrusionOk="0">
                  <a:moveTo>
                    <a:pt x="175" y="0"/>
                  </a:moveTo>
                  <a:cubicBezTo>
                    <a:pt x="75" y="0"/>
                    <a:pt x="1" y="150"/>
                    <a:pt x="114" y="202"/>
                  </a:cubicBezTo>
                  <a:cubicBezTo>
                    <a:pt x="2353" y="1345"/>
                    <a:pt x="3603" y="3857"/>
                    <a:pt x="3103" y="6322"/>
                  </a:cubicBezTo>
                  <a:cubicBezTo>
                    <a:pt x="3067" y="6479"/>
                    <a:pt x="3198" y="6580"/>
                    <a:pt x="3318" y="6580"/>
                  </a:cubicBezTo>
                  <a:cubicBezTo>
                    <a:pt x="3400" y="6580"/>
                    <a:pt x="3476" y="6534"/>
                    <a:pt x="3496" y="6429"/>
                  </a:cubicBezTo>
                  <a:cubicBezTo>
                    <a:pt x="3769" y="5096"/>
                    <a:pt x="3567" y="3679"/>
                    <a:pt x="2924" y="2488"/>
                  </a:cubicBezTo>
                  <a:cubicBezTo>
                    <a:pt x="2317" y="1381"/>
                    <a:pt x="1376" y="524"/>
                    <a:pt x="221" y="12"/>
                  </a:cubicBezTo>
                  <a:cubicBezTo>
                    <a:pt x="206" y="4"/>
                    <a:pt x="190" y="0"/>
                    <a:pt x="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4"/>
            <p:cNvSpPr/>
            <p:nvPr/>
          </p:nvSpPr>
          <p:spPr>
            <a:xfrm>
              <a:off x="4841000" y="1723125"/>
              <a:ext cx="103975" cy="322075"/>
            </a:xfrm>
            <a:custGeom>
              <a:avLst/>
              <a:gdLst/>
              <a:ahLst/>
              <a:cxnLst/>
              <a:rect l="l" t="t" r="r" b="b"/>
              <a:pathLst>
                <a:path w="4159" h="12883" extrusionOk="0">
                  <a:moveTo>
                    <a:pt x="615" y="0"/>
                  </a:moveTo>
                  <a:cubicBezTo>
                    <a:pt x="571" y="0"/>
                    <a:pt x="529" y="25"/>
                    <a:pt x="515" y="81"/>
                  </a:cubicBezTo>
                  <a:cubicBezTo>
                    <a:pt x="455" y="320"/>
                    <a:pt x="384" y="546"/>
                    <a:pt x="348" y="784"/>
                  </a:cubicBezTo>
                  <a:cubicBezTo>
                    <a:pt x="301" y="1034"/>
                    <a:pt x="277" y="1296"/>
                    <a:pt x="277" y="1546"/>
                  </a:cubicBezTo>
                  <a:cubicBezTo>
                    <a:pt x="277" y="2046"/>
                    <a:pt x="325" y="2558"/>
                    <a:pt x="408" y="3046"/>
                  </a:cubicBezTo>
                  <a:cubicBezTo>
                    <a:pt x="586" y="4034"/>
                    <a:pt x="956" y="4975"/>
                    <a:pt x="1396" y="5868"/>
                  </a:cubicBezTo>
                  <a:cubicBezTo>
                    <a:pt x="1849" y="6773"/>
                    <a:pt x="2372" y="7606"/>
                    <a:pt x="2932" y="8440"/>
                  </a:cubicBezTo>
                  <a:cubicBezTo>
                    <a:pt x="3194" y="8809"/>
                    <a:pt x="3480" y="9237"/>
                    <a:pt x="3468" y="9714"/>
                  </a:cubicBezTo>
                  <a:cubicBezTo>
                    <a:pt x="3444" y="10166"/>
                    <a:pt x="3182" y="10571"/>
                    <a:pt x="2896" y="10892"/>
                  </a:cubicBezTo>
                  <a:cubicBezTo>
                    <a:pt x="2563" y="11261"/>
                    <a:pt x="2158" y="11571"/>
                    <a:pt x="1718" y="11821"/>
                  </a:cubicBezTo>
                  <a:cubicBezTo>
                    <a:pt x="1253" y="12083"/>
                    <a:pt x="753" y="12226"/>
                    <a:pt x="241" y="12381"/>
                  </a:cubicBezTo>
                  <a:cubicBezTo>
                    <a:pt x="1" y="12461"/>
                    <a:pt x="14" y="12883"/>
                    <a:pt x="280" y="12883"/>
                  </a:cubicBezTo>
                  <a:cubicBezTo>
                    <a:pt x="290" y="12883"/>
                    <a:pt x="301" y="12882"/>
                    <a:pt x="313" y="12881"/>
                  </a:cubicBezTo>
                  <a:cubicBezTo>
                    <a:pt x="1241" y="12762"/>
                    <a:pt x="2158" y="12262"/>
                    <a:pt x="2861" y="11654"/>
                  </a:cubicBezTo>
                  <a:cubicBezTo>
                    <a:pt x="3563" y="11059"/>
                    <a:pt x="4158" y="10190"/>
                    <a:pt x="3896" y="9225"/>
                  </a:cubicBezTo>
                  <a:cubicBezTo>
                    <a:pt x="3777" y="8761"/>
                    <a:pt x="3480" y="8356"/>
                    <a:pt x="3206" y="7963"/>
                  </a:cubicBezTo>
                  <a:cubicBezTo>
                    <a:pt x="2920" y="7547"/>
                    <a:pt x="2634" y="7106"/>
                    <a:pt x="2372" y="6678"/>
                  </a:cubicBezTo>
                  <a:cubicBezTo>
                    <a:pt x="1813" y="5773"/>
                    <a:pt x="1348" y="4808"/>
                    <a:pt x="1051" y="3784"/>
                  </a:cubicBezTo>
                  <a:cubicBezTo>
                    <a:pt x="884" y="3213"/>
                    <a:pt x="765" y="2618"/>
                    <a:pt x="717" y="2034"/>
                  </a:cubicBezTo>
                  <a:cubicBezTo>
                    <a:pt x="694" y="1736"/>
                    <a:pt x="682" y="1439"/>
                    <a:pt x="694" y="1153"/>
                  </a:cubicBezTo>
                  <a:cubicBezTo>
                    <a:pt x="694" y="820"/>
                    <a:pt x="682" y="474"/>
                    <a:pt x="741" y="153"/>
                  </a:cubicBezTo>
                  <a:cubicBezTo>
                    <a:pt x="756" y="59"/>
                    <a:pt x="683" y="0"/>
                    <a:pt x="6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4"/>
            <p:cNvSpPr/>
            <p:nvPr/>
          </p:nvSpPr>
          <p:spPr>
            <a:xfrm>
              <a:off x="4784550" y="1993925"/>
              <a:ext cx="35100" cy="25350"/>
            </a:xfrm>
            <a:custGeom>
              <a:avLst/>
              <a:gdLst/>
              <a:ahLst/>
              <a:cxnLst/>
              <a:rect l="l" t="t" r="r" b="b"/>
              <a:pathLst>
                <a:path w="1404" h="1014" extrusionOk="0">
                  <a:moveTo>
                    <a:pt x="200" y="0"/>
                  </a:moveTo>
                  <a:cubicBezTo>
                    <a:pt x="77" y="0"/>
                    <a:pt x="1" y="159"/>
                    <a:pt x="58" y="251"/>
                  </a:cubicBezTo>
                  <a:cubicBezTo>
                    <a:pt x="118" y="358"/>
                    <a:pt x="213" y="429"/>
                    <a:pt x="308" y="501"/>
                  </a:cubicBezTo>
                  <a:cubicBezTo>
                    <a:pt x="380" y="560"/>
                    <a:pt x="451" y="608"/>
                    <a:pt x="523" y="668"/>
                  </a:cubicBezTo>
                  <a:cubicBezTo>
                    <a:pt x="666" y="775"/>
                    <a:pt x="820" y="894"/>
                    <a:pt x="975" y="977"/>
                  </a:cubicBezTo>
                  <a:cubicBezTo>
                    <a:pt x="1020" y="1001"/>
                    <a:pt x="1070" y="1013"/>
                    <a:pt x="1119" y="1013"/>
                  </a:cubicBezTo>
                  <a:cubicBezTo>
                    <a:pt x="1215" y="1013"/>
                    <a:pt x="1309" y="968"/>
                    <a:pt x="1356" y="882"/>
                  </a:cubicBezTo>
                  <a:cubicBezTo>
                    <a:pt x="1392" y="810"/>
                    <a:pt x="1404" y="739"/>
                    <a:pt x="1380" y="668"/>
                  </a:cubicBezTo>
                  <a:cubicBezTo>
                    <a:pt x="1356" y="596"/>
                    <a:pt x="1320" y="549"/>
                    <a:pt x="1261" y="501"/>
                  </a:cubicBezTo>
                  <a:cubicBezTo>
                    <a:pt x="1106" y="394"/>
                    <a:pt x="939" y="310"/>
                    <a:pt x="773" y="227"/>
                  </a:cubicBezTo>
                  <a:cubicBezTo>
                    <a:pt x="594" y="132"/>
                    <a:pt x="416" y="13"/>
                    <a:pt x="213" y="1"/>
                  </a:cubicBezTo>
                  <a:cubicBezTo>
                    <a:pt x="209" y="0"/>
                    <a:pt x="204" y="0"/>
                    <a:pt x="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4"/>
            <p:cNvSpPr/>
            <p:nvPr/>
          </p:nvSpPr>
          <p:spPr>
            <a:xfrm>
              <a:off x="4721750" y="2062000"/>
              <a:ext cx="121425" cy="63925"/>
            </a:xfrm>
            <a:custGeom>
              <a:avLst/>
              <a:gdLst/>
              <a:ahLst/>
              <a:cxnLst/>
              <a:rect l="l" t="t" r="r" b="b"/>
              <a:pathLst>
                <a:path w="4857" h="2557" extrusionOk="0">
                  <a:moveTo>
                    <a:pt x="181" y="0"/>
                  </a:moveTo>
                  <a:cubicBezTo>
                    <a:pt x="84" y="0"/>
                    <a:pt x="1" y="92"/>
                    <a:pt x="58" y="207"/>
                  </a:cubicBezTo>
                  <a:cubicBezTo>
                    <a:pt x="427" y="1052"/>
                    <a:pt x="1142" y="1707"/>
                    <a:pt x="1987" y="2088"/>
                  </a:cubicBezTo>
                  <a:cubicBezTo>
                    <a:pt x="2404" y="2278"/>
                    <a:pt x="2832" y="2421"/>
                    <a:pt x="3285" y="2493"/>
                  </a:cubicBezTo>
                  <a:cubicBezTo>
                    <a:pt x="3498" y="2523"/>
                    <a:pt x="3758" y="2557"/>
                    <a:pt x="4012" y="2557"/>
                  </a:cubicBezTo>
                  <a:cubicBezTo>
                    <a:pt x="4255" y="2557"/>
                    <a:pt x="4492" y="2526"/>
                    <a:pt x="4678" y="2433"/>
                  </a:cubicBezTo>
                  <a:cubicBezTo>
                    <a:pt x="4856" y="2338"/>
                    <a:pt x="4833" y="2028"/>
                    <a:pt x="4630" y="1993"/>
                  </a:cubicBezTo>
                  <a:cubicBezTo>
                    <a:pt x="4572" y="1983"/>
                    <a:pt x="4513" y="1979"/>
                    <a:pt x="4455" y="1979"/>
                  </a:cubicBezTo>
                  <a:cubicBezTo>
                    <a:pt x="4300" y="1979"/>
                    <a:pt x="4146" y="2005"/>
                    <a:pt x="3999" y="2005"/>
                  </a:cubicBezTo>
                  <a:cubicBezTo>
                    <a:pt x="3797" y="2005"/>
                    <a:pt x="3594" y="2005"/>
                    <a:pt x="3392" y="1969"/>
                  </a:cubicBezTo>
                  <a:cubicBezTo>
                    <a:pt x="2987" y="1921"/>
                    <a:pt x="2594" y="1802"/>
                    <a:pt x="2213" y="1624"/>
                  </a:cubicBezTo>
                  <a:cubicBezTo>
                    <a:pt x="1463" y="1278"/>
                    <a:pt x="808" y="731"/>
                    <a:pt x="308" y="64"/>
                  </a:cubicBezTo>
                  <a:cubicBezTo>
                    <a:pt x="271" y="19"/>
                    <a:pt x="224" y="0"/>
                    <a:pt x="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4"/>
            <p:cNvSpPr/>
            <p:nvPr/>
          </p:nvSpPr>
          <p:spPr>
            <a:xfrm>
              <a:off x="4501850" y="1554525"/>
              <a:ext cx="512475" cy="757375"/>
            </a:xfrm>
            <a:custGeom>
              <a:avLst/>
              <a:gdLst/>
              <a:ahLst/>
              <a:cxnLst/>
              <a:rect l="l" t="t" r="r" b="b"/>
              <a:pathLst>
                <a:path w="20499" h="30295" extrusionOk="0">
                  <a:moveTo>
                    <a:pt x="18301" y="0"/>
                  </a:moveTo>
                  <a:cubicBezTo>
                    <a:pt x="18183" y="0"/>
                    <a:pt x="18067" y="97"/>
                    <a:pt x="18117" y="241"/>
                  </a:cubicBezTo>
                  <a:cubicBezTo>
                    <a:pt x="19260" y="3468"/>
                    <a:pt x="19070" y="6933"/>
                    <a:pt x="19153" y="10302"/>
                  </a:cubicBezTo>
                  <a:cubicBezTo>
                    <a:pt x="19236" y="13791"/>
                    <a:pt x="19927" y="17291"/>
                    <a:pt x="19475" y="20768"/>
                  </a:cubicBezTo>
                  <a:cubicBezTo>
                    <a:pt x="19272" y="22363"/>
                    <a:pt x="18832" y="23935"/>
                    <a:pt x="17986" y="25316"/>
                  </a:cubicBezTo>
                  <a:cubicBezTo>
                    <a:pt x="17284" y="26471"/>
                    <a:pt x="16307" y="27435"/>
                    <a:pt x="15188" y="28185"/>
                  </a:cubicBezTo>
                  <a:cubicBezTo>
                    <a:pt x="13571" y="29269"/>
                    <a:pt x="11646" y="29841"/>
                    <a:pt x="9718" y="29841"/>
                  </a:cubicBezTo>
                  <a:cubicBezTo>
                    <a:pt x="8936" y="29841"/>
                    <a:pt x="8153" y="29747"/>
                    <a:pt x="7390" y="29554"/>
                  </a:cubicBezTo>
                  <a:cubicBezTo>
                    <a:pt x="4711" y="28876"/>
                    <a:pt x="2341" y="27126"/>
                    <a:pt x="829" y="24816"/>
                  </a:cubicBezTo>
                  <a:cubicBezTo>
                    <a:pt x="651" y="24542"/>
                    <a:pt x="436" y="24268"/>
                    <a:pt x="246" y="23994"/>
                  </a:cubicBezTo>
                  <a:cubicBezTo>
                    <a:pt x="221" y="23961"/>
                    <a:pt x="180" y="23945"/>
                    <a:pt x="141" y="23945"/>
                  </a:cubicBezTo>
                  <a:cubicBezTo>
                    <a:pt x="69" y="23945"/>
                    <a:pt x="1" y="23997"/>
                    <a:pt x="32" y="24090"/>
                  </a:cubicBezTo>
                  <a:lnTo>
                    <a:pt x="32" y="24078"/>
                  </a:lnTo>
                  <a:cubicBezTo>
                    <a:pt x="508" y="25399"/>
                    <a:pt x="1484" y="26530"/>
                    <a:pt x="2520" y="27459"/>
                  </a:cubicBezTo>
                  <a:cubicBezTo>
                    <a:pt x="3592" y="28400"/>
                    <a:pt x="4818" y="29150"/>
                    <a:pt x="6151" y="29650"/>
                  </a:cubicBezTo>
                  <a:cubicBezTo>
                    <a:pt x="7306" y="30083"/>
                    <a:pt x="8513" y="30295"/>
                    <a:pt x="9719" y="30295"/>
                  </a:cubicBezTo>
                  <a:cubicBezTo>
                    <a:pt x="11300" y="30295"/>
                    <a:pt x="12879" y="29930"/>
                    <a:pt x="14331" y="29221"/>
                  </a:cubicBezTo>
                  <a:cubicBezTo>
                    <a:pt x="15593" y="28602"/>
                    <a:pt x="16736" y="27745"/>
                    <a:pt x="17629" y="26649"/>
                  </a:cubicBezTo>
                  <a:cubicBezTo>
                    <a:pt x="18629" y="25447"/>
                    <a:pt x="19284" y="24006"/>
                    <a:pt x="19653" y="22482"/>
                  </a:cubicBezTo>
                  <a:cubicBezTo>
                    <a:pt x="20498" y="18982"/>
                    <a:pt x="19832" y="15350"/>
                    <a:pt x="19629" y="11814"/>
                  </a:cubicBezTo>
                  <a:cubicBezTo>
                    <a:pt x="19427" y="8338"/>
                    <a:pt x="19772" y="4754"/>
                    <a:pt x="18879" y="1349"/>
                  </a:cubicBezTo>
                  <a:cubicBezTo>
                    <a:pt x="18760" y="944"/>
                    <a:pt x="18641" y="539"/>
                    <a:pt x="18486" y="134"/>
                  </a:cubicBezTo>
                  <a:cubicBezTo>
                    <a:pt x="18454" y="41"/>
                    <a:pt x="18377" y="0"/>
                    <a:pt x="18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4"/>
            <p:cNvSpPr/>
            <p:nvPr/>
          </p:nvSpPr>
          <p:spPr>
            <a:xfrm>
              <a:off x="4588725" y="1776275"/>
              <a:ext cx="185875" cy="49950"/>
            </a:xfrm>
            <a:custGeom>
              <a:avLst/>
              <a:gdLst/>
              <a:ahLst/>
              <a:cxnLst/>
              <a:rect l="l" t="t" r="r" b="b"/>
              <a:pathLst>
                <a:path w="7435" h="1998" extrusionOk="0">
                  <a:moveTo>
                    <a:pt x="4089" y="0"/>
                  </a:moveTo>
                  <a:cubicBezTo>
                    <a:pt x="3837" y="0"/>
                    <a:pt x="3583" y="17"/>
                    <a:pt x="3331" y="51"/>
                  </a:cubicBezTo>
                  <a:cubicBezTo>
                    <a:pt x="2700" y="134"/>
                    <a:pt x="2105" y="313"/>
                    <a:pt x="1533" y="587"/>
                  </a:cubicBezTo>
                  <a:cubicBezTo>
                    <a:pt x="1248" y="730"/>
                    <a:pt x="986" y="884"/>
                    <a:pt x="736" y="1075"/>
                  </a:cubicBezTo>
                  <a:cubicBezTo>
                    <a:pt x="605" y="1182"/>
                    <a:pt x="474" y="1289"/>
                    <a:pt x="355" y="1396"/>
                  </a:cubicBezTo>
                  <a:cubicBezTo>
                    <a:pt x="248" y="1515"/>
                    <a:pt x="164" y="1646"/>
                    <a:pt x="69" y="1777"/>
                  </a:cubicBezTo>
                  <a:cubicBezTo>
                    <a:pt x="0" y="1876"/>
                    <a:pt x="101" y="1998"/>
                    <a:pt x="206" y="1998"/>
                  </a:cubicBezTo>
                  <a:cubicBezTo>
                    <a:pt x="228" y="1998"/>
                    <a:pt x="250" y="1992"/>
                    <a:pt x="271" y="1980"/>
                  </a:cubicBezTo>
                  <a:cubicBezTo>
                    <a:pt x="510" y="1813"/>
                    <a:pt x="760" y="1682"/>
                    <a:pt x="998" y="1527"/>
                  </a:cubicBezTo>
                  <a:cubicBezTo>
                    <a:pt x="1236" y="1373"/>
                    <a:pt x="1498" y="1230"/>
                    <a:pt x="1760" y="1111"/>
                  </a:cubicBezTo>
                  <a:cubicBezTo>
                    <a:pt x="2272" y="861"/>
                    <a:pt x="2831" y="694"/>
                    <a:pt x="3403" y="622"/>
                  </a:cubicBezTo>
                  <a:cubicBezTo>
                    <a:pt x="3610" y="598"/>
                    <a:pt x="3818" y="585"/>
                    <a:pt x="4026" y="585"/>
                  </a:cubicBezTo>
                  <a:cubicBezTo>
                    <a:pt x="5014" y="585"/>
                    <a:pt x="5998" y="861"/>
                    <a:pt x="6844" y="1373"/>
                  </a:cubicBezTo>
                  <a:cubicBezTo>
                    <a:pt x="6896" y="1404"/>
                    <a:pt x="6948" y="1418"/>
                    <a:pt x="6997" y="1418"/>
                  </a:cubicBezTo>
                  <a:cubicBezTo>
                    <a:pt x="7259" y="1418"/>
                    <a:pt x="7434" y="1021"/>
                    <a:pt x="7153" y="861"/>
                  </a:cubicBezTo>
                  <a:cubicBezTo>
                    <a:pt x="6228" y="302"/>
                    <a:pt x="5163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4"/>
            <p:cNvSpPr/>
            <p:nvPr/>
          </p:nvSpPr>
          <p:spPr>
            <a:xfrm>
              <a:off x="4594375" y="1714325"/>
              <a:ext cx="135800" cy="40950"/>
            </a:xfrm>
            <a:custGeom>
              <a:avLst/>
              <a:gdLst/>
              <a:ahLst/>
              <a:cxnLst/>
              <a:rect l="l" t="t" r="r" b="b"/>
              <a:pathLst>
                <a:path w="5432" h="1638" extrusionOk="0">
                  <a:moveTo>
                    <a:pt x="3928" y="1"/>
                  </a:moveTo>
                  <a:cubicBezTo>
                    <a:pt x="3412" y="1"/>
                    <a:pt x="2892" y="70"/>
                    <a:pt x="2403" y="183"/>
                  </a:cubicBezTo>
                  <a:cubicBezTo>
                    <a:pt x="1974" y="291"/>
                    <a:pt x="1546" y="433"/>
                    <a:pt x="1153" y="636"/>
                  </a:cubicBezTo>
                  <a:cubicBezTo>
                    <a:pt x="950" y="731"/>
                    <a:pt x="760" y="850"/>
                    <a:pt x="581" y="981"/>
                  </a:cubicBezTo>
                  <a:cubicBezTo>
                    <a:pt x="391" y="1112"/>
                    <a:pt x="248" y="1279"/>
                    <a:pt x="81" y="1446"/>
                  </a:cubicBezTo>
                  <a:cubicBezTo>
                    <a:pt x="1" y="1516"/>
                    <a:pt x="73" y="1637"/>
                    <a:pt x="162" y="1637"/>
                  </a:cubicBezTo>
                  <a:cubicBezTo>
                    <a:pt x="179" y="1637"/>
                    <a:pt x="195" y="1633"/>
                    <a:pt x="212" y="1624"/>
                  </a:cubicBezTo>
                  <a:lnTo>
                    <a:pt x="212" y="1612"/>
                  </a:lnTo>
                  <a:cubicBezTo>
                    <a:pt x="569" y="1410"/>
                    <a:pt x="962" y="1243"/>
                    <a:pt x="1331" y="1088"/>
                  </a:cubicBezTo>
                  <a:cubicBezTo>
                    <a:pt x="1712" y="922"/>
                    <a:pt x="2105" y="791"/>
                    <a:pt x="2510" y="695"/>
                  </a:cubicBezTo>
                  <a:cubicBezTo>
                    <a:pt x="2913" y="602"/>
                    <a:pt x="3311" y="563"/>
                    <a:pt x="3708" y="563"/>
                  </a:cubicBezTo>
                  <a:cubicBezTo>
                    <a:pt x="4120" y="563"/>
                    <a:pt x="4532" y="605"/>
                    <a:pt x="4951" y="672"/>
                  </a:cubicBezTo>
                  <a:cubicBezTo>
                    <a:pt x="4970" y="675"/>
                    <a:pt x="4989" y="677"/>
                    <a:pt x="5007" y="677"/>
                  </a:cubicBezTo>
                  <a:cubicBezTo>
                    <a:pt x="5312" y="677"/>
                    <a:pt x="5432" y="226"/>
                    <a:pt x="5106" y="136"/>
                  </a:cubicBezTo>
                  <a:cubicBezTo>
                    <a:pt x="4726" y="42"/>
                    <a:pt x="4328" y="1"/>
                    <a:pt x="3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4"/>
            <p:cNvSpPr/>
            <p:nvPr/>
          </p:nvSpPr>
          <p:spPr>
            <a:xfrm>
              <a:off x="4882300" y="1776575"/>
              <a:ext cx="100225" cy="22775"/>
            </a:xfrm>
            <a:custGeom>
              <a:avLst/>
              <a:gdLst/>
              <a:ahLst/>
              <a:cxnLst/>
              <a:rect l="l" t="t" r="r" b="b"/>
              <a:pathLst>
                <a:path w="4009" h="911" extrusionOk="0">
                  <a:moveTo>
                    <a:pt x="2049" y="0"/>
                  </a:moveTo>
                  <a:cubicBezTo>
                    <a:pt x="1995" y="0"/>
                    <a:pt x="1941" y="1"/>
                    <a:pt x="1887" y="3"/>
                  </a:cubicBezTo>
                  <a:cubicBezTo>
                    <a:pt x="1566" y="15"/>
                    <a:pt x="1244" y="75"/>
                    <a:pt x="935" y="170"/>
                  </a:cubicBezTo>
                  <a:cubicBezTo>
                    <a:pt x="637" y="265"/>
                    <a:pt x="292" y="408"/>
                    <a:pt x="77" y="658"/>
                  </a:cubicBezTo>
                  <a:cubicBezTo>
                    <a:pt x="0" y="746"/>
                    <a:pt x="66" y="875"/>
                    <a:pt x="180" y="875"/>
                  </a:cubicBezTo>
                  <a:cubicBezTo>
                    <a:pt x="189" y="875"/>
                    <a:pt x="199" y="874"/>
                    <a:pt x="208" y="872"/>
                  </a:cubicBezTo>
                  <a:cubicBezTo>
                    <a:pt x="494" y="813"/>
                    <a:pt x="768" y="682"/>
                    <a:pt x="1054" y="610"/>
                  </a:cubicBezTo>
                  <a:cubicBezTo>
                    <a:pt x="1340" y="539"/>
                    <a:pt x="1625" y="503"/>
                    <a:pt x="1911" y="503"/>
                  </a:cubicBezTo>
                  <a:cubicBezTo>
                    <a:pt x="1949" y="502"/>
                    <a:pt x="1988" y="501"/>
                    <a:pt x="2025" y="501"/>
                  </a:cubicBezTo>
                  <a:cubicBezTo>
                    <a:pt x="2280" y="501"/>
                    <a:pt x="2519" y="535"/>
                    <a:pt x="2768" y="587"/>
                  </a:cubicBezTo>
                  <a:cubicBezTo>
                    <a:pt x="2911" y="622"/>
                    <a:pt x="3054" y="670"/>
                    <a:pt x="3197" y="718"/>
                  </a:cubicBezTo>
                  <a:cubicBezTo>
                    <a:pt x="3340" y="777"/>
                    <a:pt x="3471" y="861"/>
                    <a:pt x="3614" y="896"/>
                  </a:cubicBezTo>
                  <a:cubicBezTo>
                    <a:pt x="3644" y="906"/>
                    <a:pt x="3673" y="911"/>
                    <a:pt x="3700" y="911"/>
                  </a:cubicBezTo>
                  <a:cubicBezTo>
                    <a:pt x="3932" y="911"/>
                    <a:pt x="4008" y="571"/>
                    <a:pt x="3816" y="432"/>
                  </a:cubicBezTo>
                  <a:cubicBezTo>
                    <a:pt x="3566" y="241"/>
                    <a:pt x="3185" y="146"/>
                    <a:pt x="2875" y="87"/>
                  </a:cubicBezTo>
                  <a:cubicBezTo>
                    <a:pt x="2606" y="27"/>
                    <a:pt x="2328" y="0"/>
                    <a:pt x="2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4"/>
            <p:cNvSpPr/>
            <p:nvPr/>
          </p:nvSpPr>
          <p:spPr>
            <a:xfrm>
              <a:off x="4892250" y="1704625"/>
              <a:ext cx="82875" cy="35075"/>
            </a:xfrm>
            <a:custGeom>
              <a:avLst/>
              <a:gdLst/>
              <a:ahLst/>
              <a:cxnLst/>
              <a:rect l="l" t="t" r="r" b="b"/>
              <a:pathLst>
                <a:path w="3315" h="1403" extrusionOk="0">
                  <a:moveTo>
                    <a:pt x="816" y="1"/>
                  </a:moveTo>
                  <a:cubicBezTo>
                    <a:pt x="558" y="1"/>
                    <a:pt x="306" y="44"/>
                    <a:pt x="84" y="155"/>
                  </a:cubicBezTo>
                  <a:cubicBezTo>
                    <a:pt x="1" y="190"/>
                    <a:pt x="13" y="333"/>
                    <a:pt x="108" y="357"/>
                  </a:cubicBezTo>
                  <a:cubicBezTo>
                    <a:pt x="358" y="405"/>
                    <a:pt x="620" y="417"/>
                    <a:pt x="882" y="440"/>
                  </a:cubicBezTo>
                  <a:cubicBezTo>
                    <a:pt x="1144" y="464"/>
                    <a:pt x="1394" y="524"/>
                    <a:pt x="1644" y="607"/>
                  </a:cubicBezTo>
                  <a:cubicBezTo>
                    <a:pt x="1882" y="691"/>
                    <a:pt x="2108" y="798"/>
                    <a:pt x="2323" y="929"/>
                  </a:cubicBezTo>
                  <a:cubicBezTo>
                    <a:pt x="2442" y="988"/>
                    <a:pt x="2549" y="1072"/>
                    <a:pt x="2656" y="1143"/>
                  </a:cubicBezTo>
                  <a:cubicBezTo>
                    <a:pt x="2763" y="1238"/>
                    <a:pt x="2858" y="1333"/>
                    <a:pt x="3001" y="1393"/>
                  </a:cubicBezTo>
                  <a:cubicBezTo>
                    <a:pt x="3024" y="1400"/>
                    <a:pt x="3045" y="1403"/>
                    <a:pt x="3066" y="1403"/>
                  </a:cubicBezTo>
                  <a:cubicBezTo>
                    <a:pt x="3228" y="1403"/>
                    <a:pt x="3315" y="1208"/>
                    <a:pt x="3251" y="1060"/>
                  </a:cubicBezTo>
                  <a:cubicBezTo>
                    <a:pt x="3204" y="929"/>
                    <a:pt x="3061" y="845"/>
                    <a:pt x="2954" y="750"/>
                  </a:cubicBezTo>
                  <a:cubicBezTo>
                    <a:pt x="2835" y="667"/>
                    <a:pt x="2704" y="571"/>
                    <a:pt x="2573" y="500"/>
                  </a:cubicBezTo>
                  <a:cubicBezTo>
                    <a:pt x="2323" y="357"/>
                    <a:pt x="2049" y="238"/>
                    <a:pt x="1763" y="155"/>
                  </a:cubicBezTo>
                  <a:cubicBezTo>
                    <a:pt x="1471" y="69"/>
                    <a:pt x="1139" y="1"/>
                    <a:pt x="8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4"/>
            <p:cNvSpPr/>
            <p:nvPr/>
          </p:nvSpPr>
          <p:spPr>
            <a:xfrm>
              <a:off x="4684200" y="1782900"/>
              <a:ext cx="62825" cy="62525"/>
            </a:xfrm>
            <a:custGeom>
              <a:avLst/>
              <a:gdLst/>
              <a:ahLst/>
              <a:cxnLst/>
              <a:rect l="l" t="t" r="r" b="b"/>
              <a:pathLst>
                <a:path w="2513" h="2501" extrusionOk="0">
                  <a:moveTo>
                    <a:pt x="1263" y="0"/>
                  </a:moveTo>
                  <a:cubicBezTo>
                    <a:pt x="572" y="0"/>
                    <a:pt x="0" y="560"/>
                    <a:pt x="0" y="1250"/>
                  </a:cubicBezTo>
                  <a:cubicBezTo>
                    <a:pt x="0" y="1941"/>
                    <a:pt x="572" y="2501"/>
                    <a:pt x="1263" y="2501"/>
                  </a:cubicBezTo>
                  <a:cubicBezTo>
                    <a:pt x="1953" y="2501"/>
                    <a:pt x="2513" y="1941"/>
                    <a:pt x="2513" y="1250"/>
                  </a:cubicBezTo>
                  <a:cubicBezTo>
                    <a:pt x="2513" y="560"/>
                    <a:pt x="1953" y="0"/>
                    <a:pt x="1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4"/>
            <p:cNvSpPr/>
            <p:nvPr/>
          </p:nvSpPr>
          <p:spPr>
            <a:xfrm>
              <a:off x="4920250" y="1782900"/>
              <a:ext cx="62525" cy="62525"/>
            </a:xfrm>
            <a:custGeom>
              <a:avLst/>
              <a:gdLst/>
              <a:ahLst/>
              <a:cxnLst/>
              <a:rect l="l" t="t" r="r" b="b"/>
              <a:pathLst>
                <a:path w="2501" h="2501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501"/>
                    <a:pt x="1250" y="2501"/>
                  </a:cubicBezTo>
                  <a:cubicBezTo>
                    <a:pt x="1941" y="2501"/>
                    <a:pt x="2500" y="1941"/>
                    <a:pt x="2500" y="1250"/>
                  </a:cubicBezTo>
                  <a:cubicBezTo>
                    <a:pt x="2500" y="560"/>
                    <a:pt x="1941" y="0"/>
                    <a:pt x="12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4"/>
            <p:cNvSpPr/>
            <p:nvPr/>
          </p:nvSpPr>
          <p:spPr>
            <a:xfrm>
              <a:off x="4519300" y="1882300"/>
              <a:ext cx="159575" cy="159575"/>
            </a:xfrm>
            <a:custGeom>
              <a:avLst/>
              <a:gdLst/>
              <a:ahLst/>
              <a:cxnLst/>
              <a:rect l="l" t="t" r="r" b="b"/>
              <a:pathLst>
                <a:path w="6383" h="6383" extrusionOk="0">
                  <a:moveTo>
                    <a:pt x="3191" y="1"/>
                  </a:moveTo>
                  <a:cubicBezTo>
                    <a:pt x="1429" y="1"/>
                    <a:pt x="0" y="1430"/>
                    <a:pt x="0" y="3192"/>
                  </a:cubicBezTo>
                  <a:cubicBezTo>
                    <a:pt x="0" y="4954"/>
                    <a:pt x="1429" y="6383"/>
                    <a:pt x="3191" y="6383"/>
                  </a:cubicBezTo>
                  <a:cubicBezTo>
                    <a:pt x="4953" y="6383"/>
                    <a:pt x="6382" y="4954"/>
                    <a:pt x="6382" y="3192"/>
                  </a:cubicBezTo>
                  <a:cubicBezTo>
                    <a:pt x="6382" y="1430"/>
                    <a:pt x="4953" y="1"/>
                    <a:pt x="3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4"/>
            <p:cNvSpPr/>
            <p:nvPr/>
          </p:nvSpPr>
          <p:spPr>
            <a:xfrm>
              <a:off x="4305950" y="2044050"/>
              <a:ext cx="111875" cy="320675"/>
            </a:xfrm>
            <a:custGeom>
              <a:avLst/>
              <a:gdLst/>
              <a:ahLst/>
              <a:cxnLst/>
              <a:rect l="l" t="t" r="r" b="b"/>
              <a:pathLst>
                <a:path w="4475" h="12827" extrusionOk="0">
                  <a:moveTo>
                    <a:pt x="4329" y="0"/>
                  </a:moveTo>
                  <a:cubicBezTo>
                    <a:pt x="4274" y="0"/>
                    <a:pt x="4223" y="29"/>
                    <a:pt x="4212" y="91"/>
                  </a:cubicBezTo>
                  <a:lnTo>
                    <a:pt x="4224" y="91"/>
                  </a:lnTo>
                  <a:cubicBezTo>
                    <a:pt x="4177" y="318"/>
                    <a:pt x="4105" y="532"/>
                    <a:pt x="4070" y="758"/>
                  </a:cubicBezTo>
                  <a:cubicBezTo>
                    <a:pt x="4034" y="1020"/>
                    <a:pt x="3998" y="1270"/>
                    <a:pt x="3962" y="1532"/>
                  </a:cubicBezTo>
                  <a:cubicBezTo>
                    <a:pt x="3891" y="1984"/>
                    <a:pt x="3831" y="2437"/>
                    <a:pt x="3772" y="2889"/>
                  </a:cubicBezTo>
                  <a:lnTo>
                    <a:pt x="3415" y="5735"/>
                  </a:lnTo>
                  <a:cubicBezTo>
                    <a:pt x="3296" y="6687"/>
                    <a:pt x="3200" y="7640"/>
                    <a:pt x="3069" y="8592"/>
                  </a:cubicBezTo>
                  <a:cubicBezTo>
                    <a:pt x="2962" y="9414"/>
                    <a:pt x="2748" y="10235"/>
                    <a:pt x="2188" y="10878"/>
                  </a:cubicBezTo>
                  <a:cubicBezTo>
                    <a:pt x="1617" y="11533"/>
                    <a:pt x="867" y="11986"/>
                    <a:pt x="164" y="12486"/>
                  </a:cubicBezTo>
                  <a:cubicBezTo>
                    <a:pt x="0" y="12599"/>
                    <a:pt x="101" y="12826"/>
                    <a:pt x="269" y="12826"/>
                  </a:cubicBezTo>
                  <a:cubicBezTo>
                    <a:pt x="296" y="12826"/>
                    <a:pt x="325" y="12820"/>
                    <a:pt x="355" y="12807"/>
                  </a:cubicBezTo>
                  <a:cubicBezTo>
                    <a:pt x="1057" y="12450"/>
                    <a:pt x="1748" y="12033"/>
                    <a:pt x="2307" y="11474"/>
                  </a:cubicBezTo>
                  <a:cubicBezTo>
                    <a:pt x="2903" y="10878"/>
                    <a:pt x="3260" y="10128"/>
                    <a:pt x="3427" y="9307"/>
                  </a:cubicBezTo>
                  <a:cubicBezTo>
                    <a:pt x="3593" y="8366"/>
                    <a:pt x="3677" y="7414"/>
                    <a:pt x="3796" y="6461"/>
                  </a:cubicBezTo>
                  <a:cubicBezTo>
                    <a:pt x="3915" y="5473"/>
                    <a:pt x="4034" y="4485"/>
                    <a:pt x="4153" y="3485"/>
                  </a:cubicBezTo>
                  <a:cubicBezTo>
                    <a:pt x="4224" y="2937"/>
                    <a:pt x="4296" y="2401"/>
                    <a:pt x="4343" y="1853"/>
                  </a:cubicBezTo>
                  <a:cubicBezTo>
                    <a:pt x="4379" y="1568"/>
                    <a:pt x="4403" y="1270"/>
                    <a:pt x="4439" y="984"/>
                  </a:cubicBezTo>
                  <a:cubicBezTo>
                    <a:pt x="4462" y="699"/>
                    <a:pt x="4451" y="413"/>
                    <a:pt x="4474" y="127"/>
                  </a:cubicBezTo>
                  <a:cubicBezTo>
                    <a:pt x="4474" y="47"/>
                    <a:pt x="4399" y="0"/>
                    <a:pt x="4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4"/>
            <p:cNvSpPr/>
            <p:nvPr/>
          </p:nvSpPr>
          <p:spPr>
            <a:xfrm>
              <a:off x="4831550" y="2288275"/>
              <a:ext cx="79600" cy="76775"/>
            </a:xfrm>
            <a:custGeom>
              <a:avLst/>
              <a:gdLst/>
              <a:ahLst/>
              <a:cxnLst/>
              <a:rect l="l" t="t" r="r" b="b"/>
              <a:pathLst>
                <a:path w="3184" h="3071" extrusionOk="0">
                  <a:moveTo>
                    <a:pt x="206" y="1"/>
                  </a:moveTo>
                  <a:cubicBezTo>
                    <a:pt x="158" y="1"/>
                    <a:pt x="113" y="27"/>
                    <a:pt x="107" y="85"/>
                  </a:cubicBezTo>
                  <a:cubicBezTo>
                    <a:pt x="0" y="764"/>
                    <a:pt x="429" y="1419"/>
                    <a:pt x="893" y="1871"/>
                  </a:cubicBezTo>
                  <a:cubicBezTo>
                    <a:pt x="1429" y="2395"/>
                    <a:pt x="2107" y="2729"/>
                    <a:pt x="2774" y="3050"/>
                  </a:cubicBezTo>
                  <a:cubicBezTo>
                    <a:pt x="2805" y="3064"/>
                    <a:pt x="2836" y="3070"/>
                    <a:pt x="2865" y="3070"/>
                  </a:cubicBezTo>
                  <a:cubicBezTo>
                    <a:pt x="3058" y="3070"/>
                    <a:pt x="3183" y="2796"/>
                    <a:pt x="2977" y="2693"/>
                  </a:cubicBezTo>
                  <a:cubicBezTo>
                    <a:pt x="2381" y="2383"/>
                    <a:pt x="1762" y="2098"/>
                    <a:pt x="1250" y="1633"/>
                  </a:cubicBezTo>
                  <a:cubicBezTo>
                    <a:pt x="1024" y="1431"/>
                    <a:pt x="833" y="1205"/>
                    <a:pt x="679" y="931"/>
                  </a:cubicBezTo>
                  <a:cubicBezTo>
                    <a:pt x="524" y="657"/>
                    <a:pt x="417" y="383"/>
                    <a:pt x="322" y="85"/>
                  </a:cubicBezTo>
                  <a:cubicBezTo>
                    <a:pt x="309" y="30"/>
                    <a:pt x="256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4"/>
            <p:cNvSpPr/>
            <p:nvPr/>
          </p:nvSpPr>
          <p:spPr>
            <a:xfrm>
              <a:off x="4229375" y="2387825"/>
              <a:ext cx="86150" cy="66575"/>
            </a:xfrm>
            <a:custGeom>
              <a:avLst/>
              <a:gdLst/>
              <a:ahLst/>
              <a:cxnLst/>
              <a:rect l="l" t="t" r="r" b="b"/>
              <a:pathLst>
                <a:path w="3446" h="2663" extrusionOk="0">
                  <a:moveTo>
                    <a:pt x="3252" y="0"/>
                  </a:moveTo>
                  <a:cubicBezTo>
                    <a:pt x="3229" y="0"/>
                    <a:pt x="3204" y="6"/>
                    <a:pt x="3180" y="21"/>
                  </a:cubicBezTo>
                  <a:lnTo>
                    <a:pt x="3180" y="9"/>
                  </a:lnTo>
                  <a:cubicBezTo>
                    <a:pt x="2620" y="354"/>
                    <a:pt x="2120" y="771"/>
                    <a:pt x="1596" y="1164"/>
                  </a:cubicBezTo>
                  <a:cubicBezTo>
                    <a:pt x="1346" y="1354"/>
                    <a:pt x="1096" y="1556"/>
                    <a:pt x="846" y="1747"/>
                  </a:cubicBezTo>
                  <a:cubicBezTo>
                    <a:pt x="715" y="1854"/>
                    <a:pt x="584" y="1961"/>
                    <a:pt x="441" y="2057"/>
                  </a:cubicBezTo>
                  <a:cubicBezTo>
                    <a:pt x="310" y="2152"/>
                    <a:pt x="179" y="2247"/>
                    <a:pt x="84" y="2378"/>
                  </a:cubicBezTo>
                  <a:cubicBezTo>
                    <a:pt x="0" y="2483"/>
                    <a:pt x="110" y="2662"/>
                    <a:pt x="236" y="2662"/>
                  </a:cubicBezTo>
                  <a:cubicBezTo>
                    <a:pt x="253" y="2662"/>
                    <a:pt x="270" y="2659"/>
                    <a:pt x="286" y="2652"/>
                  </a:cubicBezTo>
                  <a:cubicBezTo>
                    <a:pt x="572" y="2533"/>
                    <a:pt x="822" y="2271"/>
                    <a:pt x="1072" y="2080"/>
                  </a:cubicBezTo>
                  <a:cubicBezTo>
                    <a:pt x="1322" y="1890"/>
                    <a:pt x="1584" y="1687"/>
                    <a:pt x="1846" y="1485"/>
                  </a:cubicBezTo>
                  <a:cubicBezTo>
                    <a:pt x="2358" y="1080"/>
                    <a:pt x="2882" y="687"/>
                    <a:pt x="3346" y="235"/>
                  </a:cubicBezTo>
                  <a:cubicBezTo>
                    <a:pt x="3445" y="146"/>
                    <a:pt x="3364" y="0"/>
                    <a:pt x="3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4"/>
            <p:cNvSpPr/>
            <p:nvPr/>
          </p:nvSpPr>
          <p:spPr>
            <a:xfrm>
              <a:off x="4281050" y="2436375"/>
              <a:ext cx="95250" cy="106925"/>
            </a:xfrm>
            <a:custGeom>
              <a:avLst/>
              <a:gdLst/>
              <a:ahLst/>
              <a:cxnLst/>
              <a:rect l="l" t="t" r="r" b="b"/>
              <a:pathLst>
                <a:path w="3810" h="4277" extrusionOk="0">
                  <a:moveTo>
                    <a:pt x="3596" y="1"/>
                  </a:moveTo>
                  <a:cubicBezTo>
                    <a:pt x="3562" y="1"/>
                    <a:pt x="3526" y="13"/>
                    <a:pt x="3494" y="43"/>
                  </a:cubicBezTo>
                  <a:cubicBezTo>
                    <a:pt x="3184" y="341"/>
                    <a:pt x="2875" y="626"/>
                    <a:pt x="2577" y="936"/>
                  </a:cubicBezTo>
                  <a:cubicBezTo>
                    <a:pt x="2268" y="1258"/>
                    <a:pt x="1982" y="1579"/>
                    <a:pt x="1696" y="1912"/>
                  </a:cubicBezTo>
                  <a:cubicBezTo>
                    <a:pt x="1410" y="2246"/>
                    <a:pt x="1136" y="2567"/>
                    <a:pt x="875" y="2901"/>
                  </a:cubicBezTo>
                  <a:cubicBezTo>
                    <a:pt x="601" y="3234"/>
                    <a:pt x="279" y="3567"/>
                    <a:pt x="89" y="3948"/>
                  </a:cubicBezTo>
                  <a:cubicBezTo>
                    <a:pt x="1" y="4116"/>
                    <a:pt x="128" y="4277"/>
                    <a:pt x="277" y="4277"/>
                  </a:cubicBezTo>
                  <a:cubicBezTo>
                    <a:pt x="329" y="4277"/>
                    <a:pt x="384" y="4257"/>
                    <a:pt x="434" y="4210"/>
                  </a:cubicBezTo>
                  <a:cubicBezTo>
                    <a:pt x="744" y="3925"/>
                    <a:pt x="970" y="3544"/>
                    <a:pt x="1232" y="3222"/>
                  </a:cubicBezTo>
                  <a:cubicBezTo>
                    <a:pt x="1506" y="2889"/>
                    <a:pt x="1779" y="2555"/>
                    <a:pt x="2053" y="2234"/>
                  </a:cubicBezTo>
                  <a:cubicBezTo>
                    <a:pt x="2327" y="1912"/>
                    <a:pt x="2601" y="1591"/>
                    <a:pt x="2863" y="1281"/>
                  </a:cubicBezTo>
                  <a:cubicBezTo>
                    <a:pt x="3149" y="948"/>
                    <a:pt x="3422" y="591"/>
                    <a:pt x="3708" y="257"/>
                  </a:cubicBezTo>
                  <a:cubicBezTo>
                    <a:pt x="3810" y="147"/>
                    <a:pt x="3711" y="1"/>
                    <a:pt x="3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4"/>
            <p:cNvSpPr/>
            <p:nvPr/>
          </p:nvSpPr>
          <p:spPr>
            <a:xfrm>
              <a:off x="4393700" y="2477525"/>
              <a:ext cx="49125" cy="70700"/>
            </a:xfrm>
            <a:custGeom>
              <a:avLst/>
              <a:gdLst/>
              <a:ahLst/>
              <a:cxnLst/>
              <a:rect l="l" t="t" r="r" b="b"/>
              <a:pathLst>
                <a:path w="1965" h="2828" extrusionOk="0">
                  <a:moveTo>
                    <a:pt x="1814" y="0"/>
                  </a:moveTo>
                  <a:cubicBezTo>
                    <a:pt x="1776" y="0"/>
                    <a:pt x="1739" y="16"/>
                    <a:pt x="1714" y="52"/>
                  </a:cubicBezTo>
                  <a:cubicBezTo>
                    <a:pt x="1453" y="457"/>
                    <a:pt x="1191" y="862"/>
                    <a:pt x="929" y="1266"/>
                  </a:cubicBezTo>
                  <a:cubicBezTo>
                    <a:pt x="667" y="1671"/>
                    <a:pt x="357" y="2052"/>
                    <a:pt x="107" y="2469"/>
                  </a:cubicBezTo>
                  <a:cubicBezTo>
                    <a:pt x="0" y="2638"/>
                    <a:pt x="160" y="2827"/>
                    <a:pt x="327" y="2827"/>
                  </a:cubicBezTo>
                  <a:cubicBezTo>
                    <a:pt x="383" y="2827"/>
                    <a:pt x="440" y="2806"/>
                    <a:pt x="488" y="2755"/>
                  </a:cubicBezTo>
                  <a:cubicBezTo>
                    <a:pt x="821" y="2386"/>
                    <a:pt x="1083" y="1945"/>
                    <a:pt x="1333" y="1505"/>
                  </a:cubicBezTo>
                  <a:cubicBezTo>
                    <a:pt x="1583" y="1076"/>
                    <a:pt x="1786" y="624"/>
                    <a:pt x="1941" y="147"/>
                  </a:cubicBezTo>
                  <a:cubicBezTo>
                    <a:pt x="1964" y="61"/>
                    <a:pt x="1889" y="0"/>
                    <a:pt x="18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4"/>
            <p:cNvSpPr/>
            <p:nvPr/>
          </p:nvSpPr>
          <p:spPr>
            <a:xfrm>
              <a:off x="4519900" y="2502850"/>
              <a:ext cx="13400" cy="129300"/>
            </a:xfrm>
            <a:custGeom>
              <a:avLst/>
              <a:gdLst/>
              <a:ahLst/>
              <a:cxnLst/>
              <a:rect l="l" t="t" r="r" b="b"/>
              <a:pathLst>
                <a:path w="536" h="5172" extrusionOk="0">
                  <a:moveTo>
                    <a:pt x="329" y="0"/>
                  </a:moveTo>
                  <a:cubicBezTo>
                    <a:pt x="259" y="0"/>
                    <a:pt x="191" y="45"/>
                    <a:pt x="191" y="134"/>
                  </a:cubicBezTo>
                  <a:cubicBezTo>
                    <a:pt x="167" y="944"/>
                    <a:pt x="143" y="1754"/>
                    <a:pt x="119" y="2563"/>
                  </a:cubicBezTo>
                  <a:cubicBezTo>
                    <a:pt x="84" y="3361"/>
                    <a:pt x="0" y="4171"/>
                    <a:pt x="12" y="4980"/>
                  </a:cubicBezTo>
                  <a:cubicBezTo>
                    <a:pt x="19" y="5100"/>
                    <a:pt x="134" y="5172"/>
                    <a:pt x="238" y="5172"/>
                  </a:cubicBezTo>
                  <a:cubicBezTo>
                    <a:pt x="319" y="5172"/>
                    <a:pt x="395" y="5127"/>
                    <a:pt x="405" y="5028"/>
                  </a:cubicBezTo>
                  <a:cubicBezTo>
                    <a:pt x="524" y="4230"/>
                    <a:pt x="512" y="3409"/>
                    <a:pt x="524" y="2599"/>
                  </a:cubicBezTo>
                  <a:cubicBezTo>
                    <a:pt x="536" y="1777"/>
                    <a:pt x="512" y="956"/>
                    <a:pt x="476" y="134"/>
                  </a:cubicBezTo>
                  <a:cubicBezTo>
                    <a:pt x="470" y="45"/>
                    <a:pt x="399" y="0"/>
                    <a:pt x="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4"/>
            <p:cNvSpPr/>
            <p:nvPr/>
          </p:nvSpPr>
          <p:spPr>
            <a:xfrm>
              <a:off x="4615750" y="2513750"/>
              <a:ext cx="16375" cy="64325"/>
            </a:xfrm>
            <a:custGeom>
              <a:avLst/>
              <a:gdLst/>
              <a:ahLst/>
              <a:cxnLst/>
              <a:rect l="l" t="t" r="r" b="b"/>
              <a:pathLst>
                <a:path w="655" h="2573" extrusionOk="0">
                  <a:moveTo>
                    <a:pt x="145" y="0"/>
                  </a:moveTo>
                  <a:cubicBezTo>
                    <a:pt x="75" y="0"/>
                    <a:pt x="0" y="47"/>
                    <a:pt x="0" y="127"/>
                  </a:cubicBezTo>
                  <a:lnTo>
                    <a:pt x="12" y="127"/>
                  </a:lnTo>
                  <a:cubicBezTo>
                    <a:pt x="24" y="520"/>
                    <a:pt x="12" y="913"/>
                    <a:pt x="36" y="1306"/>
                  </a:cubicBezTo>
                  <a:cubicBezTo>
                    <a:pt x="48" y="1496"/>
                    <a:pt x="60" y="1687"/>
                    <a:pt x="83" y="1877"/>
                  </a:cubicBezTo>
                  <a:cubicBezTo>
                    <a:pt x="83" y="1973"/>
                    <a:pt x="95" y="2080"/>
                    <a:pt x="107" y="2187"/>
                  </a:cubicBezTo>
                  <a:cubicBezTo>
                    <a:pt x="119" y="2306"/>
                    <a:pt x="131" y="2413"/>
                    <a:pt x="214" y="2508"/>
                  </a:cubicBezTo>
                  <a:cubicBezTo>
                    <a:pt x="249" y="2553"/>
                    <a:pt x="305" y="2573"/>
                    <a:pt x="362" y="2573"/>
                  </a:cubicBezTo>
                  <a:cubicBezTo>
                    <a:pt x="442" y="2573"/>
                    <a:pt x="525" y="2535"/>
                    <a:pt x="560" y="2473"/>
                  </a:cubicBezTo>
                  <a:cubicBezTo>
                    <a:pt x="655" y="2282"/>
                    <a:pt x="572" y="2032"/>
                    <a:pt x="548" y="1830"/>
                  </a:cubicBezTo>
                  <a:cubicBezTo>
                    <a:pt x="524" y="1639"/>
                    <a:pt x="500" y="1437"/>
                    <a:pt x="464" y="1246"/>
                  </a:cubicBezTo>
                  <a:cubicBezTo>
                    <a:pt x="417" y="865"/>
                    <a:pt x="321" y="484"/>
                    <a:pt x="262" y="91"/>
                  </a:cubicBezTo>
                  <a:cubicBezTo>
                    <a:pt x="252" y="29"/>
                    <a:pt x="200" y="0"/>
                    <a:pt x="1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4"/>
            <p:cNvSpPr/>
            <p:nvPr/>
          </p:nvSpPr>
          <p:spPr>
            <a:xfrm>
              <a:off x="4721700" y="2487050"/>
              <a:ext cx="32475" cy="129075"/>
            </a:xfrm>
            <a:custGeom>
              <a:avLst/>
              <a:gdLst/>
              <a:ahLst/>
              <a:cxnLst/>
              <a:rect l="l" t="t" r="r" b="b"/>
              <a:pathLst>
                <a:path w="1299" h="5163" extrusionOk="0">
                  <a:moveTo>
                    <a:pt x="135" y="1"/>
                  </a:moveTo>
                  <a:cubicBezTo>
                    <a:pt x="69" y="1"/>
                    <a:pt x="6" y="46"/>
                    <a:pt x="13" y="135"/>
                  </a:cubicBezTo>
                  <a:lnTo>
                    <a:pt x="1" y="135"/>
                  </a:lnTo>
                  <a:cubicBezTo>
                    <a:pt x="36" y="957"/>
                    <a:pt x="215" y="1790"/>
                    <a:pt x="358" y="2600"/>
                  </a:cubicBezTo>
                  <a:cubicBezTo>
                    <a:pt x="429" y="2993"/>
                    <a:pt x="513" y="3398"/>
                    <a:pt x="584" y="3803"/>
                  </a:cubicBezTo>
                  <a:cubicBezTo>
                    <a:pt x="620" y="4005"/>
                    <a:pt x="655" y="4195"/>
                    <a:pt x="691" y="4398"/>
                  </a:cubicBezTo>
                  <a:cubicBezTo>
                    <a:pt x="727" y="4624"/>
                    <a:pt x="739" y="4850"/>
                    <a:pt x="846" y="5053"/>
                  </a:cubicBezTo>
                  <a:cubicBezTo>
                    <a:pt x="889" y="5130"/>
                    <a:pt x="954" y="5163"/>
                    <a:pt x="1021" y="5163"/>
                  </a:cubicBezTo>
                  <a:cubicBezTo>
                    <a:pt x="1138" y="5163"/>
                    <a:pt x="1259" y="5063"/>
                    <a:pt x="1275" y="4934"/>
                  </a:cubicBezTo>
                  <a:cubicBezTo>
                    <a:pt x="1298" y="4743"/>
                    <a:pt x="1227" y="4541"/>
                    <a:pt x="1191" y="4350"/>
                  </a:cubicBezTo>
                  <a:cubicBezTo>
                    <a:pt x="1156" y="4148"/>
                    <a:pt x="1120" y="3957"/>
                    <a:pt x="1072" y="3755"/>
                  </a:cubicBezTo>
                  <a:cubicBezTo>
                    <a:pt x="1001" y="3338"/>
                    <a:pt x="917" y="2921"/>
                    <a:pt x="834" y="2517"/>
                  </a:cubicBezTo>
                  <a:cubicBezTo>
                    <a:pt x="679" y="1707"/>
                    <a:pt x="548" y="874"/>
                    <a:pt x="274" y="100"/>
                  </a:cubicBezTo>
                  <a:cubicBezTo>
                    <a:pt x="252" y="34"/>
                    <a:pt x="192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4"/>
            <p:cNvSpPr/>
            <p:nvPr/>
          </p:nvSpPr>
          <p:spPr>
            <a:xfrm>
              <a:off x="4806850" y="2457900"/>
              <a:ext cx="33050" cy="69950"/>
            </a:xfrm>
            <a:custGeom>
              <a:avLst/>
              <a:gdLst/>
              <a:ahLst/>
              <a:cxnLst/>
              <a:rect l="l" t="t" r="r" b="b"/>
              <a:pathLst>
                <a:path w="1322" h="2798" extrusionOk="0">
                  <a:moveTo>
                    <a:pt x="162" y="1"/>
                  </a:moveTo>
                  <a:cubicBezTo>
                    <a:pt x="78" y="1"/>
                    <a:pt x="0" y="65"/>
                    <a:pt x="36" y="170"/>
                  </a:cubicBezTo>
                  <a:cubicBezTo>
                    <a:pt x="95" y="385"/>
                    <a:pt x="131" y="599"/>
                    <a:pt x="190" y="813"/>
                  </a:cubicBezTo>
                  <a:cubicBezTo>
                    <a:pt x="238" y="1004"/>
                    <a:pt x="309" y="1206"/>
                    <a:pt x="369" y="1397"/>
                  </a:cubicBezTo>
                  <a:cubicBezTo>
                    <a:pt x="488" y="1801"/>
                    <a:pt x="631" y="2194"/>
                    <a:pt x="762" y="2599"/>
                  </a:cubicBezTo>
                  <a:cubicBezTo>
                    <a:pt x="803" y="2711"/>
                    <a:pt x="904" y="2797"/>
                    <a:pt x="1023" y="2797"/>
                  </a:cubicBezTo>
                  <a:cubicBezTo>
                    <a:pt x="1042" y="2797"/>
                    <a:pt x="1063" y="2795"/>
                    <a:pt x="1083" y="2790"/>
                  </a:cubicBezTo>
                  <a:cubicBezTo>
                    <a:pt x="1214" y="2754"/>
                    <a:pt x="1321" y="2599"/>
                    <a:pt x="1274" y="2456"/>
                  </a:cubicBezTo>
                  <a:cubicBezTo>
                    <a:pt x="1119" y="2063"/>
                    <a:pt x="976" y="1659"/>
                    <a:pt x="821" y="1266"/>
                  </a:cubicBezTo>
                  <a:cubicBezTo>
                    <a:pt x="750" y="1075"/>
                    <a:pt x="667" y="885"/>
                    <a:pt x="583" y="694"/>
                  </a:cubicBezTo>
                  <a:cubicBezTo>
                    <a:pt x="500" y="492"/>
                    <a:pt x="393" y="301"/>
                    <a:pt x="309" y="99"/>
                  </a:cubicBezTo>
                  <a:cubicBezTo>
                    <a:pt x="280" y="31"/>
                    <a:pt x="219" y="1"/>
                    <a:pt x="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4"/>
            <p:cNvSpPr/>
            <p:nvPr/>
          </p:nvSpPr>
          <p:spPr>
            <a:xfrm>
              <a:off x="4876875" y="2404875"/>
              <a:ext cx="84475" cy="96050"/>
            </a:xfrm>
            <a:custGeom>
              <a:avLst/>
              <a:gdLst/>
              <a:ahLst/>
              <a:cxnLst/>
              <a:rect l="l" t="t" r="r" b="b"/>
              <a:pathLst>
                <a:path w="3379" h="3842" extrusionOk="0">
                  <a:moveTo>
                    <a:pt x="188" y="1"/>
                  </a:moveTo>
                  <a:cubicBezTo>
                    <a:pt x="87" y="1"/>
                    <a:pt x="0" y="129"/>
                    <a:pt x="44" y="243"/>
                  </a:cubicBezTo>
                  <a:cubicBezTo>
                    <a:pt x="199" y="601"/>
                    <a:pt x="437" y="922"/>
                    <a:pt x="652" y="1232"/>
                  </a:cubicBezTo>
                  <a:cubicBezTo>
                    <a:pt x="878" y="1553"/>
                    <a:pt x="1116" y="1851"/>
                    <a:pt x="1366" y="2148"/>
                  </a:cubicBezTo>
                  <a:cubicBezTo>
                    <a:pt x="1604" y="2434"/>
                    <a:pt x="1854" y="2720"/>
                    <a:pt x="2116" y="2994"/>
                  </a:cubicBezTo>
                  <a:cubicBezTo>
                    <a:pt x="2390" y="3268"/>
                    <a:pt x="2664" y="3601"/>
                    <a:pt x="2985" y="3803"/>
                  </a:cubicBezTo>
                  <a:cubicBezTo>
                    <a:pt x="3024" y="3829"/>
                    <a:pt x="3066" y="3841"/>
                    <a:pt x="3107" y="3841"/>
                  </a:cubicBezTo>
                  <a:cubicBezTo>
                    <a:pt x="3180" y="3841"/>
                    <a:pt x="3249" y="3805"/>
                    <a:pt x="3295" y="3744"/>
                  </a:cubicBezTo>
                  <a:cubicBezTo>
                    <a:pt x="3378" y="3637"/>
                    <a:pt x="3354" y="3518"/>
                    <a:pt x="3283" y="3422"/>
                  </a:cubicBezTo>
                  <a:cubicBezTo>
                    <a:pt x="3164" y="3280"/>
                    <a:pt x="3021" y="3160"/>
                    <a:pt x="2890" y="3041"/>
                  </a:cubicBezTo>
                  <a:cubicBezTo>
                    <a:pt x="2747" y="2910"/>
                    <a:pt x="2616" y="2768"/>
                    <a:pt x="2473" y="2625"/>
                  </a:cubicBezTo>
                  <a:cubicBezTo>
                    <a:pt x="2211" y="2363"/>
                    <a:pt x="1961" y="2089"/>
                    <a:pt x="1711" y="1803"/>
                  </a:cubicBezTo>
                  <a:cubicBezTo>
                    <a:pt x="1473" y="1517"/>
                    <a:pt x="1247" y="1232"/>
                    <a:pt x="1009" y="946"/>
                  </a:cubicBezTo>
                  <a:cubicBezTo>
                    <a:pt x="771" y="648"/>
                    <a:pt x="556" y="327"/>
                    <a:pt x="294" y="53"/>
                  </a:cubicBezTo>
                  <a:cubicBezTo>
                    <a:pt x="261" y="16"/>
                    <a:pt x="224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4"/>
            <p:cNvSpPr/>
            <p:nvPr/>
          </p:nvSpPr>
          <p:spPr>
            <a:xfrm>
              <a:off x="4917775" y="2363875"/>
              <a:ext cx="92675" cy="31325"/>
            </a:xfrm>
            <a:custGeom>
              <a:avLst/>
              <a:gdLst/>
              <a:ahLst/>
              <a:cxnLst/>
              <a:rect l="l" t="t" r="r" b="b"/>
              <a:pathLst>
                <a:path w="3707" h="1253" extrusionOk="0">
                  <a:moveTo>
                    <a:pt x="242" y="1"/>
                  </a:moveTo>
                  <a:cubicBezTo>
                    <a:pt x="69" y="1"/>
                    <a:pt x="0" y="243"/>
                    <a:pt x="182" y="300"/>
                  </a:cubicBezTo>
                  <a:cubicBezTo>
                    <a:pt x="718" y="467"/>
                    <a:pt x="1254" y="621"/>
                    <a:pt x="1790" y="776"/>
                  </a:cubicBezTo>
                  <a:cubicBezTo>
                    <a:pt x="2064" y="860"/>
                    <a:pt x="2326" y="943"/>
                    <a:pt x="2588" y="1026"/>
                  </a:cubicBezTo>
                  <a:cubicBezTo>
                    <a:pt x="2718" y="1062"/>
                    <a:pt x="2861" y="1110"/>
                    <a:pt x="2992" y="1145"/>
                  </a:cubicBezTo>
                  <a:cubicBezTo>
                    <a:pt x="3135" y="1193"/>
                    <a:pt x="3266" y="1252"/>
                    <a:pt x="3409" y="1252"/>
                  </a:cubicBezTo>
                  <a:cubicBezTo>
                    <a:pt x="3564" y="1241"/>
                    <a:pt x="3707" y="1014"/>
                    <a:pt x="3552" y="895"/>
                  </a:cubicBezTo>
                  <a:cubicBezTo>
                    <a:pt x="3350" y="729"/>
                    <a:pt x="3016" y="681"/>
                    <a:pt x="2766" y="598"/>
                  </a:cubicBezTo>
                  <a:cubicBezTo>
                    <a:pt x="2492" y="526"/>
                    <a:pt x="2218" y="443"/>
                    <a:pt x="1945" y="371"/>
                  </a:cubicBezTo>
                  <a:cubicBezTo>
                    <a:pt x="1385" y="228"/>
                    <a:pt x="825" y="98"/>
                    <a:pt x="266" y="2"/>
                  </a:cubicBezTo>
                  <a:cubicBezTo>
                    <a:pt x="258" y="1"/>
                    <a:pt x="250" y="1"/>
                    <a:pt x="2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4"/>
            <p:cNvSpPr/>
            <p:nvPr/>
          </p:nvSpPr>
          <p:spPr>
            <a:xfrm>
              <a:off x="4011500" y="2995200"/>
              <a:ext cx="108375" cy="1220750"/>
            </a:xfrm>
            <a:custGeom>
              <a:avLst/>
              <a:gdLst/>
              <a:ahLst/>
              <a:cxnLst/>
              <a:rect l="l" t="t" r="r" b="b"/>
              <a:pathLst>
                <a:path w="4335" h="48830" extrusionOk="0">
                  <a:moveTo>
                    <a:pt x="537" y="0"/>
                  </a:moveTo>
                  <a:cubicBezTo>
                    <a:pt x="422" y="0"/>
                    <a:pt x="311" y="109"/>
                    <a:pt x="393" y="240"/>
                  </a:cubicBezTo>
                  <a:cubicBezTo>
                    <a:pt x="2001" y="2705"/>
                    <a:pt x="3084" y="5503"/>
                    <a:pt x="3501" y="8432"/>
                  </a:cubicBezTo>
                  <a:cubicBezTo>
                    <a:pt x="3941" y="11420"/>
                    <a:pt x="3620" y="14421"/>
                    <a:pt x="2679" y="17290"/>
                  </a:cubicBezTo>
                  <a:cubicBezTo>
                    <a:pt x="1703" y="20302"/>
                    <a:pt x="262" y="23219"/>
                    <a:pt x="96" y="26434"/>
                  </a:cubicBezTo>
                  <a:cubicBezTo>
                    <a:pt x="0" y="28161"/>
                    <a:pt x="274" y="29887"/>
                    <a:pt x="572" y="31590"/>
                  </a:cubicBezTo>
                  <a:cubicBezTo>
                    <a:pt x="881" y="33316"/>
                    <a:pt x="1179" y="35030"/>
                    <a:pt x="1310" y="36769"/>
                  </a:cubicBezTo>
                  <a:cubicBezTo>
                    <a:pt x="1572" y="40281"/>
                    <a:pt x="1358" y="43793"/>
                    <a:pt x="1036" y="47294"/>
                  </a:cubicBezTo>
                  <a:cubicBezTo>
                    <a:pt x="1000" y="47734"/>
                    <a:pt x="965" y="48175"/>
                    <a:pt x="917" y="48615"/>
                  </a:cubicBezTo>
                  <a:cubicBezTo>
                    <a:pt x="905" y="48758"/>
                    <a:pt x="1009" y="48830"/>
                    <a:pt x="1120" y="48830"/>
                  </a:cubicBezTo>
                  <a:cubicBezTo>
                    <a:pt x="1230" y="48830"/>
                    <a:pt x="1346" y="48758"/>
                    <a:pt x="1358" y="48615"/>
                  </a:cubicBezTo>
                  <a:cubicBezTo>
                    <a:pt x="1643" y="45091"/>
                    <a:pt x="1965" y="41543"/>
                    <a:pt x="1882" y="38007"/>
                  </a:cubicBezTo>
                  <a:cubicBezTo>
                    <a:pt x="1846" y="36245"/>
                    <a:pt x="1655" y="34507"/>
                    <a:pt x="1381" y="32768"/>
                  </a:cubicBezTo>
                  <a:cubicBezTo>
                    <a:pt x="1096" y="31054"/>
                    <a:pt x="762" y="29339"/>
                    <a:pt x="703" y="27589"/>
                  </a:cubicBezTo>
                  <a:cubicBezTo>
                    <a:pt x="608" y="24291"/>
                    <a:pt x="1953" y="21291"/>
                    <a:pt x="3013" y="18231"/>
                  </a:cubicBezTo>
                  <a:cubicBezTo>
                    <a:pt x="3525" y="16766"/>
                    <a:pt x="3929" y="15278"/>
                    <a:pt x="4132" y="13730"/>
                  </a:cubicBezTo>
                  <a:cubicBezTo>
                    <a:pt x="4322" y="12266"/>
                    <a:pt x="4334" y="10777"/>
                    <a:pt x="4179" y="9301"/>
                  </a:cubicBezTo>
                  <a:cubicBezTo>
                    <a:pt x="3882" y="6396"/>
                    <a:pt x="2965" y="3419"/>
                    <a:pt x="1322" y="979"/>
                  </a:cubicBezTo>
                  <a:cubicBezTo>
                    <a:pt x="1120" y="669"/>
                    <a:pt x="905" y="371"/>
                    <a:pt x="679" y="74"/>
                  </a:cubicBezTo>
                  <a:cubicBezTo>
                    <a:pt x="642" y="22"/>
                    <a:pt x="589" y="0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4"/>
            <p:cNvSpPr/>
            <p:nvPr/>
          </p:nvSpPr>
          <p:spPr>
            <a:xfrm>
              <a:off x="5984350" y="1616600"/>
              <a:ext cx="299400" cy="336650"/>
            </a:xfrm>
            <a:custGeom>
              <a:avLst/>
              <a:gdLst/>
              <a:ahLst/>
              <a:cxnLst/>
              <a:rect l="l" t="t" r="r" b="b"/>
              <a:pathLst>
                <a:path w="11976" h="13466" extrusionOk="0">
                  <a:moveTo>
                    <a:pt x="7623" y="0"/>
                  </a:moveTo>
                  <a:cubicBezTo>
                    <a:pt x="6740" y="0"/>
                    <a:pt x="5898" y="677"/>
                    <a:pt x="5192" y="1164"/>
                  </a:cubicBezTo>
                  <a:cubicBezTo>
                    <a:pt x="4216" y="1842"/>
                    <a:pt x="3299" y="2616"/>
                    <a:pt x="2430" y="3438"/>
                  </a:cubicBezTo>
                  <a:cubicBezTo>
                    <a:pt x="1989" y="3854"/>
                    <a:pt x="1561" y="4295"/>
                    <a:pt x="1156" y="4747"/>
                  </a:cubicBezTo>
                  <a:cubicBezTo>
                    <a:pt x="775" y="5164"/>
                    <a:pt x="334" y="5616"/>
                    <a:pt x="168" y="6176"/>
                  </a:cubicBezTo>
                  <a:cubicBezTo>
                    <a:pt x="1" y="6736"/>
                    <a:pt x="215" y="7236"/>
                    <a:pt x="584" y="7652"/>
                  </a:cubicBezTo>
                  <a:cubicBezTo>
                    <a:pt x="930" y="8057"/>
                    <a:pt x="1394" y="8486"/>
                    <a:pt x="1918" y="8629"/>
                  </a:cubicBezTo>
                  <a:cubicBezTo>
                    <a:pt x="2018" y="8657"/>
                    <a:pt x="2116" y="8670"/>
                    <a:pt x="2211" y="8670"/>
                  </a:cubicBezTo>
                  <a:cubicBezTo>
                    <a:pt x="2679" y="8670"/>
                    <a:pt x="3079" y="8356"/>
                    <a:pt x="3406" y="8010"/>
                  </a:cubicBezTo>
                  <a:cubicBezTo>
                    <a:pt x="3835" y="7545"/>
                    <a:pt x="4275" y="7117"/>
                    <a:pt x="4811" y="6759"/>
                  </a:cubicBezTo>
                  <a:cubicBezTo>
                    <a:pt x="5883" y="6057"/>
                    <a:pt x="7109" y="5628"/>
                    <a:pt x="8312" y="5212"/>
                  </a:cubicBezTo>
                  <a:cubicBezTo>
                    <a:pt x="8579" y="5115"/>
                    <a:pt x="8500" y="4731"/>
                    <a:pt x="8275" y="4731"/>
                  </a:cubicBezTo>
                  <a:cubicBezTo>
                    <a:pt x="8249" y="4731"/>
                    <a:pt x="8222" y="4736"/>
                    <a:pt x="8192" y="4747"/>
                  </a:cubicBezTo>
                  <a:cubicBezTo>
                    <a:pt x="7192" y="5093"/>
                    <a:pt x="6192" y="5438"/>
                    <a:pt x="5264" y="5938"/>
                  </a:cubicBezTo>
                  <a:cubicBezTo>
                    <a:pt x="4799" y="6176"/>
                    <a:pt x="4359" y="6462"/>
                    <a:pt x="3954" y="6795"/>
                  </a:cubicBezTo>
                  <a:cubicBezTo>
                    <a:pt x="3549" y="7117"/>
                    <a:pt x="3239" y="7510"/>
                    <a:pt x="2870" y="7855"/>
                  </a:cubicBezTo>
                  <a:cubicBezTo>
                    <a:pt x="2716" y="8010"/>
                    <a:pt x="2537" y="8141"/>
                    <a:pt x="2323" y="8176"/>
                  </a:cubicBezTo>
                  <a:cubicBezTo>
                    <a:pt x="2287" y="8182"/>
                    <a:pt x="2252" y="8185"/>
                    <a:pt x="2216" y="8185"/>
                  </a:cubicBezTo>
                  <a:cubicBezTo>
                    <a:pt x="1967" y="8185"/>
                    <a:pt x="1724" y="8047"/>
                    <a:pt x="1537" y="7891"/>
                  </a:cubicBezTo>
                  <a:cubicBezTo>
                    <a:pt x="1168" y="7617"/>
                    <a:pt x="692" y="7200"/>
                    <a:pt x="608" y="6724"/>
                  </a:cubicBezTo>
                  <a:cubicBezTo>
                    <a:pt x="501" y="6176"/>
                    <a:pt x="965" y="5700"/>
                    <a:pt x="1299" y="5319"/>
                  </a:cubicBezTo>
                  <a:cubicBezTo>
                    <a:pt x="1668" y="4902"/>
                    <a:pt x="2049" y="4485"/>
                    <a:pt x="2454" y="4092"/>
                  </a:cubicBezTo>
                  <a:cubicBezTo>
                    <a:pt x="3251" y="3307"/>
                    <a:pt x="4109" y="2568"/>
                    <a:pt x="5013" y="1890"/>
                  </a:cubicBezTo>
                  <a:cubicBezTo>
                    <a:pt x="5454" y="1556"/>
                    <a:pt x="5918" y="1235"/>
                    <a:pt x="6383" y="937"/>
                  </a:cubicBezTo>
                  <a:cubicBezTo>
                    <a:pt x="6763" y="697"/>
                    <a:pt x="7185" y="457"/>
                    <a:pt x="7635" y="457"/>
                  </a:cubicBezTo>
                  <a:cubicBezTo>
                    <a:pt x="7721" y="457"/>
                    <a:pt x="7807" y="466"/>
                    <a:pt x="7895" y="485"/>
                  </a:cubicBezTo>
                  <a:cubicBezTo>
                    <a:pt x="8847" y="711"/>
                    <a:pt x="9347" y="1866"/>
                    <a:pt x="9681" y="2688"/>
                  </a:cubicBezTo>
                  <a:cubicBezTo>
                    <a:pt x="10086" y="3735"/>
                    <a:pt x="10336" y="4831"/>
                    <a:pt x="10514" y="5926"/>
                  </a:cubicBezTo>
                  <a:cubicBezTo>
                    <a:pt x="10717" y="7164"/>
                    <a:pt x="10824" y="8414"/>
                    <a:pt x="10967" y="9653"/>
                  </a:cubicBezTo>
                  <a:cubicBezTo>
                    <a:pt x="11109" y="10903"/>
                    <a:pt x="11252" y="12189"/>
                    <a:pt x="11705" y="13367"/>
                  </a:cubicBezTo>
                  <a:cubicBezTo>
                    <a:pt x="11729" y="13435"/>
                    <a:pt x="11781" y="13466"/>
                    <a:pt x="11832" y="13466"/>
                  </a:cubicBezTo>
                  <a:cubicBezTo>
                    <a:pt x="11905" y="13466"/>
                    <a:pt x="11976" y="13402"/>
                    <a:pt x="11955" y="13296"/>
                  </a:cubicBezTo>
                  <a:lnTo>
                    <a:pt x="11955" y="13296"/>
                  </a:lnTo>
                  <a:lnTo>
                    <a:pt x="11955" y="13308"/>
                  </a:lnTo>
                  <a:cubicBezTo>
                    <a:pt x="11776" y="12082"/>
                    <a:pt x="11562" y="10879"/>
                    <a:pt x="11419" y="9653"/>
                  </a:cubicBezTo>
                  <a:cubicBezTo>
                    <a:pt x="11288" y="8450"/>
                    <a:pt x="11181" y="7236"/>
                    <a:pt x="10990" y="6033"/>
                  </a:cubicBezTo>
                  <a:cubicBezTo>
                    <a:pt x="10812" y="4866"/>
                    <a:pt x="10562" y="3700"/>
                    <a:pt x="10133" y="2604"/>
                  </a:cubicBezTo>
                  <a:cubicBezTo>
                    <a:pt x="9764" y="1676"/>
                    <a:pt x="9276" y="568"/>
                    <a:pt x="8288" y="140"/>
                  </a:cubicBezTo>
                  <a:cubicBezTo>
                    <a:pt x="8065" y="42"/>
                    <a:pt x="7842" y="0"/>
                    <a:pt x="7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4"/>
            <p:cNvSpPr/>
            <p:nvPr/>
          </p:nvSpPr>
          <p:spPr>
            <a:xfrm>
              <a:off x="5937025" y="1561025"/>
              <a:ext cx="245000" cy="219575"/>
            </a:xfrm>
            <a:custGeom>
              <a:avLst/>
              <a:gdLst/>
              <a:ahLst/>
              <a:cxnLst/>
              <a:rect l="l" t="t" r="r" b="b"/>
              <a:pathLst>
                <a:path w="9800" h="8783" extrusionOk="0">
                  <a:moveTo>
                    <a:pt x="9800" y="2386"/>
                  </a:moveTo>
                  <a:cubicBezTo>
                    <a:pt x="9800" y="2387"/>
                    <a:pt x="9800" y="2388"/>
                    <a:pt x="9800" y="2389"/>
                  </a:cubicBezTo>
                  <a:lnTo>
                    <a:pt x="9800" y="2389"/>
                  </a:lnTo>
                  <a:cubicBezTo>
                    <a:pt x="9800" y="2392"/>
                    <a:pt x="9800" y="2395"/>
                    <a:pt x="9800" y="2398"/>
                  </a:cubicBezTo>
                  <a:lnTo>
                    <a:pt x="9800" y="2386"/>
                  </a:lnTo>
                  <a:close/>
                  <a:moveTo>
                    <a:pt x="7776" y="1"/>
                  </a:moveTo>
                  <a:cubicBezTo>
                    <a:pt x="7189" y="1"/>
                    <a:pt x="6635" y="322"/>
                    <a:pt x="6144" y="612"/>
                  </a:cubicBezTo>
                  <a:cubicBezTo>
                    <a:pt x="5633" y="922"/>
                    <a:pt x="5144" y="1255"/>
                    <a:pt x="4680" y="1624"/>
                  </a:cubicBezTo>
                  <a:cubicBezTo>
                    <a:pt x="3704" y="2375"/>
                    <a:pt x="2823" y="3232"/>
                    <a:pt x="2001" y="4137"/>
                  </a:cubicBezTo>
                  <a:cubicBezTo>
                    <a:pt x="1584" y="4577"/>
                    <a:pt x="1180" y="5030"/>
                    <a:pt x="810" y="5494"/>
                  </a:cubicBezTo>
                  <a:cubicBezTo>
                    <a:pt x="441" y="5958"/>
                    <a:pt x="108" y="6458"/>
                    <a:pt x="48" y="7066"/>
                  </a:cubicBezTo>
                  <a:cubicBezTo>
                    <a:pt x="1" y="7637"/>
                    <a:pt x="215" y="8220"/>
                    <a:pt x="715" y="8530"/>
                  </a:cubicBezTo>
                  <a:cubicBezTo>
                    <a:pt x="1020" y="8722"/>
                    <a:pt x="1376" y="8782"/>
                    <a:pt x="1735" y="8782"/>
                  </a:cubicBezTo>
                  <a:cubicBezTo>
                    <a:pt x="1978" y="8782"/>
                    <a:pt x="2223" y="8754"/>
                    <a:pt x="2454" y="8721"/>
                  </a:cubicBezTo>
                  <a:cubicBezTo>
                    <a:pt x="2709" y="8686"/>
                    <a:pt x="2659" y="8243"/>
                    <a:pt x="2413" y="8243"/>
                  </a:cubicBezTo>
                  <a:cubicBezTo>
                    <a:pt x="2407" y="8243"/>
                    <a:pt x="2401" y="8244"/>
                    <a:pt x="2394" y="8244"/>
                  </a:cubicBezTo>
                  <a:cubicBezTo>
                    <a:pt x="2185" y="8267"/>
                    <a:pt x="1968" y="8292"/>
                    <a:pt x="1753" y="8292"/>
                  </a:cubicBezTo>
                  <a:cubicBezTo>
                    <a:pt x="1515" y="8292"/>
                    <a:pt x="1280" y="8261"/>
                    <a:pt x="1061" y="8161"/>
                  </a:cubicBezTo>
                  <a:cubicBezTo>
                    <a:pt x="644" y="7970"/>
                    <a:pt x="489" y="7506"/>
                    <a:pt x="537" y="7066"/>
                  </a:cubicBezTo>
                  <a:cubicBezTo>
                    <a:pt x="596" y="6554"/>
                    <a:pt x="930" y="6101"/>
                    <a:pt x="1251" y="5720"/>
                  </a:cubicBezTo>
                  <a:cubicBezTo>
                    <a:pt x="1584" y="5315"/>
                    <a:pt x="1942" y="4922"/>
                    <a:pt x="2299" y="4530"/>
                  </a:cubicBezTo>
                  <a:cubicBezTo>
                    <a:pt x="3001" y="3756"/>
                    <a:pt x="3751" y="3017"/>
                    <a:pt x="4561" y="2339"/>
                  </a:cubicBezTo>
                  <a:cubicBezTo>
                    <a:pt x="4978" y="1994"/>
                    <a:pt x="5406" y="1672"/>
                    <a:pt x="5859" y="1374"/>
                  </a:cubicBezTo>
                  <a:cubicBezTo>
                    <a:pt x="6299" y="1089"/>
                    <a:pt x="6764" y="767"/>
                    <a:pt x="7252" y="589"/>
                  </a:cubicBezTo>
                  <a:cubicBezTo>
                    <a:pt x="7451" y="514"/>
                    <a:pt x="7645" y="475"/>
                    <a:pt x="7832" y="475"/>
                  </a:cubicBezTo>
                  <a:cubicBezTo>
                    <a:pt x="8182" y="475"/>
                    <a:pt x="8504" y="611"/>
                    <a:pt x="8776" y="898"/>
                  </a:cubicBezTo>
                  <a:cubicBezTo>
                    <a:pt x="9192" y="1339"/>
                    <a:pt x="9276" y="1946"/>
                    <a:pt x="9562" y="2458"/>
                  </a:cubicBezTo>
                  <a:cubicBezTo>
                    <a:pt x="9584" y="2498"/>
                    <a:pt x="9624" y="2517"/>
                    <a:pt x="9664" y="2517"/>
                  </a:cubicBezTo>
                  <a:cubicBezTo>
                    <a:pt x="9730" y="2517"/>
                    <a:pt x="9798" y="2469"/>
                    <a:pt x="9800" y="2389"/>
                  </a:cubicBezTo>
                  <a:lnTo>
                    <a:pt x="9800" y="2389"/>
                  </a:lnTo>
                  <a:cubicBezTo>
                    <a:pt x="9797" y="1820"/>
                    <a:pt x="9548" y="1205"/>
                    <a:pt x="9204" y="755"/>
                  </a:cubicBezTo>
                  <a:cubicBezTo>
                    <a:pt x="8883" y="339"/>
                    <a:pt x="8442" y="41"/>
                    <a:pt x="7895" y="5"/>
                  </a:cubicBezTo>
                  <a:cubicBezTo>
                    <a:pt x="7855" y="2"/>
                    <a:pt x="7816" y="1"/>
                    <a:pt x="77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4"/>
            <p:cNvSpPr/>
            <p:nvPr/>
          </p:nvSpPr>
          <p:spPr>
            <a:xfrm>
              <a:off x="5895350" y="1511575"/>
              <a:ext cx="240125" cy="233400"/>
            </a:xfrm>
            <a:custGeom>
              <a:avLst/>
              <a:gdLst/>
              <a:ahLst/>
              <a:cxnLst/>
              <a:rect l="l" t="t" r="r" b="b"/>
              <a:pathLst>
                <a:path w="9605" h="9336" extrusionOk="0">
                  <a:moveTo>
                    <a:pt x="6979" y="1"/>
                  </a:moveTo>
                  <a:cubicBezTo>
                    <a:pt x="6007" y="1"/>
                    <a:pt x="5194" y="669"/>
                    <a:pt x="4513" y="1328"/>
                  </a:cubicBezTo>
                  <a:cubicBezTo>
                    <a:pt x="3549" y="2269"/>
                    <a:pt x="2585" y="3198"/>
                    <a:pt x="1656" y="4162"/>
                  </a:cubicBezTo>
                  <a:cubicBezTo>
                    <a:pt x="918" y="4936"/>
                    <a:pt x="203" y="5841"/>
                    <a:pt x="72" y="6936"/>
                  </a:cubicBezTo>
                  <a:cubicBezTo>
                    <a:pt x="1" y="7555"/>
                    <a:pt x="120" y="8210"/>
                    <a:pt x="525" y="8698"/>
                  </a:cubicBezTo>
                  <a:cubicBezTo>
                    <a:pt x="825" y="9076"/>
                    <a:pt x="1299" y="9336"/>
                    <a:pt x="1780" y="9336"/>
                  </a:cubicBezTo>
                  <a:cubicBezTo>
                    <a:pt x="1890" y="9336"/>
                    <a:pt x="2000" y="9322"/>
                    <a:pt x="2108" y="9294"/>
                  </a:cubicBezTo>
                  <a:cubicBezTo>
                    <a:pt x="2340" y="9236"/>
                    <a:pt x="2301" y="8864"/>
                    <a:pt x="2070" y="8864"/>
                  </a:cubicBezTo>
                  <a:cubicBezTo>
                    <a:pt x="2063" y="8864"/>
                    <a:pt x="2056" y="8864"/>
                    <a:pt x="2049" y="8865"/>
                  </a:cubicBezTo>
                  <a:cubicBezTo>
                    <a:pt x="1987" y="8872"/>
                    <a:pt x="1927" y="8876"/>
                    <a:pt x="1869" y="8876"/>
                  </a:cubicBezTo>
                  <a:cubicBezTo>
                    <a:pt x="883" y="8876"/>
                    <a:pt x="401" y="7858"/>
                    <a:pt x="525" y="6936"/>
                  </a:cubicBezTo>
                  <a:cubicBezTo>
                    <a:pt x="668" y="5972"/>
                    <a:pt x="1334" y="5162"/>
                    <a:pt x="1977" y="4483"/>
                  </a:cubicBezTo>
                  <a:cubicBezTo>
                    <a:pt x="2775" y="3650"/>
                    <a:pt x="3620" y="2852"/>
                    <a:pt x="4430" y="2043"/>
                  </a:cubicBezTo>
                  <a:cubicBezTo>
                    <a:pt x="5109" y="1364"/>
                    <a:pt x="5883" y="495"/>
                    <a:pt x="6907" y="435"/>
                  </a:cubicBezTo>
                  <a:cubicBezTo>
                    <a:pt x="6941" y="434"/>
                    <a:pt x="6974" y="433"/>
                    <a:pt x="7007" y="433"/>
                  </a:cubicBezTo>
                  <a:cubicBezTo>
                    <a:pt x="8058" y="433"/>
                    <a:pt x="8746" y="1329"/>
                    <a:pt x="9300" y="2114"/>
                  </a:cubicBezTo>
                  <a:cubicBezTo>
                    <a:pt x="9334" y="2161"/>
                    <a:pt x="9385" y="2182"/>
                    <a:pt x="9434" y="2182"/>
                  </a:cubicBezTo>
                  <a:cubicBezTo>
                    <a:pt x="9522" y="2182"/>
                    <a:pt x="9604" y="2114"/>
                    <a:pt x="9574" y="2007"/>
                  </a:cubicBezTo>
                  <a:cubicBezTo>
                    <a:pt x="9240" y="1054"/>
                    <a:pt x="8347" y="197"/>
                    <a:pt x="7335" y="31"/>
                  </a:cubicBezTo>
                  <a:cubicBezTo>
                    <a:pt x="7214" y="10"/>
                    <a:pt x="7095" y="1"/>
                    <a:pt x="69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4"/>
            <p:cNvSpPr/>
            <p:nvPr/>
          </p:nvSpPr>
          <p:spPr>
            <a:xfrm>
              <a:off x="5845050" y="1484000"/>
              <a:ext cx="217750" cy="219500"/>
            </a:xfrm>
            <a:custGeom>
              <a:avLst/>
              <a:gdLst/>
              <a:ahLst/>
              <a:cxnLst/>
              <a:rect l="l" t="t" r="r" b="b"/>
              <a:pathLst>
                <a:path w="8710" h="8780" extrusionOk="0">
                  <a:moveTo>
                    <a:pt x="6036" y="0"/>
                  </a:moveTo>
                  <a:cubicBezTo>
                    <a:pt x="6005" y="0"/>
                    <a:pt x="5974" y="1"/>
                    <a:pt x="5942" y="2"/>
                  </a:cubicBezTo>
                  <a:cubicBezTo>
                    <a:pt x="4847" y="62"/>
                    <a:pt x="3954" y="967"/>
                    <a:pt x="3144" y="1610"/>
                  </a:cubicBezTo>
                  <a:cubicBezTo>
                    <a:pt x="2656" y="2003"/>
                    <a:pt x="2156" y="2396"/>
                    <a:pt x="1656" y="2800"/>
                  </a:cubicBezTo>
                  <a:cubicBezTo>
                    <a:pt x="1251" y="3122"/>
                    <a:pt x="858" y="3455"/>
                    <a:pt x="584" y="3896"/>
                  </a:cubicBezTo>
                  <a:cubicBezTo>
                    <a:pt x="1" y="4824"/>
                    <a:pt x="215" y="5979"/>
                    <a:pt x="465" y="6980"/>
                  </a:cubicBezTo>
                  <a:cubicBezTo>
                    <a:pt x="584" y="7491"/>
                    <a:pt x="715" y="8075"/>
                    <a:pt x="1132" y="8444"/>
                  </a:cubicBezTo>
                  <a:cubicBezTo>
                    <a:pt x="1361" y="8651"/>
                    <a:pt x="1672" y="8780"/>
                    <a:pt x="1978" y="8780"/>
                  </a:cubicBezTo>
                  <a:cubicBezTo>
                    <a:pt x="2165" y="8780"/>
                    <a:pt x="2350" y="8731"/>
                    <a:pt x="2513" y="8623"/>
                  </a:cubicBezTo>
                  <a:cubicBezTo>
                    <a:pt x="2733" y="8483"/>
                    <a:pt x="2601" y="8167"/>
                    <a:pt x="2398" y="8167"/>
                  </a:cubicBezTo>
                  <a:cubicBezTo>
                    <a:pt x="2359" y="8167"/>
                    <a:pt x="2317" y="8179"/>
                    <a:pt x="2275" y="8206"/>
                  </a:cubicBezTo>
                  <a:cubicBezTo>
                    <a:pt x="2177" y="8270"/>
                    <a:pt x="2074" y="8298"/>
                    <a:pt x="1972" y="8298"/>
                  </a:cubicBezTo>
                  <a:cubicBezTo>
                    <a:pt x="1711" y="8298"/>
                    <a:pt x="1456" y="8118"/>
                    <a:pt x="1311" y="7896"/>
                  </a:cubicBezTo>
                  <a:cubicBezTo>
                    <a:pt x="1072" y="7551"/>
                    <a:pt x="989" y="7110"/>
                    <a:pt x="894" y="6706"/>
                  </a:cubicBezTo>
                  <a:cubicBezTo>
                    <a:pt x="691" y="5837"/>
                    <a:pt x="525" y="4836"/>
                    <a:pt x="1072" y="4051"/>
                  </a:cubicBezTo>
                  <a:cubicBezTo>
                    <a:pt x="1334" y="3670"/>
                    <a:pt x="1703" y="3384"/>
                    <a:pt x="2061" y="3098"/>
                  </a:cubicBezTo>
                  <a:cubicBezTo>
                    <a:pt x="2465" y="2777"/>
                    <a:pt x="2882" y="2443"/>
                    <a:pt x="3287" y="2122"/>
                  </a:cubicBezTo>
                  <a:cubicBezTo>
                    <a:pt x="3704" y="1788"/>
                    <a:pt x="4108" y="1467"/>
                    <a:pt x="4513" y="1134"/>
                  </a:cubicBezTo>
                  <a:cubicBezTo>
                    <a:pt x="4870" y="848"/>
                    <a:pt x="5263" y="574"/>
                    <a:pt x="5716" y="479"/>
                  </a:cubicBezTo>
                  <a:cubicBezTo>
                    <a:pt x="5823" y="458"/>
                    <a:pt x="5931" y="449"/>
                    <a:pt x="6040" y="449"/>
                  </a:cubicBezTo>
                  <a:cubicBezTo>
                    <a:pt x="6441" y="449"/>
                    <a:pt x="6848" y="577"/>
                    <a:pt x="7204" y="764"/>
                  </a:cubicBezTo>
                  <a:cubicBezTo>
                    <a:pt x="7645" y="991"/>
                    <a:pt x="8038" y="1360"/>
                    <a:pt x="8514" y="1526"/>
                  </a:cubicBezTo>
                  <a:cubicBezTo>
                    <a:pt x="8526" y="1531"/>
                    <a:pt x="8538" y="1532"/>
                    <a:pt x="8550" y="1532"/>
                  </a:cubicBezTo>
                  <a:cubicBezTo>
                    <a:pt x="8641" y="1532"/>
                    <a:pt x="8709" y="1420"/>
                    <a:pt x="8657" y="1336"/>
                  </a:cubicBezTo>
                  <a:cubicBezTo>
                    <a:pt x="8371" y="919"/>
                    <a:pt x="7859" y="610"/>
                    <a:pt x="7418" y="383"/>
                  </a:cubicBezTo>
                  <a:cubicBezTo>
                    <a:pt x="6982" y="171"/>
                    <a:pt x="6525" y="0"/>
                    <a:pt x="6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4"/>
            <p:cNvSpPr/>
            <p:nvPr/>
          </p:nvSpPr>
          <p:spPr>
            <a:xfrm>
              <a:off x="5700700" y="1544700"/>
              <a:ext cx="159300" cy="190525"/>
            </a:xfrm>
            <a:custGeom>
              <a:avLst/>
              <a:gdLst/>
              <a:ahLst/>
              <a:cxnLst/>
              <a:rect l="l" t="t" r="r" b="b"/>
              <a:pathLst>
                <a:path w="6372" h="7621" extrusionOk="0">
                  <a:moveTo>
                    <a:pt x="2995" y="0"/>
                  </a:moveTo>
                  <a:cubicBezTo>
                    <a:pt x="2546" y="0"/>
                    <a:pt x="2100" y="78"/>
                    <a:pt x="1691" y="241"/>
                  </a:cubicBezTo>
                  <a:cubicBezTo>
                    <a:pt x="798" y="587"/>
                    <a:pt x="0" y="1456"/>
                    <a:pt x="477" y="2444"/>
                  </a:cubicBezTo>
                  <a:cubicBezTo>
                    <a:pt x="691" y="2885"/>
                    <a:pt x="1096" y="3206"/>
                    <a:pt x="1477" y="3480"/>
                  </a:cubicBezTo>
                  <a:cubicBezTo>
                    <a:pt x="1917" y="3801"/>
                    <a:pt x="2346" y="4123"/>
                    <a:pt x="2751" y="4492"/>
                  </a:cubicBezTo>
                  <a:cubicBezTo>
                    <a:pt x="3644" y="5337"/>
                    <a:pt x="4346" y="6361"/>
                    <a:pt x="4822" y="7504"/>
                  </a:cubicBezTo>
                  <a:cubicBezTo>
                    <a:pt x="4856" y="7586"/>
                    <a:pt x="4918" y="7621"/>
                    <a:pt x="4983" y="7621"/>
                  </a:cubicBezTo>
                  <a:cubicBezTo>
                    <a:pt x="5126" y="7621"/>
                    <a:pt x="5285" y="7458"/>
                    <a:pt x="5203" y="7278"/>
                  </a:cubicBezTo>
                  <a:cubicBezTo>
                    <a:pt x="4822" y="6373"/>
                    <a:pt x="4298" y="5528"/>
                    <a:pt x="3656" y="4790"/>
                  </a:cubicBezTo>
                  <a:cubicBezTo>
                    <a:pt x="3322" y="4421"/>
                    <a:pt x="2977" y="4075"/>
                    <a:pt x="2596" y="3754"/>
                  </a:cubicBezTo>
                  <a:cubicBezTo>
                    <a:pt x="2227" y="3456"/>
                    <a:pt x="1834" y="3206"/>
                    <a:pt x="1477" y="2908"/>
                  </a:cubicBezTo>
                  <a:cubicBezTo>
                    <a:pt x="1155" y="2658"/>
                    <a:pt x="822" y="2337"/>
                    <a:pt x="786" y="1908"/>
                  </a:cubicBezTo>
                  <a:cubicBezTo>
                    <a:pt x="750" y="1456"/>
                    <a:pt x="1084" y="1075"/>
                    <a:pt x="1453" y="849"/>
                  </a:cubicBezTo>
                  <a:cubicBezTo>
                    <a:pt x="1905" y="570"/>
                    <a:pt x="2444" y="448"/>
                    <a:pt x="2981" y="448"/>
                  </a:cubicBezTo>
                  <a:cubicBezTo>
                    <a:pt x="3291" y="448"/>
                    <a:pt x="3601" y="489"/>
                    <a:pt x="3894" y="563"/>
                  </a:cubicBezTo>
                  <a:cubicBezTo>
                    <a:pt x="4334" y="682"/>
                    <a:pt x="4751" y="872"/>
                    <a:pt x="5132" y="1134"/>
                  </a:cubicBezTo>
                  <a:cubicBezTo>
                    <a:pt x="5525" y="1420"/>
                    <a:pt x="5775" y="1813"/>
                    <a:pt x="6120" y="2135"/>
                  </a:cubicBezTo>
                  <a:cubicBezTo>
                    <a:pt x="6150" y="2161"/>
                    <a:pt x="6184" y="2173"/>
                    <a:pt x="6217" y="2173"/>
                  </a:cubicBezTo>
                  <a:cubicBezTo>
                    <a:pt x="6299" y="2173"/>
                    <a:pt x="6372" y="2098"/>
                    <a:pt x="6346" y="2004"/>
                  </a:cubicBezTo>
                  <a:cubicBezTo>
                    <a:pt x="6251" y="1563"/>
                    <a:pt x="5870" y="1182"/>
                    <a:pt x="5525" y="908"/>
                  </a:cubicBezTo>
                  <a:cubicBezTo>
                    <a:pt x="5180" y="622"/>
                    <a:pt x="4787" y="396"/>
                    <a:pt x="4358" y="241"/>
                  </a:cubicBezTo>
                  <a:cubicBezTo>
                    <a:pt x="3927" y="84"/>
                    <a:pt x="3460" y="0"/>
                    <a:pt x="29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4"/>
            <p:cNvSpPr/>
            <p:nvPr/>
          </p:nvSpPr>
          <p:spPr>
            <a:xfrm>
              <a:off x="5868325" y="1816500"/>
              <a:ext cx="189875" cy="102200"/>
            </a:xfrm>
            <a:custGeom>
              <a:avLst/>
              <a:gdLst/>
              <a:ahLst/>
              <a:cxnLst/>
              <a:rect l="l" t="t" r="r" b="b"/>
              <a:pathLst>
                <a:path w="7595" h="4088" extrusionOk="0">
                  <a:moveTo>
                    <a:pt x="151" y="1"/>
                  </a:moveTo>
                  <a:cubicBezTo>
                    <a:pt x="72" y="1"/>
                    <a:pt x="1" y="75"/>
                    <a:pt x="46" y="156"/>
                  </a:cubicBezTo>
                  <a:lnTo>
                    <a:pt x="58" y="156"/>
                  </a:lnTo>
                  <a:cubicBezTo>
                    <a:pt x="380" y="811"/>
                    <a:pt x="939" y="1371"/>
                    <a:pt x="1451" y="1871"/>
                  </a:cubicBezTo>
                  <a:cubicBezTo>
                    <a:pt x="1975" y="2383"/>
                    <a:pt x="2558" y="2847"/>
                    <a:pt x="3201" y="3228"/>
                  </a:cubicBezTo>
                  <a:cubicBezTo>
                    <a:pt x="3844" y="3597"/>
                    <a:pt x="4547" y="3871"/>
                    <a:pt x="5285" y="4002"/>
                  </a:cubicBezTo>
                  <a:cubicBezTo>
                    <a:pt x="5596" y="4054"/>
                    <a:pt x="5916" y="4088"/>
                    <a:pt x="6237" y="4088"/>
                  </a:cubicBezTo>
                  <a:cubicBezTo>
                    <a:pt x="6285" y="4088"/>
                    <a:pt x="6333" y="4087"/>
                    <a:pt x="6380" y="4086"/>
                  </a:cubicBezTo>
                  <a:cubicBezTo>
                    <a:pt x="6714" y="4074"/>
                    <a:pt x="7130" y="4062"/>
                    <a:pt x="7428" y="3907"/>
                  </a:cubicBezTo>
                  <a:cubicBezTo>
                    <a:pt x="7595" y="3812"/>
                    <a:pt x="7511" y="3550"/>
                    <a:pt x="7333" y="3550"/>
                  </a:cubicBezTo>
                  <a:cubicBezTo>
                    <a:pt x="7166" y="3550"/>
                    <a:pt x="6999" y="3609"/>
                    <a:pt x="6833" y="3633"/>
                  </a:cubicBezTo>
                  <a:cubicBezTo>
                    <a:pt x="6654" y="3657"/>
                    <a:pt x="6476" y="3669"/>
                    <a:pt x="6297" y="3669"/>
                  </a:cubicBezTo>
                  <a:cubicBezTo>
                    <a:pt x="6252" y="3670"/>
                    <a:pt x="6206" y="3671"/>
                    <a:pt x="6161" y="3671"/>
                  </a:cubicBezTo>
                  <a:cubicBezTo>
                    <a:pt x="5852" y="3671"/>
                    <a:pt x="5551" y="3636"/>
                    <a:pt x="5249" y="3574"/>
                  </a:cubicBezTo>
                  <a:cubicBezTo>
                    <a:pt x="4559" y="3431"/>
                    <a:pt x="3916" y="3169"/>
                    <a:pt x="3320" y="2800"/>
                  </a:cubicBezTo>
                  <a:cubicBezTo>
                    <a:pt x="2725" y="2442"/>
                    <a:pt x="2189" y="2002"/>
                    <a:pt x="1689" y="1526"/>
                  </a:cubicBezTo>
                  <a:cubicBezTo>
                    <a:pt x="1189" y="1038"/>
                    <a:pt x="761" y="466"/>
                    <a:pt x="225" y="26"/>
                  </a:cubicBezTo>
                  <a:cubicBezTo>
                    <a:pt x="202" y="8"/>
                    <a:pt x="176" y="1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4"/>
            <p:cNvSpPr/>
            <p:nvPr/>
          </p:nvSpPr>
          <p:spPr>
            <a:xfrm>
              <a:off x="5995475" y="1907825"/>
              <a:ext cx="54225" cy="165350"/>
            </a:xfrm>
            <a:custGeom>
              <a:avLst/>
              <a:gdLst/>
              <a:ahLst/>
              <a:cxnLst/>
              <a:rect l="l" t="t" r="r" b="b"/>
              <a:pathLst>
                <a:path w="2169" h="6614" extrusionOk="0">
                  <a:moveTo>
                    <a:pt x="161" y="1"/>
                  </a:moveTo>
                  <a:cubicBezTo>
                    <a:pt x="84" y="1"/>
                    <a:pt x="1" y="72"/>
                    <a:pt x="32" y="159"/>
                  </a:cubicBezTo>
                  <a:cubicBezTo>
                    <a:pt x="211" y="683"/>
                    <a:pt x="366" y="1206"/>
                    <a:pt x="532" y="1730"/>
                  </a:cubicBezTo>
                  <a:cubicBezTo>
                    <a:pt x="699" y="2242"/>
                    <a:pt x="866" y="2754"/>
                    <a:pt x="1009" y="3278"/>
                  </a:cubicBezTo>
                  <a:cubicBezTo>
                    <a:pt x="1306" y="4326"/>
                    <a:pt x="1556" y="5386"/>
                    <a:pt x="1747" y="6457"/>
                  </a:cubicBezTo>
                  <a:cubicBezTo>
                    <a:pt x="1766" y="6566"/>
                    <a:pt x="1840" y="6613"/>
                    <a:pt x="1919" y="6613"/>
                  </a:cubicBezTo>
                  <a:cubicBezTo>
                    <a:pt x="2038" y="6613"/>
                    <a:pt x="2168" y="6507"/>
                    <a:pt x="2140" y="6350"/>
                  </a:cubicBezTo>
                  <a:cubicBezTo>
                    <a:pt x="1949" y="5266"/>
                    <a:pt x="1699" y="4183"/>
                    <a:pt x="1401" y="3123"/>
                  </a:cubicBezTo>
                  <a:cubicBezTo>
                    <a:pt x="1247" y="2611"/>
                    <a:pt x="1092" y="2088"/>
                    <a:pt x="913" y="1587"/>
                  </a:cubicBezTo>
                  <a:cubicBezTo>
                    <a:pt x="723" y="1064"/>
                    <a:pt x="485" y="575"/>
                    <a:pt x="258" y="63"/>
                  </a:cubicBezTo>
                  <a:cubicBezTo>
                    <a:pt x="238" y="19"/>
                    <a:pt x="201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4"/>
            <p:cNvSpPr/>
            <p:nvPr/>
          </p:nvSpPr>
          <p:spPr>
            <a:xfrm>
              <a:off x="6132050" y="1766850"/>
              <a:ext cx="191425" cy="552725"/>
            </a:xfrm>
            <a:custGeom>
              <a:avLst/>
              <a:gdLst/>
              <a:ahLst/>
              <a:cxnLst/>
              <a:rect l="l" t="t" r="r" b="b"/>
              <a:pathLst>
                <a:path w="7657" h="22109" extrusionOk="0">
                  <a:moveTo>
                    <a:pt x="133" y="1"/>
                  </a:moveTo>
                  <a:cubicBezTo>
                    <a:pt x="65" y="1"/>
                    <a:pt x="1" y="57"/>
                    <a:pt x="22" y="142"/>
                  </a:cubicBezTo>
                  <a:cubicBezTo>
                    <a:pt x="106" y="511"/>
                    <a:pt x="165" y="869"/>
                    <a:pt x="272" y="1238"/>
                  </a:cubicBezTo>
                  <a:cubicBezTo>
                    <a:pt x="368" y="1595"/>
                    <a:pt x="475" y="1952"/>
                    <a:pt x="594" y="2309"/>
                  </a:cubicBezTo>
                  <a:cubicBezTo>
                    <a:pt x="808" y="3024"/>
                    <a:pt x="1022" y="3738"/>
                    <a:pt x="1249" y="4452"/>
                  </a:cubicBezTo>
                  <a:cubicBezTo>
                    <a:pt x="1689" y="5869"/>
                    <a:pt x="2153" y="7286"/>
                    <a:pt x="2618" y="8703"/>
                  </a:cubicBezTo>
                  <a:cubicBezTo>
                    <a:pt x="3547" y="11548"/>
                    <a:pt x="4499" y="14370"/>
                    <a:pt x="5487" y="17192"/>
                  </a:cubicBezTo>
                  <a:cubicBezTo>
                    <a:pt x="6047" y="18787"/>
                    <a:pt x="6618" y="20383"/>
                    <a:pt x="7202" y="21966"/>
                  </a:cubicBezTo>
                  <a:cubicBezTo>
                    <a:pt x="7240" y="22066"/>
                    <a:pt x="7324" y="22109"/>
                    <a:pt x="7408" y="22109"/>
                  </a:cubicBezTo>
                  <a:cubicBezTo>
                    <a:pt x="7534" y="22109"/>
                    <a:pt x="7657" y="22010"/>
                    <a:pt x="7607" y="21859"/>
                  </a:cubicBezTo>
                  <a:cubicBezTo>
                    <a:pt x="6606" y="19049"/>
                    <a:pt x="5606" y="16228"/>
                    <a:pt x="4654" y="13406"/>
                  </a:cubicBezTo>
                  <a:cubicBezTo>
                    <a:pt x="3689" y="10584"/>
                    <a:pt x="2761" y="7750"/>
                    <a:pt x="1856" y="4905"/>
                  </a:cubicBezTo>
                  <a:cubicBezTo>
                    <a:pt x="1606" y="4095"/>
                    <a:pt x="1344" y="3285"/>
                    <a:pt x="1082" y="2488"/>
                  </a:cubicBezTo>
                  <a:cubicBezTo>
                    <a:pt x="963" y="2083"/>
                    <a:pt x="832" y="1690"/>
                    <a:pt x="701" y="1297"/>
                  </a:cubicBezTo>
                  <a:cubicBezTo>
                    <a:pt x="641" y="1107"/>
                    <a:pt x="582" y="904"/>
                    <a:pt x="522" y="726"/>
                  </a:cubicBezTo>
                  <a:cubicBezTo>
                    <a:pt x="439" y="499"/>
                    <a:pt x="320" y="297"/>
                    <a:pt x="248" y="83"/>
                  </a:cubicBezTo>
                  <a:cubicBezTo>
                    <a:pt x="225" y="26"/>
                    <a:pt x="178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4"/>
            <p:cNvSpPr/>
            <p:nvPr/>
          </p:nvSpPr>
          <p:spPr>
            <a:xfrm>
              <a:off x="6074975" y="1804475"/>
              <a:ext cx="81100" cy="515925"/>
            </a:xfrm>
            <a:custGeom>
              <a:avLst/>
              <a:gdLst/>
              <a:ahLst/>
              <a:cxnLst/>
              <a:rect l="l" t="t" r="r" b="b"/>
              <a:pathLst>
                <a:path w="3244" h="20637" extrusionOk="0">
                  <a:moveTo>
                    <a:pt x="127" y="1"/>
                  </a:moveTo>
                  <a:cubicBezTo>
                    <a:pt x="65" y="1"/>
                    <a:pt x="1" y="40"/>
                    <a:pt x="7" y="114"/>
                  </a:cubicBezTo>
                  <a:lnTo>
                    <a:pt x="19" y="114"/>
                  </a:lnTo>
                  <a:cubicBezTo>
                    <a:pt x="91" y="780"/>
                    <a:pt x="126" y="1435"/>
                    <a:pt x="210" y="2102"/>
                  </a:cubicBezTo>
                  <a:cubicBezTo>
                    <a:pt x="293" y="2757"/>
                    <a:pt x="388" y="3412"/>
                    <a:pt x="484" y="4055"/>
                  </a:cubicBezTo>
                  <a:cubicBezTo>
                    <a:pt x="674" y="5388"/>
                    <a:pt x="853" y="6710"/>
                    <a:pt x="1043" y="8031"/>
                  </a:cubicBezTo>
                  <a:cubicBezTo>
                    <a:pt x="1424" y="10686"/>
                    <a:pt x="1805" y="13341"/>
                    <a:pt x="2186" y="15985"/>
                  </a:cubicBezTo>
                  <a:cubicBezTo>
                    <a:pt x="2401" y="17485"/>
                    <a:pt x="2603" y="18985"/>
                    <a:pt x="2829" y="20485"/>
                  </a:cubicBezTo>
                  <a:cubicBezTo>
                    <a:pt x="2843" y="20590"/>
                    <a:pt x="2915" y="20636"/>
                    <a:pt x="2994" y="20636"/>
                  </a:cubicBezTo>
                  <a:cubicBezTo>
                    <a:pt x="3111" y="20636"/>
                    <a:pt x="3243" y="20535"/>
                    <a:pt x="3222" y="20378"/>
                  </a:cubicBezTo>
                  <a:cubicBezTo>
                    <a:pt x="2496" y="15104"/>
                    <a:pt x="1722" y="9829"/>
                    <a:pt x="960" y="4555"/>
                  </a:cubicBezTo>
                  <a:cubicBezTo>
                    <a:pt x="853" y="3805"/>
                    <a:pt x="757" y="3054"/>
                    <a:pt x="638" y="2304"/>
                  </a:cubicBezTo>
                  <a:cubicBezTo>
                    <a:pt x="579" y="1935"/>
                    <a:pt x="519" y="1566"/>
                    <a:pt x="460" y="1185"/>
                  </a:cubicBezTo>
                  <a:cubicBezTo>
                    <a:pt x="388" y="816"/>
                    <a:pt x="293" y="459"/>
                    <a:pt x="234" y="78"/>
                  </a:cubicBezTo>
                  <a:cubicBezTo>
                    <a:pt x="223" y="25"/>
                    <a:pt x="176" y="1"/>
                    <a:pt x="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4"/>
            <p:cNvSpPr/>
            <p:nvPr/>
          </p:nvSpPr>
          <p:spPr>
            <a:xfrm>
              <a:off x="6178725" y="2314575"/>
              <a:ext cx="118800" cy="9275"/>
            </a:xfrm>
            <a:custGeom>
              <a:avLst/>
              <a:gdLst/>
              <a:ahLst/>
              <a:cxnLst/>
              <a:rect l="l" t="t" r="r" b="b"/>
              <a:pathLst>
                <a:path w="4752" h="371" extrusionOk="0">
                  <a:moveTo>
                    <a:pt x="3096" y="0"/>
                  </a:moveTo>
                  <a:cubicBezTo>
                    <a:pt x="2135" y="0"/>
                    <a:pt x="1172" y="22"/>
                    <a:pt x="203" y="22"/>
                  </a:cubicBezTo>
                  <a:cubicBezTo>
                    <a:pt x="1" y="22"/>
                    <a:pt x="1" y="343"/>
                    <a:pt x="203" y="343"/>
                  </a:cubicBezTo>
                  <a:cubicBezTo>
                    <a:pt x="1195" y="351"/>
                    <a:pt x="2182" y="370"/>
                    <a:pt x="3167" y="370"/>
                  </a:cubicBezTo>
                  <a:cubicBezTo>
                    <a:pt x="3624" y="370"/>
                    <a:pt x="4080" y="366"/>
                    <a:pt x="4537" y="355"/>
                  </a:cubicBezTo>
                  <a:cubicBezTo>
                    <a:pt x="4751" y="343"/>
                    <a:pt x="4751" y="22"/>
                    <a:pt x="4537" y="22"/>
                  </a:cubicBezTo>
                  <a:cubicBezTo>
                    <a:pt x="4057" y="6"/>
                    <a:pt x="3577" y="0"/>
                    <a:pt x="3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4"/>
            <p:cNvSpPr/>
            <p:nvPr/>
          </p:nvSpPr>
          <p:spPr>
            <a:xfrm>
              <a:off x="5625925" y="1644325"/>
              <a:ext cx="230400" cy="672675"/>
            </a:xfrm>
            <a:custGeom>
              <a:avLst/>
              <a:gdLst/>
              <a:ahLst/>
              <a:cxnLst/>
              <a:rect l="l" t="t" r="r" b="b"/>
              <a:pathLst>
                <a:path w="9216" h="26907" extrusionOk="0">
                  <a:moveTo>
                    <a:pt x="9074" y="1"/>
                  </a:moveTo>
                  <a:cubicBezTo>
                    <a:pt x="9025" y="1"/>
                    <a:pt x="8973" y="28"/>
                    <a:pt x="8944" y="90"/>
                  </a:cubicBezTo>
                  <a:cubicBezTo>
                    <a:pt x="8611" y="936"/>
                    <a:pt x="8385" y="1829"/>
                    <a:pt x="8135" y="2698"/>
                  </a:cubicBezTo>
                  <a:cubicBezTo>
                    <a:pt x="7873" y="3567"/>
                    <a:pt x="7611" y="4436"/>
                    <a:pt x="7349" y="5305"/>
                  </a:cubicBezTo>
                  <a:cubicBezTo>
                    <a:pt x="6825" y="7067"/>
                    <a:pt x="6277" y="8818"/>
                    <a:pt x="5718" y="10556"/>
                  </a:cubicBezTo>
                  <a:cubicBezTo>
                    <a:pt x="4599" y="14021"/>
                    <a:pt x="3432" y="17461"/>
                    <a:pt x="2205" y="20879"/>
                  </a:cubicBezTo>
                  <a:cubicBezTo>
                    <a:pt x="1503" y="22819"/>
                    <a:pt x="789" y="24748"/>
                    <a:pt x="50" y="26677"/>
                  </a:cubicBezTo>
                  <a:cubicBezTo>
                    <a:pt x="0" y="26813"/>
                    <a:pt x="115" y="26907"/>
                    <a:pt x="232" y="26907"/>
                  </a:cubicBezTo>
                  <a:cubicBezTo>
                    <a:pt x="309" y="26907"/>
                    <a:pt x="387" y="26866"/>
                    <a:pt x="420" y="26772"/>
                  </a:cubicBezTo>
                  <a:cubicBezTo>
                    <a:pt x="1729" y="23367"/>
                    <a:pt x="2967" y="19938"/>
                    <a:pt x="4146" y="16485"/>
                  </a:cubicBezTo>
                  <a:cubicBezTo>
                    <a:pt x="5325" y="13044"/>
                    <a:pt x="6456" y="9580"/>
                    <a:pt x="7504" y="6103"/>
                  </a:cubicBezTo>
                  <a:cubicBezTo>
                    <a:pt x="7801" y="5127"/>
                    <a:pt x="8099" y="4150"/>
                    <a:pt x="8397" y="3162"/>
                  </a:cubicBezTo>
                  <a:cubicBezTo>
                    <a:pt x="8682" y="2174"/>
                    <a:pt x="9016" y="1186"/>
                    <a:pt x="9194" y="162"/>
                  </a:cubicBezTo>
                  <a:cubicBezTo>
                    <a:pt x="9216" y="62"/>
                    <a:pt x="9148" y="1"/>
                    <a:pt x="9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4"/>
            <p:cNvSpPr/>
            <p:nvPr/>
          </p:nvSpPr>
          <p:spPr>
            <a:xfrm>
              <a:off x="5776950" y="1695475"/>
              <a:ext cx="122250" cy="617475"/>
            </a:xfrm>
            <a:custGeom>
              <a:avLst/>
              <a:gdLst/>
              <a:ahLst/>
              <a:cxnLst/>
              <a:rect l="l" t="t" r="r" b="b"/>
              <a:pathLst>
                <a:path w="4890" h="24699" extrusionOk="0">
                  <a:moveTo>
                    <a:pt x="4731" y="1"/>
                  </a:moveTo>
                  <a:cubicBezTo>
                    <a:pt x="4677" y="1"/>
                    <a:pt x="4625" y="32"/>
                    <a:pt x="4606" y="104"/>
                  </a:cubicBezTo>
                  <a:lnTo>
                    <a:pt x="4594" y="104"/>
                  </a:lnTo>
                  <a:cubicBezTo>
                    <a:pt x="4499" y="485"/>
                    <a:pt x="4380" y="866"/>
                    <a:pt x="4285" y="1259"/>
                  </a:cubicBezTo>
                  <a:cubicBezTo>
                    <a:pt x="4201" y="1652"/>
                    <a:pt x="4106" y="2045"/>
                    <a:pt x="4023" y="2438"/>
                  </a:cubicBezTo>
                  <a:cubicBezTo>
                    <a:pt x="3856" y="3223"/>
                    <a:pt x="3677" y="4009"/>
                    <a:pt x="3511" y="4795"/>
                  </a:cubicBezTo>
                  <a:cubicBezTo>
                    <a:pt x="3177" y="6379"/>
                    <a:pt x="2856" y="7962"/>
                    <a:pt x="2534" y="9546"/>
                  </a:cubicBezTo>
                  <a:cubicBezTo>
                    <a:pt x="1915" y="12701"/>
                    <a:pt x="1368" y="15868"/>
                    <a:pt x="856" y="19035"/>
                  </a:cubicBezTo>
                  <a:cubicBezTo>
                    <a:pt x="558" y="20833"/>
                    <a:pt x="284" y="22631"/>
                    <a:pt x="22" y="24440"/>
                  </a:cubicBezTo>
                  <a:cubicBezTo>
                    <a:pt x="1" y="24597"/>
                    <a:pt x="137" y="24698"/>
                    <a:pt x="258" y="24698"/>
                  </a:cubicBezTo>
                  <a:cubicBezTo>
                    <a:pt x="339" y="24698"/>
                    <a:pt x="413" y="24653"/>
                    <a:pt x="427" y="24548"/>
                  </a:cubicBezTo>
                  <a:cubicBezTo>
                    <a:pt x="879" y="21357"/>
                    <a:pt x="1391" y="18166"/>
                    <a:pt x="1951" y="14987"/>
                  </a:cubicBezTo>
                  <a:cubicBezTo>
                    <a:pt x="2511" y="11832"/>
                    <a:pt x="3106" y="8677"/>
                    <a:pt x="3761" y="5521"/>
                  </a:cubicBezTo>
                  <a:cubicBezTo>
                    <a:pt x="3939" y="4640"/>
                    <a:pt x="4130" y="3759"/>
                    <a:pt x="4320" y="2878"/>
                  </a:cubicBezTo>
                  <a:cubicBezTo>
                    <a:pt x="4416" y="2426"/>
                    <a:pt x="4511" y="1973"/>
                    <a:pt x="4618" y="1533"/>
                  </a:cubicBezTo>
                  <a:cubicBezTo>
                    <a:pt x="4713" y="1080"/>
                    <a:pt x="4785" y="628"/>
                    <a:pt x="4868" y="175"/>
                  </a:cubicBezTo>
                  <a:cubicBezTo>
                    <a:pt x="4889" y="69"/>
                    <a:pt x="4809" y="1"/>
                    <a:pt x="4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4"/>
            <p:cNvSpPr/>
            <p:nvPr/>
          </p:nvSpPr>
          <p:spPr>
            <a:xfrm>
              <a:off x="5645325" y="2310075"/>
              <a:ext cx="96775" cy="7700"/>
            </a:xfrm>
            <a:custGeom>
              <a:avLst/>
              <a:gdLst/>
              <a:ahLst/>
              <a:cxnLst/>
              <a:rect l="l" t="t" r="r" b="b"/>
              <a:pathLst>
                <a:path w="3871" h="308" extrusionOk="0">
                  <a:moveTo>
                    <a:pt x="2903" y="1"/>
                  </a:moveTo>
                  <a:cubicBezTo>
                    <a:pt x="2581" y="1"/>
                    <a:pt x="2260" y="11"/>
                    <a:pt x="1941" y="11"/>
                  </a:cubicBezTo>
                  <a:cubicBezTo>
                    <a:pt x="1358" y="11"/>
                    <a:pt x="763" y="11"/>
                    <a:pt x="179" y="23"/>
                  </a:cubicBezTo>
                  <a:cubicBezTo>
                    <a:pt x="1" y="23"/>
                    <a:pt x="1" y="285"/>
                    <a:pt x="179" y="285"/>
                  </a:cubicBezTo>
                  <a:cubicBezTo>
                    <a:pt x="763" y="285"/>
                    <a:pt x="1358" y="297"/>
                    <a:pt x="1941" y="297"/>
                  </a:cubicBezTo>
                  <a:cubicBezTo>
                    <a:pt x="2260" y="297"/>
                    <a:pt x="2585" y="308"/>
                    <a:pt x="2908" y="308"/>
                  </a:cubicBezTo>
                  <a:cubicBezTo>
                    <a:pt x="3177" y="308"/>
                    <a:pt x="3444" y="300"/>
                    <a:pt x="3704" y="273"/>
                  </a:cubicBezTo>
                  <a:cubicBezTo>
                    <a:pt x="3870" y="261"/>
                    <a:pt x="3870" y="47"/>
                    <a:pt x="3704" y="35"/>
                  </a:cubicBezTo>
                  <a:cubicBezTo>
                    <a:pt x="3438" y="8"/>
                    <a:pt x="3171" y="1"/>
                    <a:pt x="2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4"/>
            <p:cNvSpPr/>
            <p:nvPr/>
          </p:nvSpPr>
          <p:spPr>
            <a:xfrm>
              <a:off x="5332800" y="2303650"/>
              <a:ext cx="290525" cy="9950"/>
            </a:xfrm>
            <a:custGeom>
              <a:avLst/>
              <a:gdLst/>
              <a:ahLst/>
              <a:cxnLst/>
              <a:rect l="l" t="t" r="r" b="b"/>
              <a:pathLst>
                <a:path w="11621" h="398" extrusionOk="0">
                  <a:moveTo>
                    <a:pt x="10936" y="0"/>
                  </a:moveTo>
                  <a:cubicBezTo>
                    <a:pt x="10757" y="0"/>
                    <a:pt x="10579" y="6"/>
                    <a:pt x="10406" y="6"/>
                  </a:cubicBezTo>
                  <a:lnTo>
                    <a:pt x="7132" y="6"/>
                  </a:lnTo>
                  <a:cubicBezTo>
                    <a:pt x="5656" y="6"/>
                    <a:pt x="4191" y="6"/>
                    <a:pt x="2715" y="18"/>
                  </a:cubicBezTo>
                  <a:lnTo>
                    <a:pt x="226" y="30"/>
                  </a:lnTo>
                  <a:cubicBezTo>
                    <a:pt x="0" y="30"/>
                    <a:pt x="0" y="375"/>
                    <a:pt x="226" y="375"/>
                  </a:cubicBezTo>
                  <a:cubicBezTo>
                    <a:pt x="3155" y="387"/>
                    <a:pt x="6084" y="387"/>
                    <a:pt x="9013" y="387"/>
                  </a:cubicBezTo>
                  <a:lnTo>
                    <a:pt x="10240" y="387"/>
                  </a:lnTo>
                  <a:cubicBezTo>
                    <a:pt x="10460" y="387"/>
                    <a:pt x="10685" y="398"/>
                    <a:pt x="10909" y="398"/>
                  </a:cubicBezTo>
                  <a:cubicBezTo>
                    <a:pt x="11095" y="398"/>
                    <a:pt x="11282" y="390"/>
                    <a:pt x="11466" y="363"/>
                  </a:cubicBezTo>
                  <a:cubicBezTo>
                    <a:pt x="11621" y="340"/>
                    <a:pt x="11621" y="54"/>
                    <a:pt x="11466" y="30"/>
                  </a:cubicBezTo>
                  <a:cubicBezTo>
                    <a:pt x="11293" y="6"/>
                    <a:pt x="11115" y="0"/>
                    <a:pt x="10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4"/>
            <p:cNvSpPr/>
            <p:nvPr/>
          </p:nvSpPr>
          <p:spPr>
            <a:xfrm>
              <a:off x="5803100" y="2304450"/>
              <a:ext cx="353325" cy="11500"/>
            </a:xfrm>
            <a:custGeom>
              <a:avLst/>
              <a:gdLst/>
              <a:ahLst/>
              <a:cxnLst/>
              <a:rect l="l" t="t" r="r" b="b"/>
              <a:pathLst>
                <a:path w="14133" h="460" extrusionOk="0">
                  <a:moveTo>
                    <a:pt x="12554" y="1"/>
                  </a:moveTo>
                  <a:cubicBezTo>
                    <a:pt x="12109" y="1"/>
                    <a:pt x="11662" y="10"/>
                    <a:pt x="11216" y="10"/>
                  </a:cubicBezTo>
                  <a:lnTo>
                    <a:pt x="3274" y="10"/>
                  </a:lnTo>
                  <a:cubicBezTo>
                    <a:pt x="2262" y="10"/>
                    <a:pt x="1262" y="22"/>
                    <a:pt x="262" y="22"/>
                  </a:cubicBezTo>
                  <a:cubicBezTo>
                    <a:pt x="0" y="22"/>
                    <a:pt x="0" y="427"/>
                    <a:pt x="262" y="427"/>
                  </a:cubicBezTo>
                  <a:lnTo>
                    <a:pt x="262" y="439"/>
                  </a:lnTo>
                  <a:cubicBezTo>
                    <a:pt x="3798" y="450"/>
                    <a:pt x="7334" y="450"/>
                    <a:pt x="10870" y="450"/>
                  </a:cubicBezTo>
                  <a:cubicBezTo>
                    <a:pt x="11371" y="450"/>
                    <a:pt x="11874" y="459"/>
                    <a:pt x="12377" y="459"/>
                  </a:cubicBezTo>
                  <a:cubicBezTo>
                    <a:pt x="12880" y="459"/>
                    <a:pt x="13383" y="450"/>
                    <a:pt x="13883" y="415"/>
                  </a:cubicBezTo>
                  <a:cubicBezTo>
                    <a:pt x="14133" y="403"/>
                    <a:pt x="14133" y="58"/>
                    <a:pt x="13883" y="46"/>
                  </a:cubicBezTo>
                  <a:cubicBezTo>
                    <a:pt x="13442" y="10"/>
                    <a:pt x="12999" y="1"/>
                    <a:pt x="125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4"/>
            <p:cNvSpPr/>
            <p:nvPr/>
          </p:nvSpPr>
          <p:spPr>
            <a:xfrm>
              <a:off x="6327550" y="2304400"/>
              <a:ext cx="288750" cy="8650"/>
            </a:xfrm>
            <a:custGeom>
              <a:avLst/>
              <a:gdLst/>
              <a:ahLst/>
              <a:cxnLst/>
              <a:rect l="l" t="t" r="r" b="b"/>
              <a:pathLst>
                <a:path w="11550" h="346" extrusionOk="0">
                  <a:moveTo>
                    <a:pt x="227" y="0"/>
                  </a:moveTo>
                  <a:cubicBezTo>
                    <a:pt x="1" y="0"/>
                    <a:pt x="1" y="345"/>
                    <a:pt x="227" y="345"/>
                  </a:cubicBezTo>
                  <a:lnTo>
                    <a:pt x="11336" y="345"/>
                  </a:lnTo>
                  <a:cubicBezTo>
                    <a:pt x="11550" y="345"/>
                    <a:pt x="11550" y="0"/>
                    <a:pt x="1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4"/>
            <p:cNvSpPr/>
            <p:nvPr/>
          </p:nvSpPr>
          <p:spPr>
            <a:xfrm>
              <a:off x="5376450" y="3770550"/>
              <a:ext cx="942125" cy="93025"/>
            </a:xfrm>
            <a:custGeom>
              <a:avLst/>
              <a:gdLst/>
              <a:ahLst/>
              <a:cxnLst/>
              <a:rect l="l" t="t" r="r" b="b"/>
              <a:pathLst>
                <a:path w="37685" h="3721" extrusionOk="0">
                  <a:moveTo>
                    <a:pt x="26719" y="1"/>
                  </a:moveTo>
                  <a:cubicBezTo>
                    <a:pt x="25401" y="1"/>
                    <a:pt x="24084" y="24"/>
                    <a:pt x="22769" y="76"/>
                  </a:cubicBezTo>
                  <a:cubicBezTo>
                    <a:pt x="17888" y="266"/>
                    <a:pt x="13018" y="790"/>
                    <a:pt x="8220" y="1647"/>
                  </a:cubicBezTo>
                  <a:cubicBezTo>
                    <a:pt x="6874" y="1885"/>
                    <a:pt x="5529" y="2159"/>
                    <a:pt x="4195" y="2457"/>
                  </a:cubicBezTo>
                  <a:cubicBezTo>
                    <a:pt x="2826" y="2754"/>
                    <a:pt x="1481" y="3124"/>
                    <a:pt x="135" y="3493"/>
                  </a:cubicBezTo>
                  <a:cubicBezTo>
                    <a:pt x="0" y="3538"/>
                    <a:pt x="46" y="3721"/>
                    <a:pt x="172" y="3721"/>
                  </a:cubicBezTo>
                  <a:cubicBezTo>
                    <a:pt x="179" y="3721"/>
                    <a:pt x="187" y="3720"/>
                    <a:pt x="195" y="3719"/>
                  </a:cubicBezTo>
                  <a:cubicBezTo>
                    <a:pt x="1386" y="3433"/>
                    <a:pt x="2600" y="3195"/>
                    <a:pt x="3802" y="2933"/>
                  </a:cubicBezTo>
                  <a:cubicBezTo>
                    <a:pt x="4993" y="2671"/>
                    <a:pt x="6184" y="2433"/>
                    <a:pt x="7374" y="2207"/>
                  </a:cubicBezTo>
                  <a:cubicBezTo>
                    <a:pt x="9791" y="1766"/>
                    <a:pt x="12220" y="1409"/>
                    <a:pt x="14661" y="1123"/>
                  </a:cubicBezTo>
                  <a:cubicBezTo>
                    <a:pt x="18716" y="664"/>
                    <a:pt x="22796" y="431"/>
                    <a:pt x="26873" y="431"/>
                  </a:cubicBezTo>
                  <a:cubicBezTo>
                    <a:pt x="27656" y="431"/>
                    <a:pt x="28439" y="439"/>
                    <a:pt x="29222" y="457"/>
                  </a:cubicBezTo>
                  <a:cubicBezTo>
                    <a:pt x="30592" y="492"/>
                    <a:pt x="31961" y="540"/>
                    <a:pt x="33330" y="623"/>
                  </a:cubicBezTo>
                  <a:cubicBezTo>
                    <a:pt x="34687" y="707"/>
                    <a:pt x="36057" y="873"/>
                    <a:pt x="37426" y="933"/>
                  </a:cubicBezTo>
                  <a:cubicBezTo>
                    <a:pt x="37429" y="933"/>
                    <a:pt x="37433" y="933"/>
                    <a:pt x="37436" y="933"/>
                  </a:cubicBezTo>
                  <a:cubicBezTo>
                    <a:pt x="37642" y="933"/>
                    <a:pt x="37684" y="587"/>
                    <a:pt x="37473" y="552"/>
                  </a:cubicBezTo>
                  <a:cubicBezTo>
                    <a:pt x="36271" y="361"/>
                    <a:pt x="35044" y="302"/>
                    <a:pt x="33830" y="230"/>
                  </a:cubicBezTo>
                  <a:cubicBezTo>
                    <a:pt x="32604" y="147"/>
                    <a:pt x="31377" y="87"/>
                    <a:pt x="30139" y="52"/>
                  </a:cubicBezTo>
                  <a:cubicBezTo>
                    <a:pt x="29001" y="19"/>
                    <a:pt x="27860" y="1"/>
                    <a:pt x="267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4"/>
            <p:cNvSpPr/>
            <p:nvPr/>
          </p:nvSpPr>
          <p:spPr>
            <a:xfrm>
              <a:off x="5913525" y="3828325"/>
              <a:ext cx="402350" cy="30825"/>
            </a:xfrm>
            <a:custGeom>
              <a:avLst/>
              <a:gdLst/>
              <a:ahLst/>
              <a:cxnLst/>
              <a:rect l="l" t="t" r="r" b="b"/>
              <a:pathLst>
                <a:path w="16094" h="1233" extrusionOk="0">
                  <a:moveTo>
                    <a:pt x="123" y="550"/>
                  </a:moveTo>
                  <a:lnTo>
                    <a:pt x="123" y="550"/>
                  </a:lnTo>
                  <a:cubicBezTo>
                    <a:pt x="121" y="550"/>
                    <a:pt x="120" y="550"/>
                    <a:pt x="119" y="551"/>
                  </a:cubicBezTo>
                  <a:lnTo>
                    <a:pt x="131" y="551"/>
                  </a:lnTo>
                  <a:cubicBezTo>
                    <a:pt x="128" y="551"/>
                    <a:pt x="125" y="550"/>
                    <a:pt x="123" y="550"/>
                  </a:cubicBezTo>
                  <a:close/>
                  <a:moveTo>
                    <a:pt x="6266" y="1"/>
                  </a:moveTo>
                  <a:cubicBezTo>
                    <a:pt x="5383" y="1"/>
                    <a:pt x="4500" y="21"/>
                    <a:pt x="3620" y="62"/>
                  </a:cubicBezTo>
                  <a:cubicBezTo>
                    <a:pt x="2453" y="122"/>
                    <a:pt x="1286" y="241"/>
                    <a:pt x="131" y="360"/>
                  </a:cubicBezTo>
                  <a:cubicBezTo>
                    <a:pt x="3" y="372"/>
                    <a:pt x="0" y="543"/>
                    <a:pt x="123" y="550"/>
                  </a:cubicBezTo>
                  <a:lnTo>
                    <a:pt x="123" y="550"/>
                  </a:lnTo>
                  <a:cubicBezTo>
                    <a:pt x="1726" y="418"/>
                    <a:pt x="3345" y="376"/>
                    <a:pt x="4955" y="376"/>
                  </a:cubicBezTo>
                  <a:cubicBezTo>
                    <a:pt x="5376" y="376"/>
                    <a:pt x="5796" y="379"/>
                    <a:pt x="6215" y="384"/>
                  </a:cubicBezTo>
                  <a:cubicBezTo>
                    <a:pt x="8239" y="420"/>
                    <a:pt x="10252" y="539"/>
                    <a:pt x="12264" y="753"/>
                  </a:cubicBezTo>
                  <a:cubicBezTo>
                    <a:pt x="13419" y="884"/>
                    <a:pt x="14562" y="1051"/>
                    <a:pt x="15717" y="1229"/>
                  </a:cubicBezTo>
                  <a:cubicBezTo>
                    <a:pt x="15731" y="1232"/>
                    <a:pt x="15746" y="1233"/>
                    <a:pt x="15759" y="1233"/>
                  </a:cubicBezTo>
                  <a:cubicBezTo>
                    <a:pt x="16002" y="1233"/>
                    <a:pt x="16094" y="858"/>
                    <a:pt x="15824" y="813"/>
                  </a:cubicBezTo>
                  <a:cubicBezTo>
                    <a:pt x="12679" y="271"/>
                    <a:pt x="9468" y="1"/>
                    <a:pt x="6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4"/>
            <p:cNvSpPr/>
            <p:nvPr/>
          </p:nvSpPr>
          <p:spPr>
            <a:xfrm>
              <a:off x="6059975" y="3164900"/>
              <a:ext cx="533625" cy="442950"/>
            </a:xfrm>
            <a:custGeom>
              <a:avLst/>
              <a:gdLst/>
              <a:ahLst/>
              <a:cxnLst/>
              <a:rect l="l" t="t" r="r" b="b"/>
              <a:pathLst>
                <a:path w="21345" h="17718" extrusionOk="0">
                  <a:moveTo>
                    <a:pt x="20122" y="1"/>
                  </a:moveTo>
                  <a:cubicBezTo>
                    <a:pt x="20126" y="7"/>
                    <a:pt x="20130" y="13"/>
                    <a:pt x="20134" y="19"/>
                  </a:cubicBezTo>
                  <a:lnTo>
                    <a:pt x="20134" y="19"/>
                  </a:lnTo>
                  <a:cubicBezTo>
                    <a:pt x="20134" y="13"/>
                    <a:pt x="20134" y="7"/>
                    <a:pt x="20134" y="1"/>
                  </a:cubicBezTo>
                  <a:close/>
                  <a:moveTo>
                    <a:pt x="20134" y="19"/>
                  </a:moveTo>
                  <a:cubicBezTo>
                    <a:pt x="20311" y="5752"/>
                    <a:pt x="14061" y="5823"/>
                    <a:pt x="14061" y="5823"/>
                  </a:cubicBezTo>
                  <a:lnTo>
                    <a:pt x="7644" y="5847"/>
                  </a:lnTo>
                  <a:lnTo>
                    <a:pt x="7632" y="2263"/>
                  </a:lnTo>
                  <a:lnTo>
                    <a:pt x="0" y="10026"/>
                  </a:lnTo>
                  <a:lnTo>
                    <a:pt x="7680" y="17717"/>
                  </a:lnTo>
                  <a:lnTo>
                    <a:pt x="7668" y="14134"/>
                  </a:lnTo>
                  <a:lnTo>
                    <a:pt x="13288" y="14122"/>
                  </a:lnTo>
                  <a:cubicBezTo>
                    <a:pt x="14407" y="14110"/>
                    <a:pt x="15454" y="13538"/>
                    <a:pt x="16038" y="12586"/>
                  </a:cubicBezTo>
                  <a:lnTo>
                    <a:pt x="20241" y="5811"/>
                  </a:lnTo>
                  <a:cubicBezTo>
                    <a:pt x="21344" y="4020"/>
                    <a:pt x="21301" y="1755"/>
                    <a:pt x="20134" y="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4"/>
            <p:cNvSpPr/>
            <p:nvPr/>
          </p:nvSpPr>
          <p:spPr>
            <a:xfrm>
              <a:off x="6212375" y="2900300"/>
              <a:ext cx="355725" cy="410200"/>
            </a:xfrm>
            <a:custGeom>
              <a:avLst/>
              <a:gdLst/>
              <a:ahLst/>
              <a:cxnLst/>
              <a:rect l="l" t="t" r="r" b="b"/>
              <a:pathLst>
                <a:path w="14229" h="16408" extrusionOk="0">
                  <a:moveTo>
                    <a:pt x="6858" y="0"/>
                  </a:moveTo>
                  <a:lnTo>
                    <a:pt x="0" y="4656"/>
                  </a:lnTo>
                  <a:lnTo>
                    <a:pt x="7965" y="16407"/>
                  </a:lnTo>
                  <a:cubicBezTo>
                    <a:pt x="7965" y="16407"/>
                    <a:pt x="14228" y="16336"/>
                    <a:pt x="14026" y="10585"/>
                  </a:cubicBezTo>
                  <a:lnTo>
                    <a:pt x="68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4"/>
            <p:cNvSpPr/>
            <p:nvPr/>
          </p:nvSpPr>
          <p:spPr>
            <a:xfrm>
              <a:off x="5792975" y="2550050"/>
              <a:ext cx="535500" cy="405050"/>
            </a:xfrm>
            <a:custGeom>
              <a:avLst/>
              <a:gdLst/>
              <a:ahLst/>
              <a:cxnLst/>
              <a:rect l="l" t="t" r="r" b="b"/>
              <a:pathLst>
                <a:path w="21420" h="16202" extrusionOk="0">
                  <a:moveTo>
                    <a:pt x="21420" y="5866"/>
                  </a:moveTo>
                  <a:lnTo>
                    <a:pt x="21415" y="5881"/>
                  </a:lnTo>
                  <a:lnTo>
                    <a:pt x="21415" y="5881"/>
                  </a:lnTo>
                  <a:lnTo>
                    <a:pt x="21420" y="5878"/>
                  </a:lnTo>
                  <a:lnTo>
                    <a:pt x="21420" y="5866"/>
                  </a:lnTo>
                  <a:close/>
                  <a:moveTo>
                    <a:pt x="4674" y="1"/>
                  </a:moveTo>
                  <a:cubicBezTo>
                    <a:pt x="2747" y="1"/>
                    <a:pt x="949" y="1036"/>
                    <a:pt x="0" y="2735"/>
                  </a:cubicBezTo>
                  <a:cubicBezTo>
                    <a:pt x="1005" y="2185"/>
                    <a:pt x="1923" y="1965"/>
                    <a:pt x="2751" y="1965"/>
                  </a:cubicBezTo>
                  <a:cubicBezTo>
                    <a:pt x="6081" y="1965"/>
                    <a:pt x="7930" y="5533"/>
                    <a:pt x="7930" y="5533"/>
                  </a:cubicBezTo>
                  <a:lnTo>
                    <a:pt x="10847" y="11260"/>
                  </a:lnTo>
                  <a:lnTo>
                    <a:pt x="7644" y="12879"/>
                  </a:lnTo>
                  <a:lnTo>
                    <a:pt x="18002" y="16201"/>
                  </a:lnTo>
                  <a:lnTo>
                    <a:pt x="21415" y="5881"/>
                  </a:lnTo>
                  <a:lnTo>
                    <a:pt x="21415" y="5881"/>
                  </a:lnTo>
                  <a:lnTo>
                    <a:pt x="18229" y="7498"/>
                  </a:lnTo>
                  <a:lnTo>
                    <a:pt x="15681" y="2485"/>
                  </a:lnTo>
                  <a:cubicBezTo>
                    <a:pt x="15169" y="1497"/>
                    <a:pt x="14192" y="818"/>
                    <a:pt x="13073" y="723"/>
                  </a:cubicBezTo>
                  <a:lnTo>
                    <a:pt x="5132" y="20"/>
                  </a:lnTo>
                  <a:cubicBezTo>
                    <a:pt x="4979" y="7"/>
                    <a:pt x="4826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4"/>
            <p:cNvSpPr/>
            <p:nvPr/>
          </p:nvSpPr>
          <p:spPr>
            <a:xfrm>
              <a:off x="5637300" y="2599175"/>
              <a:ext cx="353925" cy="399375"/>
            </a:xfrm>
            <a:custGeom>
              <a:avLst/>
              <a:gdLst/>
              <a:ahLst/>
              <a:cxnLst/>
              <a:rect l="l" t="t" r="r" b="b"/>
              <a:pathLst>
                <a:path w="14157" h="15975" extrusionOk="0">
                  <a:moveTo>
                    <a:pt x="8978" y="0"/>
                  </a:moveTo>
                  <a:cubicBezTo>
                    <a:pt x="8150" y="0"/>
                    <a:pt x="7232" y="220"/>
                    <a:pt x="6227" y="770"/>
                  </a:cubicBezTo>
                  <a:lnTo>
                    <a:pt x="0" y="11938"/>
                  </a:lnTo>
                  <a:lnTo>
                    <a:pt x="7251" y="15974"/>
                  </a:lnTo>
                  <a:lnTo>
                    <a:pt x="14157" y="3568"/>
                  </a:lnTo>
                  <a:cubicBezTo>
                    <a:pt x="14157" y="3568"/>
                    <a:pt x="12308" y="0"/>
                    <a:pt x="8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4"/>
            <p:cNvSpPr/>
            <p:nvPr/>
          </p:nvSpPr>
          <p:spPr>
            <a:xfrm>
              <a:off x="5517350" y="3325650"/>
              <a:ext cx="441150" cy="207175"/>
            </a:xfrm>
            <a:custGeom>
              <a:avLst/>
              <a:gdLst/>
              <a:ahLst/>
              <a:cxnLst/>
              <a:rect l="l" t="t" r="r" b="b"/>
              <a:pathLst>
                <a:path w="17646" h="8287" extrusionOk="0">
                  <a:moveTo>
                    <a:pt x="3453" y="0"/>
                  </a:moveTo>
                  <a:cubicBezTo>
                    <a:pt x="3453" y="0"/>
                    <a:pt x="0" y="5215"/>
                    <a:pt x="4870" y="8287"/>
                  </a:cubicBezTo>
                  <a:lnTo>
                    <a:pt x="17645" y="8287"/>
                  </a:lnTo>
                  <a:lnTo>
                    <a:pt x="176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4"/>
            <p:cNvSpPr/>
            <p:nvPr/>
          </p:nvSpPr>
          <p:spPr>
            <a:xfrm>
              <a:off x="5424775" y="2975600"/>
              <a:ext cx="342625" cy="556950"/>
            </a:xfrm>
            <a:custGeom>
              <a:avLst/>
              <a:gdLst/>
              <a:ahLst/>
              <a:cxnLst/>
              <a:rect l="l" t="t" r="r" b="b"/>
              <a:pathLst>
                <a:path w="13705" h="22278" extrusionOk="0">
                  <a:moveTo>
                    <a:pt x="11573" y="1"/>
                  </a:moveTo>
                  <a:lnTo>
                    <a:pt x="881" y="2037"/>
                  </a:lnTo>
                  <a:lnTo>
                    <a:pt x="3858" y="4037"/>
                  </a:lnTo>
                  <a:lnTo>
                    <a:pt x="726" y="8704"/>
                  </a:lnTo>
                  <a:cubicBezTo>
                    <a:pt x="95" y="9633"/>
                    <a:pt x="0" y="10823"/>
                    <a:pt x="453" y="11847"/>
                  </a:cubicBezTo>
                  <a:lnTo>
                    <a:pt x="3703" y="19122"/>
                  </a:lnTo>
                  <a:cubicBezTo>
                    <a:pt x="4560" y="21039"/>
                    <a:pt x="6465" y="22277"/>
                    <a:pt x="8573" y="22277"/>
                  </a:cubicBezTo>
                  <a:cubicBezTo>
                    <a:pt x="3703" y="19217"/>
                    <a:pt x="7156" y="14002"/>
                    <a:pt x="7156" y="14002"/>
                  </a:cubicBezTo>
                  <a:lnTo>
                    <a:pt x="10740" y="8668"/>
                  </a:lnTo>
                  <a:lnTo>
                    <a:pt x="13704" y="10669"/>
                  </a:lnTo>
                  <a:lnTo>
                    <a:pt x="115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4"/>
            <p:cNvSpPr/>
            <p:nvPr/>
          </p:nvSpPr>
          <p:spPr>
            <a:xfrm>
              <a:off x="6246300" y="3168325"/>
              <a:ext cx="321800" cy="145725"/>
            </a:xfrm>
            <a:custGeom>
              <a:avLst/>
              <a:gdLst/>
              <a:ahLst/>
              <a:cxnLst/>
              <a:rect l="l" t="t" r="r" b="b"/>
              <a:pathLst>
                <a:path w="12872" h="5829" extrusionOk="0">
                  <a:moveTo>
                    <a:pt x="12698" y="1"/>
                  </a:moveTo>
                  <a:cubicBezTo>
                    <a:pt x="12612" y="1"/>
                    <a:pt x="12526" y="54"/>
                    <a:pt x="12526" y="162"/>
                  </a:cubicBezTo>
                  <a:cubicBezTo>
                    <a:pt x="12502" y="2043"/>
                    <a:pt x="11466" y="3829"/>
                    <a:pt x="9823" y="4745"/>
                  </a:cubicBezTo>
                  <a:cubicBezTo>
                    <a:pt x="8954" y="5234"/>
                    <a:pt x="8025" y="5412"/>
                    <a:pt x="7025" y="5436"/>
                  </a:cubicBezTo>
                  <a:cubicBezTo>
                    <a:pt x="5942" y="5484"/>
                    <a:pt x="4846" y="5496"/>
                    <a:pt x="3751" y="5496"/>
                  </a:cubicBezTo>
                  <a:lnTo>
                    <a:pt x="1929" y="5496"/>
                  </a:lnTo>
                  <a:cubicBezTo>
                    <a:pt x="1620" y="5507"/>
                    <a:pt x="1298" y="5507"/>
                    <a:pt x="989" y="5507"/>
                  </a:cubicBezTo>
                  <a:cubicBezTo>
                    <a:pt x="870" y="5507"/>
                    <a:pt x="749" y="5504"/>
                    <a:pt x="628" y="5504"/>
                  </a:cubicBezTo>
                  <a:cubicBezTo>
                    <a:pt x="447" y="5504"/>
                    <a:pt x="267" y="5512"/>
                    <a:pt x="96" y="5555"/>
                  </a:cubicBezTo>
                  <a:cubicBezTo>
                    <a:pt x="0" y="5579"/>
                    <a:pt x="0" y="5722"/>
                    <a:pt x="96" y="5746"/>
                  </a:cubicBezTo>
                  <a:cubicBezTo>
                    <a:pt x="358" y="5805"/>
                    <a:pt x="631" y="5805"/>
                    <a:pt x="893" y="5805"/>
                  </a:cubicBezTo>
                  <a:cubicBezTo>
                    <a:pt x="1203" y="5817"/>
                    <a:pt x="1501" y="5817"/>
                    <a:pt x="1810" y="5817"/>
                  </a:cubicBezTo>
                  <a:cubicBezTo>
                    <a:pt x="2394" y="5829"/>
                    <a:pt x="2989" y="5829"/>
                    <a:pt x="3572" y="5829"/>
                  </a:cubicBezTo>
                  <a:cubicBezTo>
                    <a:pt x="4727" y="5829"/>
                    <a:pt x="5882" y="5817"/>
                    <a:pt x="7025" y="5781"/>
                  </a:cubicBezTo>
                  <a:cubicBezTo>
                    <a:pt x="8049" y="5746"/>
                    <a:pt x="9002" y="5579"/>
                    <a:pt x="9906" y="5103"/>
                  </a:cubicBezTo>
                  <a:cubicBezTo>
                    <a:pt x="10728" y="4662"/>
                    <a:pt x="11430" y="4031"/>
                    <a:pt x="11942" y="3257"/>
                  </a:cubicBezTo>
                  <a:cubicBezTo>
                    <a:pt x="12550" y="2340"/>
                    <a:pt x="12859" y="1257"/>
                    <a:pt x="12871" y="162"/>
                  </a:cubicBezTo>
                  <a:cubicBezTo>
                    <a:pt x="12871" y="54"/>
                    <a:pt x="12785" y="1"/>
                    <a:pt x="12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4"/>
            <p:cNvSpPr/>
            <p:nvPr/>
          </p:nvSpPr>
          <p:spPr>
            <a:xfrm>
              <a:off x="5790925" y="2591550"/>
              <a:ext cx="275350" cy="244925"/>
            </a:xfrm>
            <a:custGeom>
              <a:avLst/>
              <a:gdLst/>
              <a:ahLst/>
              <a:cxnLst/>
              <a:rect l="l" t="t" r="r" b="b"/>
              <a:pathLst>
                <a:path w="11014" h="9797" extrusionOk="0">
                  <a:moveTo>
                    <a:pt x="2802" y="1"/>
                  </a:moveTo>
                  <a:cubicBezTo>
                    <a:pt x="2334" y="1"/>
                    <a:pt x="1860" y="71"/>
                    <a:pt x="1416" y="194"/>
                  </a:cubicBezTo>
                  <a:cubicBezTo>
                    <a:pt x="916" y="325"/>
                    <a:pt x="368" y="539"/>
                    <a:pt x="58" y="980"/>
                  </a:cubicBezTo>
                  <a:cubicBezTo>
                    <a:pt x="0" y="1048"/>
                    <a:pt x="76" y="1139"/>
                    <a:pt x="157" y="1139"/>
                  </a:cubicBezTo>
                  <a:cubicBezTo>
                    <a:pt x="176" y="1139"/>
                    <a:pt x="195" y="1134"/>
                    <a:pt x="213" y="1123"/>
                  </a:cubicBezTo>
                  <a:lnTo>
                    <a:pt x="201" y="1123"/>
                  </a:lnTo>
                  <a:cubicBezTo>
                    <a:pt x="981" y="672"/>
                    <a:pt x="1902" y="415"/>
                    <a:pt x="2807" y="415"/>
                  </a:cubicBezTo>
                  <a:cubicBezTo>
                    <a:pt x="2883" y="415"/>
                    <a:pt x="2959" y="417"/>
                    <a:pt x="3035" y="420"/>
                  </a:cubicBezTo>
                  <a:cubicBezTo>
                    <a:pt x="4023" y="468"/>
                    <a:pt x="4869" y="944"/>
                    <a:pt x="5619" y="1563"/>
                  </a:cubicBezTo>
                  <a:cubicBezTo>
                    <a:pt x="6345" y="2159"/>
                    <a:pt x="7035" y="2849"/>
                    <a:pt x="7571" y="3647"/>
                  </a:cubicBezTo>
                  <a:cubicBezTo>
                    <a:pt x="8155" y="4504"/>
                    <a:pt x="8559" y="5480"/>
                    <a:pt x="9012" y="6409"/>
                  </a:cubicBezTo>
                  <a:cubicBezTo>
                    <a:pt x="9548" y="7504"/>
                    <a:pt x="10083" y="8600"/>
                    <a:pt x="10607" y="9695"/>
                  </a:cubicBezTo>
                  <a:cubicBezTo>
                    <a:pt x="10641" y="9767"/>
                    <a:pt x="10698" y="9797"/>
                    <a:pt x="10756" y="9797"/>
                  </a:cubicBezTo>
                  <a:cubicBezTo>
                    <a:pt x="10882" y="9797"/>
                    <a:pt x="11014" y="9659"/>
                    <a:pt x="10941" y="9505"/>
                  </a:cubicBezTo>
                  <a:cubicBezTo>
                    <a:pt x="10441" y="8457"/>
                    <a:pt x="9941" y="7409"/>
                    <a:pt x="9441" y="6361"/>
                  </a:cubicBezTo>
                  <a:cubicBezTo>
                    <a:pt x="8964" y="5361"/>
                    <a:pt x="8536" y="4314"/>
                    <a:pt x="7905" y="3397"/>
                  </a:cubicBezTo>
                  <a:cubicBezTo>
                    <a:pt x="7333" y="2563"/>
                    <a:pt x="6607" y="1825"/>
                    <a:pt x="5833" y="1194"/>
                  </a:cubicBezTo>
                  <a:cubicBezTo>
                    <a:pt x="5047" y="563"/>
                    <a:pt x="4178" y="87"/>
                    <a:pt x="3166" y="15"/>
                  </a:cubicBezTo>
                  <a:cubicBezTo>
                    <a:pt x="3046" y="6"/>
                    <a:pt x="2924" y="1"/>
                    <a:pt x="28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4"/>
            <p:cNvSpPr/>
            <p:nvPr/>
          </p:nvSpPr>
          <p:spPr>
            <a:xfrm>
              <a:off x="5681975" y="2821225"/>
              <a:ext cx="43925" cy="59100"/>
            </a:xfrm>
            <a:custGeom>
              <a:avLst/>
              <a:gdLst/>
              <a:ahLst/>
              <a:cxnLst/>
              <a:rect l="l" t="t" r="r" b="b"/>
              <a:pathLst>
                <a:path w="1757" h="2364" extrusionOk="0">
                  <a:moveTo>
                    <a:pt x="1559" y="1"/>
                  </a:moveTo>
                  <a:cubicBezTo>
                    <a:pt x="1520" y="1"/>
                    <a:pt x="1482" y="14"/>
                    <a:pt x="1452" y="44"/>
                  </a:cubicBezTo>
                  <a:cubicBezTo>
                    <a:pt x="1368" y="115"/>
                    <a:pt x="1321" y="222"/>
                    <a:pt x="1261" y="306"/>
                  </a:cubicBezTo>
                  <a:cubicBezTo>
                    <a:pt x="1190" y="401"/>
                    <a:pt x="1130" y="496"/>
                    <a:pt x="1071" y="592"/>
                  </a:cubicBezTo>
                  <a:cubicBezTo>
                    <a:pt x="952" y="758"/>
                    <a:pt x="833" y="937"/>
                    <a:pt x="714" y="1115"/>
                  </a:cubicBezTo>
                  <a:cubicBezTo>
                    <a:pt x="595" y="1294"/>
                    <a:pt x="475" y="1473"/>
                    <a:pt x="368" y="1651"/>
                  </a:cubicBezTo>
                  <a:cubicBezTo>
                    <a:pt x="249" y="1842"/>
                    <a:pt x="118" y="2020"/>
                    <a:pt x="35" y="2223"/>
                  </a:cubicBezTo>
                  <a:cubicBezTo>
                    <a:pt x="1" y="2299"/>
                    <a:pt x="76" y="2364"/>
                    <a:pt x="153" y="2364"/>
                  </a:cubicBezTo>
                  <a:cubicBezTo>
                    <a:pt x="183" y="2364"/>
                    <a:pt x="214" y="2354"/>
                    <a:pt x="237" y="2330"/>
                  </a:cubicBezTo>
                  <a:cubicBezTo>
                    <a:pt x="392" y="2187"/>
                    <a:pt x="511" y="1985"/>
                    <a:pt x="630" y="1818"/>
                  </a:cubicBezTo>
                  <a:cubicBezTo>
                    <a:pt x="761" y="1639"/>
                    <a:pt x="880" y="1461"/>
                    <a:pt x="999" y="1282"/>
                  </a:cubicBezTo>
                  <a:cubicBezTo>
                    <a:pt x="1118" y="1103"/>
                    <a:pt x="1237" y="937"/>
                    <a:pt x="1357" y="758"/>
                  </a:cubicBezTo>
                  <a:cubicBezTo>
                    <a:pt x="1476" y="580"/>
                    <a:pt x="1630" y="401"/>
                    <a:pt x="1714" y="199"/>
                  </a:cubicBezTo>
                  <a:cubicBezTo>
                    <a:pt x="1757" y="87"/>
                    <a:pt x="1658" y="1"/>
                    <a:pt x="1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4"/>
            <p:cNvSpPr/>
            <p:nvPr/>
          </p:nvSpPr>
          <p:spPr>
            <a:xfrm>
              <a:off x="6373850" y="2939300"/>
              <a:ext cx="140050" cy="196400"/>
            </a:xfrm>
            <a:custGeom>
              <a:avLst/>
              <a:gdLst/>
              <a:ahLst/>
              <a:cxnLst/>
              <a:rect l="l" t="t" r="r" b="b"/>
              <a:pathLst>
                <a:path w="5602" h="7856" extrusionOk="0">
                  <a:moveTo>
                    <a:pt x="132" y="1"/>
                  </a:moveTo>
                  <a:cubicBezTo>
                    <a:pt x="68" y="1"/>
                    <a:pt x="1" y="69"/>
                    <a:pt x="42" y="143"/>
                  </a:cubicBezTo>
                  <a:lnTo>
                    <a:pt x="54" y="143"/>
                  </a:lnTo>
                  <a:cubicBezTo>
                    <a:pt x="471" y="810"/>
                    <a:pt x="863" y="1500"/>
                    <a:pt x="1292" y="2155"/>
                  </a:cubicBezTo>
                  <a:cubicBezTo>
                    <a:pt x="1709" y="2786"/>
                    <a:pt x="2137" y="3429"/>
                    <a:pt x="2566" y="4048"/>
                  </a:cubicBezTo>
                  <a:cubicBezTo>
                    <a:pt x="2995" y="4679"/>
                    <a:pt x="3435" y="5310"/>
                    <a:pt x="3876" y="5929"/>
                  </a:cubicBezTo>
                  <a:cubicBezTo>
                    <a:pt x="4328" y="6548"/>
                    <a:pt x="4757" y="7215"/>
                    <a:pt x="5257" y="7799"/>
                  </a:cubicBezTo>
                  <a:cubicBezTo>
                    <a:pt x="5291" y="7839"/>
                    <a:pt x="5332" y="7856"/>
                    <a:pt x="5373" y="7856"/>
                  </a:cubicBezTo>
                  <a:cubicBezTo>
                    <a:pt x="5489" y="7856"/>
                    <a:pt x="5601" y="7719"/>
                    <a:pt x="5531" y="7596"/>
                  </a:cubicBezTo>
                  <a:cubicBezTo>
                    <a:pt x="5126" y="6953"/>
                    <a:pt x="4638" y="6358"/>
                    <a:pt x="4197" y="5739"/>
                  </a:cubicBezTo>
                  <a:cubicBezTo>
                    <a:pt x="3757" y="5096"/>
                    <a:pt x="3304" y="4465"/>
                    <a:pt x="2864" y="3834"/>
                  </a:cubicBezTo>
                  <a:cubicBezTo>
                    <a:pt x="2423" y="3203"/>
                    <a:pt x="1995" y="2584"/>
                    <a:pt x="1554" y="1953"/>
                  </a:cubicBezTo>
                  <a:cubicBezTo>
                    <a:pt x="1125" y="1310"/>
                    <a:pt x="649" y="691"/>
                    <a:pt x="209" y="48"/>
                  </a:cubicBezTo>
                  <a:cubicBezTo>
                    <a:pt x="190" y="14"/>
                    <a:pt x="161" y="1"/>
                    <a:pt x="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4"/>
            <p:cNvSpPr/>
            <p:nvPr/>
          </p:nvSpPr>
          <p:spPr>
            <a:xfrm>
              <a:off x="5561700" y="3190675"/>
              <a:ext cx="134175" cy="343100"/>
            </a:xfrm>
            <a:custGeom>
              <a:avLst/>
              <a:gdLst/>
              <a:ahLst/>
              <a:cxnLst/>
              <a:rect l="l" t="t" r="r" b="b"/>
              <a:pathLst>
                <a:path w="5367" h="13724" extrusionOk="0">
                  <a:moveTo>
                    <a:pt x="5119" y="1"/>
                  </a:moveTo>
                  <a:cubicBezTo>
                    <a:pt x="5066" y="1"/>
                    <a:pt x="5013" y="23"/>
                    <a:pt x="4977" y="77"/>
                  </a:cubicBezTo>
                  <a:cubicBezTo>
                    <a:pt x="4322" y="1053"/>
                    <a:pt x="3679" y="2018"/>
                    <a:pt x="3012" y="2970"/>
                  </a:cubicBezTo>
                  <a:cubicBezTo>
                    <a:pt x="2358" y="3911"/>
                    <a:pt x="1667" y="4840"/>
                    <a:pt x="1072" y="5816"/>
                  </a:cubicBezTo>
                  <a:cubicBezTo>
                    <a:pt x="0" y="7590"/>
                    <a:pt x="119" y="9769"/>
                    <a:pt x="1012" y="11591"/>
                  </a:cubicBezTo>
                  <a:cubicBezTo>
                    <a:pt x="1429" y="12448"/>
                    <a:pt x="2084" y="13555"/>
                    <a:pt x="3120" y="13722"/>
                  </a:cubicBezTo>
                  <a:cubicBezTo>
                    <a:pt x="3128" y="13723"/>
                    <a:pt x="3136" y="13723"/>
                    <a:pt x="3144" y="13723"/>
                  </a:cubicBezTo>
                  <a:cubicBezTo>
                    <a:pt x="3298" y="13723"/>
                    <a:pt x="3408" y="13515"/>
                    <a:pt x="3239" y="13436"/>
                  </a:cubicBezTo>
                  <a:cubicBezTo>
                    <a:pt x="2417" y="13043"/>
                    <a:pt x="1905" y="12317"/>
                    <a:pt x="1500" y="11531"/>
                  </a:cubicBezTo>
                  <a:cubicBezTo>
                    <a:pt x="1060" y="10674"/>
                    <a:pt x="786" y="9733"/>
                    <a:pt x="762" y="8769"/>
                  </a:cubicBezTo>
                  <a:cubicBezTo>
                    <a:pt x="738" y="7816"/>
                    <a:pt x="953" y="6864"/>
                    <a:pt x="1441" y="6030"/>
                  </a:cubicBezTo>
                  <a:cubicBezTo>
                    <a:pt x="1988" y="5102"/>
                    <a:pt x="2631" y="4209"/>
                    <a:pt x="3239" y="3304"/>
                  </a:cubicBezTo>
                  <a:cubicBezTo>
                    <a:pt x="3905" y="2280"/>
                    <a:pt x="4596" y="1268"/>
                    <a:pt x="5275" y="256"/>
                  </a:cubicBezTo>
                  <a:cubicBezTo>
                    <a:pt x="5366" y="123"/>
                    <a:pt x="5242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4"/>
            <p:cNvSpPr/>
            <p:nvPr/>
          </p:nvSpPr>
          <p:spPr>
            <a:xfrm>
              <a:off x="5835250" y="3500050"/>
              <a:ext cx="66100" cy="10175"/>
            </a:xfrm>
            <a:custGeom>
              <a:avLst/>
              <a:gdLst/>
              <a:ahLst/>
              <a:cxnLst/>
              <a:rect l="l" t="t" r="r" b="b"/>
              <a:pathLst>
                <a:path w="2644" h="407" extrusionOk="0">
                  <a:moveTo>
                    <a:pt x="2479" y="0"/>
                  </a:moveTo>
                  <a:cubicBezTo>
                    <a:pt x="2474" y="0"/>
                    <a:pt x="2469" y="1"/>
                    <a:pt x="2465" y="1"/>
                  </a:cubicBezTo>
                  <a:cubicBezTo>
                    <a:pt x="2084" y="49"/>
                    <a:pt x="1691" y="73"/>
                    <a:pt x="1298" y="97"/>
                  </a:cubicBezTo>
                  <a:cubicBezTo>
                    <a:pt x="1078" y="103"/>
                    <a:pt x="854" y="110"/>
                    <a:pt x="628" y="110"/>
                  </a:cubicBezTo>
                  <a:cubicBezTo>
                    <a:pt x="463" y="110"/>
                    <a:pt x="297" y="107"/>
                    <a:pt x="131" y="97"/>
                  </a:cubicBezTo>
                  <a:cubicBezTo>
                    <a:pt x="127" y="96"/>
                    <a:pt x="124" y="96"/>
                    <a:pt x="120" y="96"/>
                  </a:cubicBezTo>
                  <a:cubicBezTo>
                    <a:pt x="0" y="96"/>
                    <a:pt x="4" y="288"/>
                    <a:pt x="131" y="311"/>
                  </a:cubicBezTo>
                  <a:lnTo>
                    <a:pt x="131" y="299"/>
                  </a:lnTo>
                  <a:cubicBezTo>
                    <a:pt x="524" y="347"/>
                    <a:pt x="905" y="394"/>
                    <a:pt x="1298" y="406"/>
                  </a:cubicBezTo>
                  <a:cubicBezTo>
                    <a:pt x="1691" y="406"/>
                    <a:pt x="2084" y="394"/>
                    <a:pt x="2465" y="359"/>
                  </a:cubicBezTo>
                  <a:cubicBezTo>
                    <a:pt x="2560" y="347"/>
                    <a:pt x="2643" y="275"/>
                    <a:pt x="2643" y="180"/>
                  </a:cubicBezTo>
                  <a:cubicBezTo>
                    <a:pt x="2643" y="101"/>
                    <a:pt x="2568" y="0"/>
                    <a:pt x="2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4"/>
            <p:cNvSpPr/>
            <p:nvPr/>
          </p:nvSpPr>
          <p:spPr>
            <a:xfrm>
              <a:off x="5442625" y="3164350"/>
              <a:ext cx="45575" cy="80350"/>
            </a:xfrm>
            <a:custGeom>
              <a:avLst/>
              <a:gdLst/>
              <a:ahLst/>
              <a:cxnLst/>
              <a:rect l="l" t="t" r="r" b="b"/>
              <a:pathLst>
                <a:path w="1823" h="3214" extrusionOk="0">
                  <a:moveTo>
                    <a:pt x="1602" y="0"/>
                  </a:moveTo>
                  <a:cubicBezTo>
                    <a:pt x="1550" y="0"/>
                    <a:pt x="1499" y="19"/>
                    <a:pt x="1465" y="59"/>
                  </a:cubicBezTo>
                  <a:cubicBezTo>
                    <a:pt x="1108" y="511"/>
                    <a:pt x="786" y="987"/>
                    <a:pt x="524" y="1511"/>
                  </a:cubicBezTo>
                  <a:cubicBezTo>
                    <a:pt x="286" y="1987"/>
                    <a:pt x="1" y="2559"/>
                    <a:pt x="24" y="3107"/>
                  </a:cubicBezTo>
                  <a:cubicBezTo>
                    <a:pt x="30" y="3178"/>
                    <a:pt x="84" y="3214"/>
                    <a:pt x="137" y="3214"/>
                  </a:cubicBezTo>
                  <a:cubicBezTo>
                    <a:pt x="191" y="3214"/>
                    <a:pt x="245" y="3178"/>
                    <a:pt x="251" y="3107"/>
                  </a:cubicBezTo>
                  <a:cubicBezTo>
                    <a:pt x="263" y="2845"/>
                    <a:pt x="393" y="2607"/>
                    <a:pt x="513" y="2357"/>
                  </a:cubicBezTo>
                  <a:cubicBezTo>
                    <a:pt x="620" y="2118"/>
                    <a:pt x="739" y="1880"/>
                    <a:pt x="870" y="1654"/>
                  </a:cubicBezTo>
                  <a:cubicBezTo>
                    <a:pt x="1132" y="1190"/>
                    <a:pt x="1417" y="749"/>
                    <a:pt x="1751" y="332"/>
                  </a:cubicBezTo>
                  <a:cubicBezTo>
                    <a:pt x="1810" y="249"/>
                    <a:pt x="1822" y="142"/>
                    <a:pt x="1751" y="59"/>
                  </a:cubicBezTo>
                  <a:cubicBezTo>
                    <a:pt x="1714" y="22"/>
                    <a:pt x="1657" y="0"/>
                    <a:pt x="1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4"/>
            <p:cNvSpPr/>
            <p:nvPr/>
          </p:nvSpPr>
          <p:spPr>
            <a:xfrm>
              <a:off x="6394225" y="3451750"/>
              <a:ext cx="59400" cy="44000"/>
            </a:xfrm>
            <a:custGeom>
              <a:avLst/>
              <a:gdLst/>
              <a:ahLst/>
              <a:cxnLst/>
              <a:rect l="l" t="t" r="r" b="b"/>
              <a:pathLst>
                <a:path w="2376" h="1760" extrusionOk="0">
                  <a:moveTo>
                    <a:pt x="2229" y="1"/>
                  </a:moveTo>
                  <a:cubicBezTo>
                    <a:pt x="2197" y="1"/>
                    <a:pt x="2166" y="16"/>
                    <a:pt x="2144" y="52"/>
                  </a:cubicBezTo>
                  <a:lnTo>
                    <a:pt x="2144" y="64"/>
                  </a:lnTo>
                  <a:cubicBezTo>
                    <a:pt x="2049" y="231"/>
                    <a:pt x="1894" y="374"/>
                    <a:pt x="1751" y="516"/>
                  </a:cubicBezTo>
                  <a:cubicBezTo>
                    <a:pt x="1596" y="647"/>
                    <a:pt x="1442" y="767"/>
                    <a:pt x="1275" y="862"/>
                  </a:cubicBezTo>
                  <a:cubicBezTo>
                    <a:pt x="918" y="1076"/>
                    <a:pt x="537" y="1231"/>
                    <a:pt x="156" y="1386"/>
                  </a:cubicBezTo>
                  <a:cubicBezTo>
                    <a:pt x="60" y="1421"/>
                    <a:pt x="1" y="1517"/>
                    <a:pt x="25" y="1612"/>
                  </a:cubicBezTo>
                  <a:cubicBezTo>
                    <a:pt x="55" y="1703"/>
                    <a:pt x="137" y="1760"/>
                    <a:pt x="220" y="1760"/>
                  </a:cubicBezTo>
                  <a:cubicBezTo>
                    <a:pt x="234" y="1760"/>
                    <a:pt x="249" y="1758"/>
                    <a:pt x="263" y="1755"/>
                  </a:cubicBezTo>
                  <a:cubicBezTo>
                    <a:pt x="691" y="1636"/>
                    <a:pt x="1120" y="1433"/>
                    <a:pt x="1489" y="1171"/>
                  </a:cubicBezTo>
                  <a:cubicBezTo>
                    <a:pt x="1668" y="1052"/>
                    <a:pt x="1834" y="909"/>
                    <a:pt x="1977" y="743"/>
                  </a:cubicBezTo>
                  <a:cubicBezTo>
                    <a:pt x="2132" y="564"/>
                    <a:pt x="2227" y="374"/>
                    <a:pt x="2334" y="171"/>
                  </a:cubicBezTo>
                  <a:cubicBezTo>
                    <a:pt x="2376" y="80"/>
                    <a:pt x="2302" y="1"/>
                    <a:pt x="2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4"/>
            <p:cNvSpPr/>
            <p:nvPr/>
          </p:nvSpPr>
          <p:spPr>
            <a:xfrm>
              <a:off x="6105200" y="2597300"/>
              <a:ext cx="30100" cy="28225"/>
            </a:xfrm>
            <a:custGeom>
              <a:avLst/>
              <a:gdLst/>
              <a:ahLst/>
              <a:cxnLst/>
              <a:rect l="l" t="t" r="r" b="b"/>
              <a:pathLst>
                <a:path w="1204" h="1129" extrusionOk="0">
                  <a:moveTo>
                    <a:pt x="136" y="0"/>
                  </a:moveTo>
                  <a:cubicBezTo>
                    <a:pt x="97" y="0"/>
                    <a:pt x="61" y="19"/>
                    <a:pt x="37" y="59"/>
                  </a:cubicBezTo>
                  <a:cubicBezTo>
                    <a:pt x="1" y="107"/>
                    <a:pt x="25" y="178"/>
                    <a:pt x="72" y="202"/>
                  </a:cubicBezTo>
                  <a:cubicBezTo>
                    <a:pt x="239" y="309"/>
                    <a:pt x="370" y="440"/>
                    <a:pt x="513" y="583"/>
                  </a:cubicBezTo>
                  <a:cubicBezTo>
                    <a:pt x="549" y="619"/>
                    <a:pt x="584" y="655"/>
                    <a:pt x="620" y="690"/>
                  </a:cubicBezTo>
                  <a:lnTo>
                    <a:pt x="668" y="750"/>
                  </a:lnTo>
                  <a:lnTo>
                    <a:pt x="685" y="768"/>
                  </a:lnTo>
                  <a:lnTo>
                    <a:pt x="685" y="768"/>
                  </a:lnTo>
                  <a:cubicBezTo>
                    <a:pt x="688" y="774"/>
                    <a:pt x="691" y="781"/>
                    <a:pt x="691" y="786"/>
                  </a:cubicBezTo>
                  <a:cubicBezTo>
                    <a:pt x="751" y="869"/>
                    <a:pt x="811" y="952"/>
                    <a:pt x="858" y="1047"/>
                  </a:cubicBezTo>
                  <a:cubicBezTo>
                    <a:pt x="883" y="1096"/>
                    <a:pt x="946" y="1129"/>
                    <a:pt x="1011" y="1129"/>
                  </a:cubicBezTo>
                  <a:cubicBezTo>
                    <a:pt x="1040" y="1129"/>
                    <a:pt x="1070" y="1122"/>
                    <a:pt x="1096" y="1107"/>
                  </a:cubicBezTo>
                  <a:cubicBezTo>
                    <a:pt x="1168" y="1047"/>
                    <a:pt x="1203" y="952"/>
                    <a:pt x="1156" y="869"/>
                  </a:cubicBezTo>
                  <a:cubicBezTo>
                    <a:pt x="1049" y="678"/>
                    <a:pt x="906" y="500"/>
                    <a:pt x="751" y="345"/>
                  </a:cubicBezTo>
                  <a:cubicBezTo>
                    <a:pt x="584" y="202"/>
                    <a:pt x="394" y="107"/>
                    <a:pt x="191" y="12"/>
                  </a:cubicBezTo>
                  <a:cubicBezTo>
                    <a:pt x="173" y="4"/>
                    <a:pt x="154" y="0"/>
                    <a:pt x="1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21792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p44"/>
          <p:cNvSpPr/>
          <p:nvPr/>
        </p:nvSpPr>
        <p:spPr>
          <a:xfrm>
            <a:off x="548925" y="1354175"/>
            <a:ext cx="3713482" cy="2872529"/>
          </a:xfrm>
          <a:custGeom>
            <a:avLst/>
            <a:gdLst/>
            <a:ahLst/>
            <a:cxnLst/>
            <a:rect l="l" t="t" r="r" b="b"/>
            <a:pathLst>
              <a:path w="117599" h="97730" extrusionOk="0">
                <a:moveTo>
                  <a:pt x="57714" y="1"/>
                </a:moveTo>
                <a:cubicBezTo>
                  <a:pt x="48007" y="1"/>
                  <a:pt x="38305" y="2476"/>
                  <a:pt x="29921" y="7360"/>
                </a:cubicBezTo>
                <a:cubicBezTo>
                  <a:pt x="19741" y="13289"/>
                  <a:pt x="11633" y="22588"/>
                  <a:pt x="6715" y="33303"/>
                </a:cubicBezTo>
                <a:cubicBezTo>
                  <a:pt x="1786" y="44007"/>
                  <a:pt x="0" y="56068"/>
                  <a:pt x="1119" y="67796"/>
                </a:cubicBezTo>
                <a:cubicBezTo>
                  <a:pt x="1774" y="74582"/>
                  <a:pt x="3429" y="81405"/>
                  <a:pt x="7013" y="87203"/>
                </a:cubicBezTo>
                <a:cubicBezTo>
                  <a:pt x="10597" y="93013"/>
                  <a:pt x="15681" y="97704"/>
                  <a:pt x="22503" y="97728"/>
                </a:cubicBezTo>
                <a:cubicBezTo>
                  <a:pt x="23407" y="97729"/>
                  <a:pt x="24250" y="97730"/>
                  <a:pt x="25047" y="97730"/>
                </a:cubicBezTo>
                <a:cubicBezTo>
                  <a:pt x="29170" y="97730"/>
                  <a:pt x="32067" y="97714"/>
                  <a:pt x="35731" y="97714"/>
                </a:cubicBezTo>
                <a:cubicBezTo>
                  <a:pt x="37456" y="97714"/>
                  <a:pt x="39351" y="97718"/>
                  <a:pt x="41625" y="97728"/>
                </a:cubicBezTo>
                <a:lnTo>
                  <a:pt x="41779" y="97728"/>
                </a:lnTo>
                <a:cubicBezTo>
                  <a:pt x="42455" y="97729"/>
                  <a:pt x="43121" y="97729"/>
                  <a:pt x="43777" y="97729"/>
                </a:cubicBezTo>
                <a:cubicBezTo>
                  <a:pt x="49306" y="97729"/>
                  <a:pt x="54158" y="97700"/>
                  <a:pt x="58265" y="97700"/>
                </a:cubicBezTo>
                <a:cubicBezTo>
                  <a:pt x="59842" y="97700"/>
                  <a:pt x="61309" y="97704"/>
                  <a:pt x="62663" y="97716"/>
                </a:cubicBezTo>
                <a:cubicBezTo>
                  <a:pt x="63413" y="97722"/>
                  <a:pt x="64141" y="97726"/>
                  <a:pt x="64850" y="97726"/>
                </a:cubicBezTo>
                <a:cubicBezTo>
                  <a:pt x="74758" y="97726"/>
                  <a:pt x="81062" y="97076"/>
                  <a:pt x="91917" y="94954"/>
                </a:cubicBezTo>
                <a:cubicBezTo>
                  <a:pt x="100608" y="93263"/>
                  <a:pt x="103239" y="91918"/>
                  <a:pt x="105537" y="90191"/>
                </a:cubicBezTo>
                <a:cubicBezTo>
                  <a:pt x="110288" y="86619"/>
                  <a:pt x="112693" y="80726"/>
                  <a:pt x="114074" y="74939"/>
                </a:cubicBezTo>
                <a:cubicBezTo>
                  <a:pt x="117598" y="60140"/>
                  <a:pt x="115634" y="44043"/>
                  <a:pt x="108371" y="30672"/>
                </a:cubicBezTo>
                <a:cubicBezTo>
                  <a:pt x="101108" y="17301"/>
                  <a:pt x="88559" y="6836"/>
                  <a:pt x="74010" y="2407"/>
                </a:cubicBezTo>
                <a:cubicBezTo>
                  <a:pt x="68736" y="799"/>
                  <a:pt x="63225" y="1"/>
                  <a:pt x="577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44"/>
          <p:cNvSpPr txBox="1">
            <a:spLocks noGrp="1"/>
          </p:cNvSpPr>
          <p:nvPr>
            <p:ph type="title"/>
          </p:nvPr>
        </p:nvSpPr>
        <p:spPr>
          <a:xfrm>
            <a:off x="3307150" y="116005"/>
            <a:ext cx="43020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Решение</a:t>
            </a:r>
            <a:endParaRPr sz="2800" dirty="0"/>
          </a:p>
        </p:txBody>
      </p:sp>
      <p:pic>
        <p:nvPicPr>
          <p:cNvPr id="168" name="Google Shape;110;p19">
            <a:extLst>
              <a:ext uri="{FF2B5EF4-FFF2-40B4-BE49-F238E27FC236}">
                <a16:creationId xmlns:a16="http://schemas.microsoft.com/office/drawing/2014/main" id="{EDEE6BEF-89C7-44A6-B20B-D465747B526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206" y="774915"/>
            <a:ext cx="1977726" cy="4060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11;p19">
            <a:extLst>
              <a:ext uri="{FF2B5EF4-FFF2-40B4-BE49-F238E27FC236}">
                <a16:creationId xmlns:a16="http://schemas.microsoft.com/office/drawing/2014/main" id="{87F1B39D-2FA9-4CC4-9683-8F1137DE03B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2437" y="760210"/>
            <a:ext cx="1977726" cy="4060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12;p19">
            <a:extLst>
              <a:ext uri="{FF2B5EF4-FFF2-40B4-BE49-F238E27FC236}">
                <a16:creationId xmlns:a16="http://schemas.microsoft.com/office/drawing/2014/main" id="{409DB5C1-1932-4FE2-A5CF-373964A37C5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8108" y="760210"/>
            <a:ext cx="1937281" cy="39908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0043191"/>
      </p:ext>
    </p:extLst>
  </p:cSld>
  <p:clrMapOvr>
    <a:masterClrMapping/>
  </p:clrMapOvr>
</p:sld>
</file>

<file path=ppt/theme/theme1.xml><?xml version="1.0" encoding="utf-8"?>
<a:theme xmlns:a="http://schemas.openxmlformats.org/drawingml/2006/main" name="Eco-Friendly Marketing Plan by Slidesgo">
  <a:themeElements>
    <a:clrScheme name="Simple Light">
      <a:dk1>
        <a:srgbClr val="F5F1E2"/>
      </a:dk1>
      <a:lt1>
        <a:srgbClr val="322B1A"/>
      </a:lt1>
      <a:dk2>
        <a:srgbClr val="92A242"/>
      </a:dk2>
      <a:lt2>
        <a:srgbClr val="B6C475"/>
      </a:lt2>
      <a:accent1>
        <a:srgbClr val="CFD6B3"/>
      </a:accent1>
      <a:accent2>
        <a:srgbClr val="957C58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22B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</Words>
  <Application>Microsoft Office PowerPoint</Application>
  <PresentationFormat>Экран (16:9)</PresentationFormat>
  <Paragraphs>101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Baloo Thambi 2</vt:lpstr>
      <vt:lpstr>Arial</vt:lpstr>
      <vt:lpstr>Gochi Hand</vt:lpstr>
      <vt:lpstr>Bebas Neue</vt:lpstr>
      <vt:lpstr>Eco-Friendly Marketing Plan by Slidesgo</vt:lpstr>
      <vt:lpstr>EcoMind</vt:lpstr>
      <vt:lpstr>Целевая аудитория</vt:lpstr>
      <vt:lpstr>Возраст опрошенных (您的年龄是多少 )</vt:lpstr>
      <vt:lpstr>Какого вы пола? 您的性别是什么?</vt:lpstr>
      <vt:lpstr>Место проживания (Где ты живешь? )您住在哪里?</vt:lpstr>
      <vt:lpstr>Проблема</vt:lpstr>
      <vt:lpstr>Проблема</vt:lpstr>
      <vt:lpstr>Решение</vt:lpstr>
      <vt:lpstr>Решение</vt:lpstr>
      <vt:lpstr>Решение</vt:lpstr>
      <vt:lpstr>Решение</vt:lpstr>
      <vt:lpstr>01</vt:lpstr>
      <vt:lpstr>04</vt:lpstr>
      <vt:lpstr>Основные характеристики(фичи)</vt:lpstr>
      <vt:lpstr> Модель для заработка</vt:lpstr>
      <vt:lpstr>Реализация</vt:lpstr>
      <vt:lpstr>Технологии и Команда</vt:lpstr>
      <vt:lpstr> Стратегия запуска</vt:lpstr>
      <vt:lpstr>Маркетинг и продвижение</vt:lpstr>
      <vt:lpstr>Расходы: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EcoMind</dc:title>
  <dc:creator>Артём Шмелёв</dc:creator>
  <cp:lastModifiedBy>Артём Шмелёв</cp:lastModifiedBy>
  <cp:revision>1</cp:revision>
  <dcterms:modified xsi:type="dcterms:W3CDTF">2025-03-10T09:08:56Z</dcterms:modified>
</cp:coreProperties>
</file>