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3" r:id="rId4"/>
    <p:sldId id="264" r:id="rId5"/>
    <p:sldId id="265" r:id="rId6"/>
    <p:sldId id="260" r:id="rId7"/>
    <p:sldId id="258" r:id="rId8"/>
    <p:sldId id="259" r:id="rId9"/>
    <p:sldId id="261" r:id="rId10"/>
    <p:sldId id="262"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86051-BFCA-4452-8E18-48A69000CCC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56EA00-B35E-40EB-B3A4-B0545AA7A17C}">
      <dgm:prSet custT="1"/>
      <dgm:spPr/>
      <dgm:t>
        <a:bodyPr/>
        <a:lstStyle/>
        <a:p>
          <a:r>
            <a:rPr lang="en-US" sz="1600" dirty="0">
              <a:latin typeface="Segoe UI" panose="020B0502040204020203" pitchFamily="34" charset="0"/>
              <a:cs typeface="Segoe UI" panose="020B0502040204020203" pitchFamily="34" charset="0"/>
            </a:rPr>
            <a:t>Event A is that an individual applying for college will be accepted. There is an 80% chance that this individual will be accepted to college.</a:t>
          </a:r>
        </a:p>
      </dgm:t>
    </dgm:pt>
    <dgm:pt modelId="{7D13E24D-05CE-4721-BFCC-EDC466C97864}" type="parTrans" cxnId="{534AFA66-0914-4468-9DF7-A57F4AF25F57}">
      <dgm:prSet/>
      <dgm:spPr/>
      <dgm:t>
        <a:bodyPr/>
        <a:lstStyle/>
        <a:p>
          <a:endParaRPr lang="en-US"/>
        </a:p>
      </dgm:t>
    </dgm:pt>
    <dgm:pt modelId="{F1DDA702-7167-47B6-8F6C-F550DBD6D58F}" type="sibTrans" cxnId="{534AFA66-0914-4468-9DF7-A57F4AF25F57}">
      <dgm:prSet/>
      <dgm:spPr/>
      <dgm:t>
        <a:bodyPr/>
        <a:lstStyle/>
        <a:p>
          <a:endParaRPr lang="en-US"/>
        </a:p>
      </dgm:t>
    </dgm:pt>
    <dgm:pt modelId="{F195CEF7-D772-4B3A-B96F-8ADF16DAD897}">
      <dgm:prSet/>
      <dgm:spPr/>
      <dgm:t>
        <a:bodyPr/>
        <a:lstStyle/>
        <a:p>
          <a:r>
            <a:rPr lang="en-US" dirty="0">
              <a:latin typeface="Segoe UI" panose="020B0502040204020203" pitchFamily="34" charset="0"/>
              <a:cs typeface="Segoe UI" panose="020B0502040204020203" pitchFamily="34" charset="0"/>
            </a:rPr>
            <a:t>Event B is that this individual will be given dormitory housing. Dormitory housing will only be provided for 60% of all of the accepted students.</a:t>
          </a:r>
        </a:p>
      </dgm:t>
    </dgm:pt>
    <dgm:pt modelId="{180F4A00-472E-470B-A27F-71FE5A17685F}" type="parTrans" cxnId="{0BAA1DB7-DC12-4BE3-B9DE-BA5D1E2D0D89}">
      <dgm:prSet/>
      <dgm:spPr/>
      <dgm:t>
        <a:bodyPr/>
        <a:lstStyle/>
        <a:p>
          <a:endParaRPr lang="en-US"/>
        </a:p>
      </dgm:t>
    </dgm:pt>
    <dgm:pt modelId="{90C1B93C-F599-4EAA-A2E2-F15F85E22D67}" type="sibTrans" cxnId="{0BAA1DB7-DC12-4BE3-B9DE-BA5D1E2D0D89}">
      <dgm:prSet/>
      <dgm:spPr/>
      <dgm:t>
        <a:bodyPr/>
        <a:lstStyle/>
        <a:p>
          <a:endParaRPr lang="en-US"/>
        </a:p>
      </dgm:t>
    </dgm:pt>
    <dgm:pt modelId="{918275E9-AEF8-4468-9D1E-59AEE8DA75E8}">
      <dgm:prSet/>
      <dgm:spPr/>
      <dgm:t>
        <a:bodyPr/>
        <a:lstStyle/>
        <a:p>
          <a:r>
            <a:rPr lang="en-US" dirty="0">
              <a:latin typeface="Segoe UI" panose="020B0502040204020203" pitchFamily="34" charset="0"/>
              <a:cs typeface="Segoe UI" panose="020B0502040204020203" pitchFamily="34" charset="0"/>
            </a:rPr>
            <a:t>P (Accepted and dormitory housing) = P (Dormitory Housing | Accepted) P (Accepted) = (0.60)*(0.80) = 0.48.</a:t>
          </a:r>
        </a:p>
      </dgm:t>
    </dgm:pt>
    <dgm:pt modelId="{892208A8-DAFD-4E9F-8832-77EC41846CBB}" type="parTrans" cxnId="{F0B0F5B4-EDC4-4F0E-9FD4-ECF116BC8E28}">
      <dgm:prSet/>
      <dgm:spPr/>
      <dgm:t>
        <a:bodyPr/>
        <a:lstStyle/>
        <a:p>
          <a:endParaRPr lang="en-US"/>
        </a:p>
      </dgm:t>
    </dgm:pt>
    <dgm:pt modelId="{59511F70-81C9-4715-B5B7-2468E0EB41D7}" type="sibTrans" cxnId="{F0B0F5B4-EDC4-4F0E-9FD4-ECF116BC8E28}">
      <dgm:prSet/>
      <dgm:spPr/>
      <dgm:t>
        <a:bodyPr/>
        <a:lstStyle/>
        <a:p>
          <a:endParaRPr lang="en-US"/>
        </a:p>
      </dgm:t>
    </dgm:pt>
    <dgm:pt modelId="{E6572BC6-AC4C-4636-BE1A-1C0206D6D8B1}" type="pres">
      <dgm:prSet presAssocID="{9C286051-BFCA-4452-8E18-48A69000CCC8}" presName="root" presStyleCnt="0">
        <dgm:presLayoutVars>
          <dgm:dir/>
          <dgm:resizeHandles val="exact"/>
        </dgm:presLayoutVars>
      </dgm:prSet>
      <dgm:spPr/>
    </dgm:pt>
    <dgm:pt modelId="{5F00E26B-36AB-448B-B8B8-4BFC9D508D25}" type="pres">
      <dgm:prSet presAssocID="{C056EA00-B35E-40EB-B3A4-B0545AA7A17C}" presName="compNode" presStyleCnt="0"/>
      <dgm:spPr/>
    </dgm:pt>
    <dgm:pt modelId="{3F7886AD-6511-48EE-A31E-9FBC9E466238}" type="pres">
      <dgm:prSet presAssocID="{C056EA00-B35E-40EB-B3A4-B0545AA7A1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DD9F1E42-5F7F-40E8-90BA-03A451B71F12}" type="pres">
      <dgm:prSet presAssocID="{C056EA00-B35E-40EB-B3A4-B0545AA7A17C}" presName="spaceRect" presStyleCnt="0"/>
      <dgm:spPr/>
    </dgm:pt>
    <dgm:pt modelId="{C842683C-E42A-4803-980C-34725346DBDF}" type="pres">
      <dgm:prSet presAssocID="{C056EA00-B35E-40EB-B3A4-B0545AA7A17C}" presName="textRect" presStyleLbl="revTx" presStyleIdx="0" presStyleCnt="3">
        <dgm:presLayoutVars>
          <dgm:chMax val="1"/>
          <dgm:chPref val="1"/>
        </dgm:presLayoutVars>
      </dgm:prSet>
      <dgm:spPr/>
    </dgm:pt>
    <dgm:pt modelId="{7C700D29-A39F-4DEC-B15C-874BDDD59975}" type="pres">
      <dgm:prSet presAssocID="{F1DDA702-7167-47B6-8F6C-F550DBD6D58F}" presName="sibTrans" presStyleCnt="0"/>
      <dgm:spPr/>
    </dgm:pt>
    <dgm:pt modelId="{2ABF1FF2-E225-4577-A993-1A91B504F37A}" type="pres">
      <dgm:prSet presAssocID="{F195CEF7-D772-4B3A-B96F-8ADF16DAD897}" presName="compNode" presStyleCnt="0"/>
      <dgm:spPr/>
    </dgm:pt>
    <dgm:pt modelId="{717FE543-316E-44C5-B319-357965A1DD96}" type="pres">
      <dgm:prSet presAssocID="{F195CEF7-D772-4B3A-B96F-8ADF16DAD8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urban scene"/>
        </a:ext>
      </dgm:extLst>
    </dgm:pt>
    <dgm:pt modelId="{06B49DB2-7721-4F68-8EEF-B6917B97A229}" type="pres">
      <dgm:prSet presAssocID="{F195CEF7-D772-4B3A-B96F-8ADF16DAD897}" presName="spaceRect" presStyleCnt="0"/>
      <dgm:spPr/>
    </dgm:pt>
    <dgm:pt modelId="{33025A6B-DA70-4A06-80B6-039097F6A2C3}" type="pres">
      <dgm:prSet presAssocID="{F195CEF7-D772-4B3A-B96F-8ADF16DAD897}" presName="textRect" presStyleLbl="revTx" presStyleIdx="1" presStyleCnt="3">
        <dgm:presLayoutVars>
          <dgm:chMax val="1"/>
          <dgm:chPref val="1"/>
        </dgm:presLayoutVars>
      </dgm:prSet>
      <dgm:spPr/>
    </dgm:pt>
    <dgm:pt modelId="{03DEB678-DDAF-4763-BF3D-8F4203AC277D}" type="pres">
      <dgm:prSet presAssocID="{90C1B93C-F599-4EAA-A2E2-F15F85E22D67}" presName="sibTrans" presStyleCnt="0"/>
      <dgm:spPr/>
    </dgm:pt>
    <dgm:pt modelId="{1D3D888D-4B26-4F5B-AB58-2F41BB1C3BA2}" type="pres">
      <dgm:prSet presAssocID="{918275E9-AEF8-4468-9D1E-59AEE8DA75E8}" presName="compNode" presStyleCnt="0"/>
      <dgm:spPr/>
    </dgm:pt>
    <dgm:pt modelId="{4701C308-8E45-426A-859E-82ED68FD8698}" type="pres">
      <dgm:prSet presAssocID="{918275E9-AEF8-4468-9D1E-59AEE8DA75E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kul binası"/>
        </a:ext>
      </dgm:extLst>
    </dgm:pt>
    <dgm:pt modelId="{018A87B5-6B69-4A56-9263-EC38C507B699}" type="pres">
      <dgm:prSet presAssocID="{918275E9-AEF8-4468-9D1E-59AEE8DA75E8}" presName="spaceRect" presStyleCnt="0"/>
      <dgm:spPr/>
    </dgm:pt>
    <dgm:pt modelId="{6F0A850D-6A43-474B-BAE2-EF9DC2E990AD}" type="pres">
      <dgm:prSet presAssocID="{918275E9-AEF8-4468-9D1E-59AEE8DA75E8}" presName="textRect" presStyleLbl="revTx" presStyleIdx="2" presStyleCnt="3">
        <dgm:presLayoutVars>
          <dgm:chMax val="1"/>
          <dgm:chPref val="1"/>
        </dgm:presLayoutVars>
      </dgm:prSet>
      <dgm:spPr/>
    </dgm:pt>
  </dgm:ptLst>
  <dgm:cxnLst>
    <dgm:cxn modelId="{3740041A-CCE7-4354-BFBD-45E487958FA0}" type="presOf" srcId="{F195CEF7-D772-4B3A-B96F-8ADF16DAD897}" destId="{33025A6B-DA70-4A06-80B6-039097F6A2C3}" srcOrd="0" destOrd="0" presId="urn:microsoft.com/office/officeart/2018/2/layout/IconLabelList"/>
    <dgm:cxn modelId="{809FD427-EE6E-47A4-870E-10CAE1765CFA}" type="presOf" srcId="{918275E9-AEF8-4468-9D1E-59AEE8DA75E8}" destId="{6F0A850D-6A43-474B-BAE2-EF9DC2E990AD}" srcOrd="0" destOrd="0" presId="urn:microsoft.com/office/officeart/2018/2/layout/IconLabelList"/>
    <dgm:cxn modelId="{534AFA66-0914-4468-9DF7-A57F4AF25F57}" srcId="{9C286051-BFCA-4452-8E18-48A69000CCC8}" destId="{C056EA00-B35E-40EB-B3A4-B0545AA7A17C}" srcOrd="0" destOrd="0" parTransId="{7D13E24D-05CE-4721-BFCC-EDC466C97864}" sibTransId="{F1DDA702-7167-47B6-8F6C-F550DBD6D58F}"/>
    <dgm:cxn modelId="{F0B0F5B4-EDC4-4F0E-9FD4-ECF116BC8E28}" srcId="{9C286051-BFCA-4452-8E18-48A69000CCC8}" destId="{918275E9-AEF8-4468-9D1E-59AEE8DA75E8}" srcOrd="2" destOrd="0" parTransId="{892208A8-DAFD-4E9F-8832-77EC41846CBB}" sibTransId="{59511F70-81C9-4715-B5B7-2468E0EB41D7}"/>
    <dgm:cxn modelId="{0BAA1DB7-DC12-4BE3-B9DE-BA5D1E2D0D89}" srcId="{9C286051-BFCA-4452-8E18-48A69000CCC8}" destId="{F195CEF7-D772-4B3A-B96F-8ADF16DAD897}" srcOrd="1" destOrd="0" parTransId="{180F4A00-472E-470B-A27F-71FE5A17685F}" sibTransId="{90C1B93C-F599-4EAA-A2E2-F15F85E22D67}"/>
    <dgm:cxn modelId="{9C715FDA-6809-4453-9C5A-2F419EC24107}" type="presOf" srcId="{C056EA00-B35E-40EB-B3A4-B0545AA7A17C}" destId="{C842683C-E42A-4803-980C-34725346DBDF}" srcOrd="0" destOrd="0" presId="urn:microsoft.com/office/officeart/2018/2/layout/IconLabelList"/>
    <dgm:cxn modelId="{2A112FDE-162B-411B-B84E-0BE92F9F3AE5}" type="presOf" srcId="{9C286051-BFCA-4452-8E18-48A69000CCC8}" destId="{E6572BC6-AC4C-4636-BE1A-1C0206D6D8B1}" srcOrd="0" destOrd="0" presId="urn:microsoft.com/office/officeart/2018/2/layout/IconLabelList"/>
    <dgm:cxn modelId="{35C05427-7ECC-43E5-B727-8717C5A95BD9}" type="presParOf" srcId="{E6572BC6-AC4C-4636-BE1A-1C0206D6D8B1}" destId="{5F00E26B-36AB-448B-B8B8-4BFC9D508D25}" srcOrd="0" destOrd="0" presId="urn:microsoft.com/office/officeart/2018/2/layout/IconLabelList"/>
    <dgm:cxn modelId="{30AAFF83-0048-4B2F-8322-634961D780BC}" type="presParOf" srcId="{5F00E26B-36AB-448B-B8B8-4BFC9D508D25}" destId="{3F7886AD-6511-48EE-A31E-9FBC9E466238}" srcOrd="0" destOrd="0" presId="urn:microsoft.com/office/officeart/2018/2/layout/IconLabelList"/>
    <dgm:cxn modelId="{FE2C1C70-95AC-420E-8CB0-9EBE704EF737}" type="presParOf" srcId="{5F00E26B-36AB-448B-B8B8-4BFC9D508D25}" destId="{DD9F1E42-5F7F-40E8-90BA-03A451B71F12}" srcOrd="1" destOrd="0" presId="urn:microsoft.com/office/officeart/2018/2/layout/IconLabelList"/>
    <dgm:cxn modelId="{954669A3-4937-4D56-96A6-1B9DD72820D6}" type="presParOf" srcId="{5F00E26B-36AB-448B-B8B8-4BFC9D508D25}" destId="{C842683C-E42A-4803-980C-34725346DBDF}" srcOrd="2" destOrd="0" presId="urn:microsoft.com/office/officeart/2018/2/layout/IconLabelList"/>
    <dgm:cxn modelId="{6501F718-DDAB-4B07-9B26-AA5166728FB0}" type="presParOf" srcId="{E6572BC6-AC4C-4636-BE1A-1C0206D6D8B1}" destId="{7C700D29-A39F-4DEC-B15C-874BDDD59975}" srcOrd="1" destOrd="0" presId="urn:microsoft.com/office/officeart/2018/2/layout/IconLabelList"/>
    <dgm:cxn modelId="{DA593796-5363-4405-86FE-2B4EFF24B0C8}" type="presParOf" srcId="{E6572BC6-AC4C-4636-BE1A-1C0206D6D8B1}" destId="{2ABF1FF2-E225-4577-A993-1A91B504F37A}" srcOrd="2" destOrd="0" presId="urn:microsoft.com/office/officeart/2018/2/layout/IconLabelList"/>
    <dgm:cxn modelId="{FE9CFB6C-3B42-45DB-B72B-93FACDD60309}" type="presParOf" srcId="{2ABF1FF2-E225-4577-A993-1A91B504F37A}" destId="{717FE543-316E-44C5-B319-357965A1DD96}" srcOrd="0" destOrd="0" presId="urn:microsoft.com/office/officeart/2018/2/layout/IconLabelList"/>
    <dgm:cxn modelId="{012C0728-ED03-446F-92BE-7B71ED871D03}" type="presParOf" srcId="{2ABF1FF2-E225-4577-A993-1A91B504F37A}" destId="{06B49DB2-7721-4F68-8EEF-B6917B97A229}" srcOrd="1" destOrd="0" presId="urn:microsoft.com/office/officeart/2018/2/layout/IconLabelList"/>
    <dgm:cxn modelId="{663B7FB0-F509-4DF3-A862-2414147510F9}" type="presParOf" srcId="{2ABF1FF2-E225-4577-A993-1A91B504F37A}" destId="{33025A6B-DA70-4A06-80B6-039097F6A2C3}" srcOrd="2" destOrd="0" presId="urn:microsoft.com/office/officeart/2018/2/layout/IconLabelList"/>
    <dgm:cxn modelId="{36C39F70-AA4F-4D72-A0C3-54F0EE4445CD}" type="presParOf" srcId="{E6572BC6-AC4C-4636-BE1A-1C0206D6D8B1}" destId="{03DEB678-DDAF-4763-BF3D-8F4203AC277D}" srcOrd="3" destOrd="0" presId="urn:microsoft.com/office/officeart/2018/2/layout/IconLabelList"/>
    <dgm:cxn modelId="{B449CA9A-2122-4D03-8B70-C66854118092}" type="presParOf" srcId="{E6572BC6-AC4C-4636-BE1A-1C0206D6D8B1}" destId="{1D3D888D-4B26-4F5B-AB58-2F41BB1C3BA2}" srcOrd="4" destOrd="0" presId="urn:microsoft.com/office/officeart/2018/2/layout/IconLabelList"/>
    <dgm:cxn modelId="{F4340CEA-C03D-459F-B2E0-63305E096C9C}" type="presParOf" srcId="{1D3D888D-4B26-4F5B-AB58-2F41BB1C3BA2}" destId="{4701C308-8E45-426A-859E-82ED68FD8698}" srcOrd="0" destOrd="0" presId="urn:microsoft.com/office/officeart/2018/2/layout/IconLabelList"/>
    <dgm:cxn modelId="{8A35E1BB-8062-4B1A-A5BC-E89B7A17F6E4}" type="presParOf" srcId="{1D3D888D-4B26-4F5B-AB58-2F41BB1C3BA2}" destId="{018A87B5-6B69-4A56-9263-EC38C507B699}" srcOrd="1" destOrd="0" presId="urn:microsoft.com/office/officeart/2018/2/layout/IconLabelList"/>
    <dgm:cxn modelId="{0C661C8A-A658-4899-838E-AF434687F03C}" type="presParOf" srcId="{1D3D888D-4B26-4F5B-AB58-2F41BB1C3BA2}" destId="{6F0A850D-6A43-474B-BAE2-EF9DC2E990A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06BFFC-0A6A-4E73-BFF4-5835505F2E3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FE0B302-194A-408C-A9CE-7E433B2A35A9}">
      <dgm:prSet/>
      <dgm:spPr/>
      <dgm:t>
        <a:bodyPr/>
        <a:lstStyle/>
        <a:p>
          <a:r>
            <a:rPr lang="en-US" dirty="0">
              <a:latin typeface="Segoe UI" panose="020B0502040204020203" pitchFamily="34" charset="0"/>
              <a:cs typeface="Segoe UI" panose="020B0502040204020203" pitchFamily="34" charset="0"/>
            </a:rPr>
            <a:t>Conditional probability refers to the chances that some outcome occurs given that another event has also occurred.</a:t>
          </a:r>
        </a:p>
      </dgm:t>
    </dgm:pt>
    <dgm:pt modelId="{5A6F9FB5-2F6A-4516-B26F-9A15B4B07A1E}" type="parTrans" cxnId="{229BA452-4EBF-4BC6-B3CC-060C6FCC19BD}">
      <dgm:prSet/>
      <dgm:spPr/>
      <dgm:t>
        <a:bodyPr/>
        <a:lstStyle/>
        <a:p>
          <a:endParaRPr lang="en-US"/>
        </a:p>
      </dgm:t>
    </dgm:pt>
    <dgm:pt modelId="{6E503FB2-D6CE-4B07-ABB0-174D6640F341}" type="sibTrans" cxnId="{229BA452-4EBF-4BC6-B3CC-060C6FCC19BD}">
      <dgm:prSet/>
      <dgm:spPr/>
      <dgm:t>
        <a:bodyPr/>
        <a:lstStyle/>
        <a:p>
          <a:endParaRPr lang="en-US"/>
        </a:p>
      </dgm:t>
    </dgm:pt>
    <dgm:pt modelId="{DED5715C-63D2-4602-BE27-82DA536F4F86}">
      <dgm:prSet/>
      <dgm:spPr/>
      <dgm:t>
        <a:bodyPr/>
        <a:lstStyle/>
        <a:p>
          <a:r>
            <a:rPr lang="en-US" dirty="0">
              <a:latin typeface="Segoe UI" panose="020B0502040204020203" pitchFamily="34" charset="0"/>
              <a:cs typeface="Segoe UI" panose="020B0502040204020203" pitchFamily="34" charset="0"/>
            </a:rPr>
            <a:t>It is often stated as the probability of B given A and is written as P(B|A), where the probability of B depends on that of A happening.</a:t>
          </a:r>
        </a:p>
      </dgm:t>
    </dgm:pt>
    <dgm:pt modelId="{B35ACEBE-467A-41E2-BD38-F6A9E6F1D89A}" type="parTrans" cxnId="{4A8BC9BB-5908-4A20-B783-171038D8DC8D}">
      <dgm:prSet/>
      <dgm:spPr/>
      <dgm:t>
        <a:bodyPr/>
        <a:lstStyle/>
        <a:p>
          <a:endParaRPr lang="en-US"/>
        </a:p>
      </dgm:t>
    </dgm:pt>
    <dgm:pt modelId="{AD16E21F-B323-4E58-9A72-847A0F57E216}" type="sibTrans" cxnId="{4A8BC9BB-5908-4A20-B783-171038D8DC8D}">
      <dgm:prSet/>
      <dgm:spPr/>
      <dgm:t>
        <a:bodyPr/>
        <a:lstStyle/>
        <a:p>
          <a:endParaRPr lang="en-US"/>
        </a:p>
      </dgm:t>
    </dgm:pt>
    <dgm:pt modelId="{8FA8E660-1BB8-42C0-A038-E53FB1CDC8E3}">
      <dgm:prSet/>
      <dgm:spPr/>
      <dgm:t>
        <a:bodyPr/>
        <a:lstStyle/>
        <a:p>
          <a:r>
            <a:rPr lang="en-US" dirty="0">
              <a:latin typeface="Segoe UI" panose="020B0502040204020203" pitchFamily="34" charset="0"/>
              <a:cs typeface="Segoe UI" panose="020B0502040204020203" pitchFamily="34" charset="0"/>
            </a:rPr>
            <a:t>Conditional probability can be contrasted with unconditional probability.</a:t>
          </a:r>
        </a:p>
      </dgm:t>
    </dgm:pt>
    <dgm:pt modelId="{82672E22-D1D9-4A15-8A9B-BEE77F9AFC7F}" type="parTrans" cxnId="{3B0BDDEE-D6BB-451B-8B91-E18C2BB0207C}">
      <dgm:prSet/>
      <dgm:spPr/>
      <dgm:t>
        <a:bodyPr/>
        <a:lstStyle/>
        <a:p>
          <a:endParaRPr lang="en-US"/>
        </a:p>
      </dgm:t>
    </dgm:pt>
    <dgm:pt modelId="{0E5C6CE8-622B-45E7-95DF-9E6680E7208B}" type="sibTrans" cxnId="{3B0BDDEE-D6BB-451B-8B91-E18C2BB0207C}">
      <dgm:prSet/>
      <dgm:spPr/>
      <dgm:t>
        <a:bodyPr/>
        <a:lstStyle/>
        <a:p>
          <a:endParaRPr lang="en-US"/>
        </a:p>
      </dgm:t>
    </dgm:pt>
    <dgm:pt modelId="{ABE07388-53A4-481C-B87A-B2DBF8AA99FC}" type="pres">
      <dgm:prSet presAssocID="{E306BFFC-0A6A-4E73-BFF4-5835505F2E34}" presName="hierChild1" presStyleCnt="0">
        <dgm:presLayoutVars>
          <dgm:chPref val="1"/>
          <dgm:dir/>
          <dgm:animOne val="branch"/>
          <dgm:animLvl val="lvl"/>
          <dgm:resizeHandles/>
        </dgm:presLayoutVars>
      </dgm:prSet>
      <dgm:spPr/>
    </dgm:pt>
    <dgm:pt modelId="{55BCF1C7-0AD0-453F-AAA7-A5E13E89C8A2}" type="pres">
      <dgm:prSet presAssocID="{6FE0B302-194A-408C-A9CE-7E433B2A35A9}" presName="hierRoot1" presStyleCnt="0"/>
      <dgm:spPr/>
    </dgm:pt>
    <dgm:pt modelId="{EE7FA686-E8BA-4794-86D5-DB94D797B13A}" type="pres">
      <dgm:prSet presAssocID="{6FE0B302-194A-408C-A9CE-7E433B2A35A9}" presName="composite" presStyleCnt="0"/>
      <dgm:spPr/>
    </dgm:pt>
    <dgm:pt modelId="{6F557CBE-D45E-49B0-B77D-1F2074541B45}" type="pres">
      <dgm:prSet presAssocID="{6FE0B302-194A-408C-A9CE-7E433B2A35A9}" presName="background" presStyleLbl="node0" presStyleIdx="0" presStyleCnt="3"/>
      <dgm:spPr/>
    </dgm:pt>
    <dgm:pt modelId="{C0AF1A26-D0F5-498D-82D5-682490CDD6D0}" type="pres">
      <dgm:prSet presAssocID="{6FE0B302-194A-408C-A9CE-7E433B2A35A9}" presName="text" presStyleLbl="fgAcc0" presStyleIdx="0" presStyleCnt="3">
        <dgm:presLayoutVars>
          <dgm:chPref val="3"/>
        </dgm:presLayoutVars>
      </dgm:prSet>
      <dgm:spPr/>
    </dgm:pt>
    <dgm:pt modelId="{3CEF9ADC-AA51-4685-B409-6378D06CC0CF}" type="pres">
      <dgm:prSet presAssocID="{6FE0B302-194A-408C-A9CE-7E433B2A35A9}" presName="hierChild2" presStyleCnt="0"/>
      <dgm:spPr/>
    </dgm:pt>
    <dgm:pt modelId="{F5D510A9-0BF5-4FA7-BAFC-93D521D0409C}" type="pres">
      <dgm:prSet presAssocID="{DED5715C-63D2-4602-BE27-82DA536F4F86}" presName="hierRoot1" presStyleCnt="0"/>
      <dgm:spPr/>
    </dgm:pt>
    <dgm:pt modelId="{0F9ECD5E-6FA7-4E1F-B6FC-DCFAD69877CA}" type="pres">
      <dgm:prSet presAssocID="{DED5715C-63D2-4602-BE27-82DA536F4F86}" presName="composite" presStyleCnt="0"/>
      <dgm:spPr/>
    </dgm:pt>
    <dgm:pt modelId="{EF01EA25-55DB-4950-9842-E59AE8ADA9F7}" type="pres">
      <dgm:prSet presAssocID="{DED5715C-63D2-4602-BE27-82DA536F4F86}" presName="background" presStyleLbl="node0" presStyleIdx="1" presStyleCnt="3"/>
      <dgm:spPr/>
    </dgm:pt>
    <dgm:pt modelId="{FCA89981-DA46-406E-8038-47614555B775}" type="pres">
      <dgm:prSet presAssocID="{DED5715C-63D2-4602-BE27-82DA536F4F86}" presName="text" presStyleLbl="fgAcc0" presStyleIdx="1" presStyleCnt="3">
        <dgm:presLayoutVars>
          <dgm:chPref val="3"/>
        </dgm:presLayoutVars>
      </dgm:prSet>
      <dgm:spPr/>
    </dgm:pt>
    <dgm:pt modelId="{4710072B-74F4-46AB-8D5C-59BB58F58F52}" type="pres">
      <dgm:prSet presAssocID="{DED5715C-63D2-4602-BE27-82DA536F4F86}" presName="hierChild2" presStyleCnt="0"/>
      <dgm:spPr/>
    </dgm:pt>
    <dgm:pt modelId="{EBEE1F34-94C5-4F17-860E-2B2433E042D1}" type="pres">
      <dgm:prSet presAssocID="{8FA8E660-1BB8-42C0-A038-E53FB1CDC8E3}" presName="hierRoot1" presStyleCnt="0"/>
      <dgm:spPr/>
    </dgm:pt>
    <dgm:pt modelId="{C71CE6FF-7D2D-4D2C-AEF8-AC716E54F5A7}" type="pres">
      <dgm:prSet presAssocID="{8FA8E660-1BB8-42C0-A038-E53FB1CDC8E3}" presName="composite" presStyleCnt="0"/>
      <dgm:spPr/>
    </dgm:pt>
    <dgm:pt modelId="{A64AD25F-AF1E-4BAC-81D3-0131D53DA4B5}" type="pres">
      <dgm:prSet presAssocID="{8FA8E660-1BB8-42C0-A038-E53FB1CDC8E3}" presName="background" presStyleLbl="node0" presStyleIdx="2" presStyleCnt="3"/>
      <dgm:spPr/>
    </dgm:pt>
    <dgm:pt modelId="{C18DC39B-A63E-44EB-8022-654811E08494}" type="pres">
      <dgm:prSet presAssocID="{8FA8E660-1BB8-42C0-A038-E53FB1CDC8E3}" presName="text" presStyleLbl="fgAcc0" presStyleIdx="2" presStyleCnt="3">
        <dgm:presLayoutVars>
          <dgm:chPref val="3"/>
        </dgm:presLayoutVars>
      </dgm:prSet>
      <dgm:spPr/>
    </dgm:pt>
    <dgm:pt modelId="{8A2EE1AA-D710-4A2B-86EA-B4CEBCD9C310}" type="pres">
      <dgm:prSet presAssocID="{8FA8E660-1BB8-42C0-A038-E53FB1CDC8E3}" presName="hierChild2" presStyleCnt="0"/>
      <dgm:spPr/>
    </dgm:pt>
  </dgm:ptLst>
  <dgm:cxnLst>
    <dgm:cxn modelId="{19BB0E00-40A9-46C7-B835-D89277E4CB1F}" type="presOf" srcId="{6FE0B302-194A-408C-A9CE-7E433B2A35A9}" destId="{C0AF1A26-D0F5-498D-82D5-682490CDD6D0}" srcOrd="0" destOrd="0" presId="urn:microsoft.com/office/officeart/2005/8/layout/hierarchy1"/>
    <dgm:cxn modelId="{229BA452-4EBF-4BC6-B3CC-060C6FCC19BD}" srcId="{E306BFFC-0A6A-4E73-BFF4-5835505F2E34}" destId="{6FE0B302-194A-408C-A9CE-7E433B2A35A9}" srcOrd="0" destOrd="0" parTransId="{5A6F9FB5-2F6A-4516-B26F-9A15B4B07A1E}" sibTransId="{6E503FB2-D6CE-4B07-ABB0-174D6640F341}"/>
    <dgm:cxn modelId="{16F9C58B-81BA-4241-A2DE-C7C07CA61A94}" type="presOf" srcId="{8FA8E660-1BB8-42C0-A038-E53FB1CDC8E3}" destId="{C18DC39B-A63E-44EB-8022-654811E08494}" srcOrd="0" destOrd="0" presId="urn:microsoft.com/office/officeart/2005/8/layout/hierarchy1"/>
    <dgm:cxn modelId="{C894C095-65D3-4441-8340-423E70830ED5}" type="presOf" srcId="{DED5715C-63D2-4602-BE27-82DA536F4F86}" destId="{FCA89981-DA46-406E-8038-47614555B775}" srcOrd="0" destOrd="0" presId="urn:microsoft.com/office/officeart/2005/8/layout/hierarchy1"/>
    <dgm:cxn modelId="{4A8BC9BB-5908-4A20-B783-171038D8DC8D}" srcId="{E306BFFC-0A6A-4E73-BFF4-5835505F2E34}" destId="{DED5715C-63D2-4602-BE27-82DA536F4F86}" srcOrd="1" destOrd="0" parTransId="{B35ACEBE-467A-41E2-BD38-F6A9E6F1D89A}" sibTransId="{AD16E21F-B323-4E58-9A72-847A0F57E216}"/>
    <dgm:cxn modelId="{3B0BDDEE-D6BB-451B-8B91-E18C2BB0207C}" srcId="{E306BFFC-0A6A-4E73-BFF4-5835505F2E34}" destId="{8FA8E660-1BB8-42C0-A038-E53FB1CDC8E3}" srcOrd="2" destOrd="0" parTransId="{82672E22-D1D9-4A15-8A9B-BEE77F9AFC7F}" sibTransId="{0E5C6CE8-622B-45E7-95DF-9E6680E7208B}"/>
    <dgm:cxn modelId="{E06F54F0-1829-42EF-911F-83E8005B9EEC}" type="presOf" srcId="{E306BFFC-0A6A-4E73-BFF4-5835505F2E34}" destId="{ABE07388-53A4-481C-B87A-B2DBF8AA99FC}" srcOrd="0" destOrd="0" presId="urn:microsoft.com/office/officeart/2005/8/layout/hierarchy1"/>
    <dgm:cxn modelId="{1EFE76C7-D2B6-437D-B846-B6EC37EF1E4C}" type="presParOf" srcId="{ABE07388-53A4-481C-B87A-B2DBF8AA99FC}" destId="{55BCF1C7-0AD0-453F-AAA7-A5E13E89C8A2}" srcOrd="0" destOrd="0" presId="urn:microsoft.com/office/officeart/2005/8/layout/hierarchy1"/>
    <dgm:cxn modelId="{63098985-A544-4162-9765-1B3C12EBA4AE}" type="presParOf" srcId="{55BCF1C7-0AD0-453F-AAA7-A5E13E89C8A2}" destId="{EE7FA686-E8BA-4794-86D5-DB94D797B13A}" srcOrd="0" destOrd="0" presId="urn:microsoft.com/office/officeart/2005/8/layout/hierarchy1"/>
    <dgm:cxn modelId="{0F0A7949-F05F-48C3-814A-1F808988A883}" type="presParOf" srcId="{EE7FA686-E8BA-4794-86D5-DB94D797B13A}" destId="{6F557CBE-D45E-49B0-B77D-1F2074541B45}" srcOrd="0" destOrd="0" presId="urn:microsoft.com/office/officeart/2005/8/layout/hierarchy1"/>
    <dgm:cxn modelId="{55AB144E-2DA7-4B63-AB5C-E54738537C9B}" type="presParOf" srcId="{EE7FA686-E8BA-4794-86D5-DB94D797B13A}" destId="{C0AF1A26-D0F5-498D-82D5-682490CDD6D0}" srcOrd="1" destOrd="0" presId="urn:microsoft.com/office/officeart/2005/8/layout/hierarchy1"/>
    <dgm:cxn modelId="{1ABA4D15-D7B9-4BB2-8947-A283586A3207}" type="presParOf" srcId="{55BCF1C7-0AD0-453F-AAA7-A5E13E89C8A2}" destId="{3CEF9ADC-AA51-4685-B409-6378D06CC0CF}" srcOrd="1" destOrd="0" presId="urn:microsoft.com/office/officeart/2005/8/layout/hierarchy1"/>
    <dgm:cxn modelId="{4195E2F2-5B2E-4ED5-B1C8-5A02926443F6}" type="presParOf" srcId="{ABE07388-53A4-481C-B87A-B2DBF8AA99FC}" destId="{F5D510A9-0BF5-4FA7-BAFC-93D521D0409C}" srcOrd="1" destOrd="0" presId="urn:microsoft.com/office/officeart/2005/8/layout/hierarchy1"/>
    <dgm:cxn modelId="{0D1B2BDD-901D-474E-9D24-FC3A3FBCD5C4}" type="presParOf" srcId="{F5D510A9-0BF5-4FA7-BAFC-93D521D0409C}" destId="{0F9ECD5E-6FA7-4E1F-B6FC-DCFAD69877CA}" srcOrd="0" destOrd="0" presId="urn:microsoft.com/office/officeart/2005/8/layout/hierarchy1"/>
    <dgm:cxn modelId="{D4F876C4-61DF-4537-A55A-9AC12BDB6A1F}" type="presParOf" srcId="{0F9ECD5E-6FA7-4E1F-B6FC-DCFAD69877CA}" destId="{EF01EA25-55DB-4950-9842-E59AE8ADA9F7}" srcOrd="0" destOrd="0" presId="urn:microsoft.com/office/officeart/2005/8/layout/hierarchy1"/>
    <dgm:cxn modelId="{635D3186-93FB-49E8-A299-85A9CBC8235A}" type="presParOf" srcId="{0F9ECD5E-6FA7-4E1F-B6FC-DCFAD69877CA}" destId="{FCA89981-DA46-406E-8038-47614555B775}" srcOrd="1" destOrd="0" presId="urn:microsoft.com/office/officeart/2005/8/layout/hierarchy1"/>
    <dgm:cxn modelId="{CBA84818-FF33-4BB9-AA00-88A0528F7565}" type="presParOf" srcId="{F5D510A9-0BF5-4FA7-BAFC-93D521D0409C}" destId="{4710072B-74F4-46AB-8D5C-59BB58F58F52}" srcOrd="1" destOrd="0" presId="urn:microsoft.com/office/officeart/2005/8/layout/hierarchy1"/>
    <dgm:cxn modelId="{8614E23D-EED9-498B-A48F-C0D0A04DF99A}" type="presParOf" srcId="{ABE07388-53A4-481C-B87A-B2DBF8AA99FC}" destId="{EBEE1F34-94C5-4F17-860E-2B2433E042D1}" srcOrd="2" destOrd="0" presId="urn:microsoft.com/office/officeart/2005/8/layout/hierarchy1"/>
    <dgm:cxn modelId="{83CE1F28-B424-4738-A9CC-E8885EC5455D}" type="presParOf" srcId="{EBEE1F34-94C5-4F17-860E-2B2433E042D1}" destId="{C71CE6FF-7D2D-4D2C-AEF8-AC716E54F5A7}" srcOrd="0" destOrd="0" presId="urn:microsoft.com/office/officeart/2005/8/layout/hierarchy1"/>
    <dgm:cxn modelId="{D10DCE01-BC72-4A54-81AE-C07D6DE9BDC9}" type="presParOf" srcId="{C71CE6FF-7D2D-4D2C-AEF8-AC716E54F5A7}" destId="{A64AD25F-AF1E-4BAC-81D3-0131D53DA4B5}" srcOrd="0" destOrd="0" presId="urn:microsoft.com/office/officeart/2005/8/layout/hierarchy1"/>
    <dgm:cxn modelId="{6279AD9A-09D7-468B-9BDB-3E05B97D4B10}" type="presParOf" srcId="{C71CE6FF-7D2D-4D2C-AEF8-AC716E54F5A7}" destId="{C18DC39B-A63E-44EB-8022-654811E08494}" srcOrd="1" destOrd="0" presId="urn:microsoft.com/office/officeart/2005/8/layout/hierarchy1"/>
    <dgm:cxn modelId="{8BA95AD5-C5A0-4669-9758-86962DA406B7}" type="presParOf" srcId="{EBEE1F34-94C5-4F17-860E-2B2433E042D1}" destId="{8A2EE1AA-D710-4A2B-86EA-B4CEBCD9C3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D936E4-1E46-42E5-8CB9-D56946D647A8}"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14EC4D10-53C5-4A97-9288-E7EA3F75565F}">
      <dgm:prSet/>
      <dgm:spPr/>
      <dgm:t>
        <a:bodyPr/>
        <a:lstStyle/>
        <a:p>
          <a:r>
            <a:rPr lang="tr-TR" dirty="0">
              <a:latin typeface="Segoe UI" panose="020B0502040204020203" pitchFamily="34" charset="0"/>
              <a:cs typeface="Segoe UI" panose="020B0502040204020203" pitchFamily="34" charset="0"/>
            </a:rPr>
            <a:t>Formula:</a:t>
          </a:r>
          <a:endParaRPr lang="en-US" dirty="0">
            <a:latin typeface="Segoe UI" panose="020B0502040204020203" pitchFamily="34" charset="0"/>
            <a:cs typeface="Segoe UI" panose="020B0502040204020203" pitchFamily="34" charset="0"/>
          </a:endParaRPr>
        </a:p>
      </dgm:t>
    </dgm:pt>
    <dgm:pt modelId="{EF479C55-AB0F-441B-8D3B-450C0720DB75}" type="parTrans" cxnId="{E34191A7-C2C7-4E88-8F06-6B018129595A}">
      <dgm:prSet/>
      <dgm:spPr/>
      <dgm:t>
        <a:bodyPr/>
        <a:lstStyle/>
        <a:p>
          <a:endParaRPr lang="en-US"/>
        </a:p>
      </dgm:t>
    </dgm:pt>
    <dgm:pt modelId="{1CE01878-C72A-4FD3-89F5-E6414097A67F}" type="sibTrans" cxnId="{E34191A7-C2C7-4E88-8F06-6B018129595A}">
      <dgm:prSet phldrT="1" phldr="0"/>
      <dgm:spPr/>
      <dgm:t>
        <a:bodyPr/>
        <a:lstStyle/>
        <a:p>
          <a:r>
            <a:rPr lang="en-US"/>
            <a:t>1</a:t>
          </a:r>
        </a:p>
      </dgm:t>
    </dgm:pt>
    <dgm:pt modelId="{73DC92E6-67F0-400B-8273-7614F90D0CD2}">
      <dgm:prSet/>
      <dgm:spPr/>
      <dgm:t>
        <a:bodyPr/>
        <a:lstStyle/>
        <a:p>
          <a:endParaRPr lang="en-US" dirty="0">
            <a:latin typeface="Segoe UI" panose="020B0502040204020203" pitchFamily="34" charset="0"/>
            <a:cs typeface="Segoe UI" panose="020B0502040204020203" pitchFamily="34" charset="0"/>
          </a:endParaRPr>
        </a:p>
      </dgm:t>
    </dgm:pt>
    <dgm:pt modelId="{FCE055C8-19CD-49CC-A8C9-715CD0A1C049}" type="parTrans" cxnId="{4930BE79-930F-4FD6-A442-4DC0AE893CD8}">
      <dgm:prSet/>
      <dgm:spPr/>
      <dgm:t>
        <a:bodyPr/>
        <a:lstStyle/>
        <a:p>
          <a:endParaRPr lang="en-US"/>
        </a:p>
      </dgm:t>
    </dgm:pt>
    <dgm:pt modelId="{D01CB83C-87EF-43EC-AEB6-C86F5166C0F9}" type="sibTrans" cxnId="{4930BE79-930F-4FD6-A442-4DC0AE893CD8}">
      <dgm:prSet phldrT="2" phldr="0"/>
      <dgm:spPr/>
      <dgm:t>
        <a:bodyPr/>
        <a:lstStyle/>
        <a:p>
          <a:r>
            <a:rPr lang="en-US"/>
            <a:t>2</a:t>
          </a:r>
        </a:p>
      </dgm:t>
    </dgm:pt>
    <dgm:pt modelId="{5FCD509B-AF32-4DAE-B8E9-78C0D595D115}">
      <dgm:prSet/>
      <dgm:spPr/>
      <dgm:t>
        <a:bodyPr/>
        <a:lstStyle/>
        <a:p>
          <a:r>
            <a:rPr lang="en-US" dirty="0">
              <a:latin typeface="Segoe UI" panose="020B0502040204020203" pitchFamily="34" charset="0"/>
              <a:cs typeface="Segoe UI" panose="020B0502040204020203" pitchFamily="34" charset="0"/>
            </a:rPr>
            <a:t>P(</a:t>
          </a:r>
          <a:r>
            <a:rPr lang="tr-TR" dirty="0">
              <a:latin typeface="Segoe UI" panose="020B0502040204020203" pitchFamily="34" charset="0"/>
              <a:cs typeface="Segoe UI" panose="020B0502040204020203" pitchFamily="34" charset="0"/>
            </a:rPr>
            <a:t>B</a:t>
          </a:r>
          <a:r>
            <a:rPr lang="en-US" dirty="0">
              <a:latin typeface="Segoe UI" panose="020B0502040204020203" pitchFamily="34" charset="0"/>
              <a:cs typeface="Segoe UI" panose="020B0502040204020203" pitchFamily="34" charset="0"/>
            </a:rPr>
            <a:t>) means "Probability Of Event </a:t>
          </a:r>
          <a:r>
            <a:rPr lang="tr-TR" dirty="0">
              <a:latin typeface="Segoe UI" panose="020B0502040204020203" pitchFamily="34" charset="0"/>
              <a:cs typeface="Segoe UI" panose="020B0502040204020203" pitchFamily="34" charset="0"/>
            </a:rPr>
            <a:t>B</a:t>
          </a:r>
          <a:r>
            <a:rPr lang="en-US" dirty="0">
              <a:latin typeface="Segoe UI" panose="020B0502040204020203" pitchFamily="34" charset="0"/>
              <a:cs typeface="Segoe UI" panose="020B0502040204020203" pitchFamily="34" charset="0"/>
            </a:rPr>
            <a:t>"</a:t>
          </a:r>
        </a:p>
      </dgm:t>
    </dgm:pt>
    <dgm:pt modelId="{0F0E9A9A-0577-4A0D-98D7-65FC21932B38}" type="parTrans" cxnId="{87256B34-FC14-4A8D-B6DD-03C16B843DAC}">
      <dgm:prSet/>
      <dgm:spPr/>
      <dgm:t>
        <a:bodyPr/>
        <a:lstStyle/>
        <a:p>
          <a:endParaRPr lang="en-US"/>
        </a:p>
      </dgm:t>
    </dgm:pt>
    <dgm:pt modelId="{C0869FDF-EBE9-4CFD-AC67-3695E2B50C79}" type="sibTrans" cxnId="{87256B34-FC14-4A8D-B6DD-03C16B843DAC}">
      <dgm:prSet phldrT="3" phldr="0"/>
      <dgm:spPr/>
      <dgm:t>
        <a:bodyPr/>
        <a:lstStyle/>
        <a:p>
          <a:r>
            <a:rPr lang="en-US"/>
            <a:t>3</a:t>
          </a:r>
        </a:p>
      </dgm:t>
    </dgm:pt>
    <dgm:pt modelId="{6794CFE6-0098-4168-9714-1D4942C1AD72}">
      <dgm:prSet/>
      <dgm:spPr/>
      <dgm:t>
        <a:bodyPr/>
        <a:lstStyle/>
        <a:p>
          <a:r>
            <a:rPr lang="en-US" dirty="0">
              <a:latin typeface="Segoe UI" panose="020B0502040204020203" pitchFamily="34" charset="0"/>
              <a:cs typeface="Segoe UI" panose="020B0502040204020203" pitchFamily="34" charset="0"/>
            </a:rPr>
            <a:t>P(A|</a:t>
          </a:r>
          <a:r>
            <a:rPr lang="tr-TR" dirty="0">
              <a:latin typeface="Segoe UI" panose="020B0502040204020203" pitchFamily="34" charset="0"/>
              <a:cs typeface="Segoe UI" panose="020B0502040204020203" pitchFamily="34" charset="0"/>
            </a:rPr>
            <a:t>B</a:t>
          </a:r>
          <a:r>
            <a:rPr lang="en-US" dirty="0">
              <a:latin typeface="Segoe UI" panose="020B0502040204020203" pitchFamily="34" charset="0"/>
              <a:cs typeface="Segoe UI" panose="020B0502040204020203" pitchFamily="34" charset="0"/>
            </a:rPr>
            <a:t>) means "Event </a:t>
          </a:r>
          <a:r>
            <a:rPr lang="tr-TR" dirty="0">
              <a:latin typeface="Segoe UI" panose="020B0502040204020203" pitchFamily="34" charset="0"/>
              <a:cs typeface="Segoe UI" panose="020B0502040204020203" pitchFamily="34" charset="0"/>
            </a:rPr>
            <a:t>A</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given</a:t>
          </a:r>
          <a:r>
            <a:rPr lang="en-US" dirty="0">
              <a:latin typeface="Segoe UI" panose="020B0502040204020203" pitchFamily="34" charset="0"/>
              <a:cs typeface="Segoe UI" panose="020B0502040204020203" pitchFamily="34" charset="0"/>
            </a:rPr>
            <a:t> Event </a:t>
          </a:r>
          <a:r>
            <a:rPr lang="tr-TR" dirty="0">
              <a:latin typeface="Segoe UI" panose="020B0502040204020203" pitchFamily="34" charset="0"/>
              <a:cs typeface="Segoe UI" panose="020B0502040204020203" pitchFamily="34" charset="0"/>
            </a:rPr>
            <a:t>B</a:t>
          </a:r>
          <a:r>
            <a:rPr lang="en-US" dirty="0">
              <a:latin typeface="Segoe UI" panose="020B0502040204020203" pitchFamily="34" charset="0"/>
              <a:cs typeface="Segoe UI" panose="020B0502040204020203" pitchFamily="34" charset="0"/>
            </a:rPr>
            <a:t>"</a:t>
          </a:r>
        </a:p>
      </dgm:t>
    </dgm:pt>
    <dgm:pt modelId="{271DD683-A5F8-42C4-8852-C304B3AA9A59}" type="parTrans" cxnId="{0B7DC54D-29A7-45D5-9ED9-92FD8951960B}">
      <dgm:prSet/>
      <dgm:spPr/>
      <dgm:t>
        <a:bodyPr/>
        <a:lstStyle/>
        <a:p>
          <a:endParaRPr lang="en-US"/>
        </a:p>
      </dgm:t>
    </dgm:pt>
    <dgm:pt modelId="{C9EB2FB0-CD8A-466A-9347-4D264491E93F}" type="sibTrans" cxnId="{0B7DC54D-29A7-45D5-9ED9-92FD8951960B}">
      <dgm:prSet phldrT="4" phldr="0"/>
      <dgm:spPr/>
      <dgm:t>
        <a:bodyPr/>
        <a:lstStyle/>
        <a:p>
          <a:r>
            <a:rPr lang="en-US"/>
            <a:t>4</a:t>
          </a:r>
        </a:p>
      </dgm:t>
    </dgm:pt>
    <dgm:pt modelId="{4EFA43A5-255A-4F43-8597-F6B6FC8315B1}" type="pres">
      <dgm:prSet presAssocID="{4FD936E4-1E46-42E5-8CB9-D56946D647A8}" presName="Name0" presStyleCnt="0">
        <dgm:presLayoutVars>
          <dgm:animLvl val="lvl"/>
          <dgm:resizeHandles val="exact"/>
        </dgm:presLayoutVars>
      </dgm:prSet>
      <dgm:spPr/>
    </dgm:pt>
    <dgm:pt modelId="{BBF4F350-6E8B-481B-BE65-1D80F640E02F}" type="pres">
      <dgm:prSet presAssocID="{14EC4D10-53C5-4A97-9288-E7EA3F75565F}" presName="compositeNode" presStyleCnt="0">
        <dgm:presLayoutVars>
          <dgm:bulletEnabled val="1"/>
        </dgm:presLayoutVars>
      </dgm:prSet>
      <dgm:spPr/>
    </dgm:pt>
    <dgm:pt modelId="{DA35F4B3-31C2-419D-8187-29E0BEE5CACA}" type="pres">
      <dgm:prSet presAssocID="{14EC4D10-53C5-4A97-9288-E7EA3F75565F}" presName="bgRect" presStyleLbl="bgAccFollowNode1" presStyleIdx="0" presStyleCnt="4"/>
      <dgm:spPr/>
    </dgm:pt>
    <dgm:pt modelId="{F2240C6F-1D8F-422C-8AEC-C426CD3278EA}" type="pres">
      <dgm:prSet presAssocID="{1CE01878-C72A-4FD3-89F5-E6414097A67F}" presName="sibTransNodeCircle" presStyleLbl="alignNode1" presStyleIdx="0" presStyleCnt="8">
        <dgm:presLayoutVars>
          <dgm:chMax val="0"/>
          <dgm:bulletEnabled/>
        </dgm:presLayoutVars>
      </dgm:prSet>
      <dgm:spPr/>
    </dgm:pt>
    <dgm:pt modelId="{51EF9166-BF0B-43D9-9244-5732A9E62B03}" type="pres">
      <dgm:prSet presAssocID="{14EC4D10-53C5-4A97-9288-E7EA3F75565F}" presName="bottomLine" presStyleLbl="alignNode1" presStyleIdx="1" presStyleCnt="8">
        <dgm:presLayoutVars/>
      </dgm:prSet>
      <dgm:spPr/>
    </dgm:pt>
    <dgm:pt modelId="{B23AF967-0DEC-4310-BF50-3E577538F92E}" type="pres">
      <dgm:prSet presAssocID="{14EC4D10-53C5-4A97-9288-E7EA3F75565F}" presName="nodeText" presStyleLbl="bgAccFollowNode1" presStyleIdx="0" presStyleCnt="4">
        <dgm:presLayoutVars>
          <dgm:bulletEnabled val="1"/>
        </dgm:presLayoutVars>
      </dgm:prSet>
      <dgm:spPr/>
    </dgm:pt>
    <dgm:pt modelId="{CDD2A257-8F36-4A7A-B52D-C3C7F96CE28F}" type="pres">
      <dgm:prSet presAssocID="{1CE01878-C72A-4FD3-89F5-E6414097A67F}" presName="sibTrans" presStyleCnt="0"/>
      <dgm:spPr/>
    </dgm:pt>
    <dgm:pt modelId="{6E422449-E7B7-4620-B803-087B008D3F97}" type="pres">
      <dgm:prSet presAssocID="{73DC92E6-67F0-400B-8273-7614F90D0CD2}" presName="compositeNode" presStyleCnt="0">
        <dgm:presLayoutVars>
          <dgm:bulletEnabled val="1"/>
        </dgm:presLayoutVars>
      </dgm:prSet>
      <dgm:spPr/>
    </dgm:pt>
    <dgm:pt modelId="{FBC922CB-4EDC-499D-987F-CAB9F89BAF0A}" type="pres">
      <dgm:prSet presAssocID="{73DC92E6-67F0-400B-8273-7614F90D0CD2}" presName="bgRect" presStyleLbl="bgAccFollowNode1" presStyleIdx="1" presStyleCnt="4"/>
      <dgm:spPr/>
    </dgm:pt>
    <dgm:pt modelId="{D0C51F88-0655-4CEB-8BE0-465B37A35D94}" type="pres">
      <dgm:prSet presAssocID="{D01CB83C-87EF-43EC-AEB6-C86F5166C0F9}" presName="sibTransNodeCircle" presStyleLbl="alignNode1" presStyleIdx="2" presStyleCnt="8">
        <dgm:presLayoutVars>
          <dgm:chMax val="0"/>
          <dgm:bulletEnabled/>
        </dgm:presLayoutVars>
      </dgm:prSet>
      <dgm:spPr/>
    </dgm:pt>
    <dgm:pt modelId="{2F66A1CB-978A-4B62-90D1-11B417313EB3}" type="pres">
      <dgm:prSet presAssocID="{73DC92E6-67F0-400B-8273-7614F90D0CD2}" presName="bottomLine" presStyleLbl="alignNode1" presStyleIdx="3" presStyleCnt="8">
        <dgm:presLayoutVars/>
      </dgm:prSet>
      <dgm:spPr/>
    </dgm:pt>
    <dgm:pt modelId="{A9D8A2E8-7C5B-4AEB-972C-66612F9A7FDA}" type="pres">
      <dgm:prSet presAssocID="{73DC92E6-67F0-400B-8273-7614F90D0CD2}" presName="nodeText" presStyleLbl="bgAccFollowNode1" presStyleIdx="1" presStyleCnt="4">
        <dgm:presLayoutVars>
          <dgm:bulletEnabled val="1"/>
        </dgm:presLayoutVars>
      </dgm:prSet>
      <dgm:spPr/>
    </dgm:pt>
    <dgm:pt modelId="{432385FA-E207-485B-964E-9BEC60A9DE7D}" type="pres">
      <dgm:prSet presAssocID="{D01CB83C-87EF-43EC-AEB6-C86F5166C0F9}" presName="sibTrans" presStyleCnt="0"/>
      <dgm:spPr/>
    </dgm:pt>
    <dgm:pt modelId="{2490E9A1-93F4-4D6C-B5FA-07B2C9AB915F}" type="pres">
      <dgm:prSet presAssocID="{5FCD509B-AF32-4DAE-B8E9-78C0D595D115}" presName="compositeNode" presStyleCnt="0">
        <dgm:presLayoutVars>
          <dgm:bulletEnabled val="1"/>
        </dgm:presLayoutVars>
      </dgm:prSet>
      <dgm:spPr/>
    </dgm:pt>
    <dgm:pt modelId="{78605C45-A61A-431B-8626-31DAD0778EA4}" type="pres">
      <dgm:prSet presAssocID="{5FCD509B-AF32-4DAE-B8E9-78C0D595D115}" presName="bgRect" presStyleLbl="bgAccFollowNode1" presStyleIdx="2" presStyleCnt="4"/>
      <dgm:spPr/>
    </dgm:pt>
    <dgm:pt modelId="{7019A6AD-75DD-403A-8184-B668E5706472}" type="pres">
      <dgm:prSet presAssocID="{C0869FDF-EBE9-4CFD-AC67-3695E2B50C79}" presName="sibTransNodeCircle" presStyleLbl="alignNode1" presStyleIdx="4" presStyleCnt="8">
        <dgm:presLayoutVars>
          <dgm:chMax val="0"/>
          <dgm:bulletEnabled/>
        </dgm:presLayoutVars>
      </dgm:prSet>
      <dgm:spPr/>
    </dgm:pt>
    <dgm:pt modelId="{05C7099A-E164-4F2D-98A9-093B708E6408}" type="pres">
      <dgm:prSet presAssocID="{5FCD509B-AF32-4DAE-B8E9-78C0D595D115}" presName="bottomLine" presStyleLbl="alignNode1" presStyleIdx="5" presStyleCnt="8">
        <dgm:presLayoutVars/>
      </dgm:prSet>
      <dgm:spPr/>
    </dgm:pt>
    <dgm:pt modelId="{D6FA9310-8789-484C-89C8-A82B66090F0B}" type="pres">
      <dgm:prSet presAssocID="{5FCD509B-AF32-4DAE-B8E9-78C0D595D115}" presName="nodeText" presStyleLbl="bgAccFollowNode1" presStyleIdx="2" presStyleCnt="4">
        <dgm:presLayoutVars>
          <dgm:bulletEnabled val="1"/>
        </dgm:presLayoutVars>
      </dgm:prSet>
      <dgm:spPr/>
    </dgm:pt>
    <dgm:pt modelId="{C3D46188-DD27-44DC-AF64-F7C1093D48F9}" type="pres">
      <dgm:prSet presAssocID="{C0869FDF-EBE9-4CFD-AC67-3695E2B50C79}" presName="sibTrans" presStyleCnt="0"/>
      <dgm:spPr/>
    </dgm:pt>
    <dgm:pt modelId="{F0A670D2-BC86-4CEC-A24C-0964ADFC6133}" type="pres">
      <dgm:prSet presAssocID="{6794CFE6-0098-4168-9714-1D4942C1AD72}" presName="compositeNode" presStyleCnt="0">
        <dgm:presLayoutVars>
          <dgm:bulletEnabled val="1"/>
        </dgm:presLayoutVars>
      </dgm:prSet>
      <dgm:spPr/>
    </dgm:pt>
    <dgm:pt modelId="{01C95B43-6B2A-4200-B28E-6C44752D29E2}" type="pres">
      <dgm:prSet presAssocID="{6794CFE6-0098-4168-9714-1D4942C1AD72}" presName="bgRect" presStyleLbl="bgAccFollowNode1" presStyleIdx="3" presStyleCnt="4"/>
      <dgm:spPr/>
    </dgm:pt>
    <dgm:pt modelId="{72D45370-5F1F-4F12-8EF8-E06569AA5909}" type="pres">
      <dgm:prSet presAssocID="{C9EB2FB0-CD8A-466A-9347-4D264491E93F}" presName="sibTransNodeCircle" presStyleLbl="alignNode1" presStyleIdx="6" presStyleCnt="8">
        <dgm:presLayoutVars>
          <dgm:chMax val="0"/>
          <dgm:bulletEnabled/>
        </dgm:presLayoutVars>
      </dgm:prSet>
      <dgm:spPr/>
    </dgm:pt>
    <dgm:pt modelId="{2AB0C40C-519F-44BD-A744-5EE036F475B1}" type="pres">
      <dgm:prSet presAssocID="{6794CFE6-0098-4168-9714-1D4942C1AD72}" presName="bottomLine" presStyleLbl="alignNode1" presStyleIdx="7" presStyleCnt="8">
        <dgm:presLayoutVars/>
      </dgm:prSet>
      <dgm:spPr/>
    </dgm:pt>
    <dgm:pt modelId="{A3E7ABD2-A1EC-4D66-AC69-477DCADF73A4}" type="pres">
      <dgm:prSet presAssocID="{6794CFE6-0098-4168-9714-1D4942C1AD72}" presName="nodeText" presStyleLbl="bgAccFollowNode1" presStyleIdx="3" presStyleCnt="4">
        <dgm:presLayoutVars>
          <dgm:bulletEnabled val="1"/>
        </dgm:presLayoutVars>
      </dgm:prSet>
      <dgm:spPr/>
    </dgm:pt>
  </dgm:ptLst>
  <dgm:cxnLst>
    <dgm:cxn modelId="{A0AFB224-CC17-4134-8964-A13068C29C31}" type="presOf" srcId="{73DC92E6-67F0-400B-8273-7614F90D0CD2}" destId="{A9D8A2E8-7C5B-4AEB-972C-66612F9A7FDA}" srcOrd="1" destOrd="0" presId="urn:microsoft.com/office/officeart/2016/7/layout/BasicLinearProcessNumbered"/>
    <dgm:cxn modelId="{8FE2042B-67FE-4528-ABAF-294FC4B753AE}" type="presOf" srcId="{5FCD509B-AF32-4DAE-B8E9-78C0D595D115}" destId="{78605C45-A61A-431B-8626-31DAD0778EA4}" srcOrd="0" destOrd="0" presId="urn:microsoft.com/office/officeart/2016/7/layout/BasicLinearProcessNumbered"/>
    <dgm:cxn modelId="{87256B34-FC14-4A8D-B6DD-03C16B843DAC}" srcId="{4FD936E4-1E46-42E5-8CB9-D56946D647A8}" destId="{5FCD509B-AF32-4DAE-B8E9-78C0D595D115}" srcOrd="2" destOrd="0" parTransId="{0F0E9A9A-0577-4A0D-98D7-65FC21932B38}" sibTransId="{C0869FDF-EBE9-4CFD-AC67-3695E2B50C79}"/>
    <dgm:cxn modelId="{1071ED3D-4753-4D64-A9E3-29416F4465D2}" type="presOf" srcId="{C9EB2FB0-CD8A-466A-9347-4D264491E93F}" destId="{72D45370-5F1F-4F12-8EF8-E06569AA5909}" srcOrd="0" destOrd="0" presId="urn:microsoft.com/office/officeart/2016/7/layout/BasicLinearProcessNumbered"/>
    <dgm:cxn modelId="{0B7DC54D-29A7-45D5-9ED9-92FD8951960B}" srcId="{4FD936E4-1E46-42E5-8CB9-D56946D647A8}" destId="{6794CFE6-0098-4168-9714-1D4942C1AD72}" srcOrd="3" destOrd="0" parTransId="{271DD683-A5F8-42C4-8852-C304B3AA9A59}" sibTransId="{C9EB2FB0-CD8A-466A-9347-4D264491E93F}"/>
    <dgm:cxn modelId="{4930BE79-930F-4FD6-A442-4DC0AE893CD8}" srcId="{4FD936E4-1E46-42E5-8CB9-D56946D647A8}" destId="{73DC92E6-67F0-400B-8273-7614F90D0CD2}" srcOrd="1" destOrd="0" parTransId="{FCE055C8-19CD-49CC-A8C9-715CD0A1C049}" sibTransId="{D01CB83C-87EF-43EC-AEB6-C86F5166C0F9}"/>
    <dgm:cxn modelId="{1C699D84-78B2-44DB-9DE7-F324173F494F}" type="presOf" srcId="{14EC4D10-53C5-4A97-9288-E7EA3F75565F}" destId="{DA35F4B3-31C2-419D-8187-29E0BEE5CACA}" srcOrd="0" destOrd="0" presId="urn:microsoft.com/office/officeart/2016/7/layout/BasicLinearProcessNumbered"/>
    <dgm:cxn modelId="{AD180D8D-0FE1-4AA8-A7E8-3C1804DD1B50}" type="presOf" srcId="{5FCD509B-AF32-4DAE-B8E9-78C0D595D115}" destId="{D6FA9310-8789-484C-89C8-A82B66090F0B}" srcOrd="1" destOrd="0" presId="urn:microsoft.com/office/officeart/2016/7/layout/BasicLinearProcessNumbered"/>
    <dgm:cxn modelId="{511E6D95-C763-480D-AFD5-A681E3B016C4}" type="presOf" srcId="{14EC4D10-53C5-4A97-9288-E7EA3F75565F}" destId="{B23AF967-0DEC-4310-BF50-3E577538F92E}" srcOrd="1" destOrd="0" presId="urn:microsoft.com/office/officeart/2016/7/layout/BasicLinearProcessNumbered"/>
    <dgm:cxn modelId="{2625F19C-04A4-4FE2-A179-2FAE879BF3EE}" type="presOf" srcId="{6794CFE6-0098-4168-9714-1D4942C1AD72}" destId="{A3E7ABD2-A1EC-4D66-AC69-477DCADF73A4}" srcOrd="1" destOrd="0" presId="urn:microsoft.com/office/officeart/2016/7/layout/BasicLinearProcessNumbered"/>
    <dgm:cxn modelId="{D41EA2A6-5EC1-4650-9AB9-36F2A3720E3A}" type="presOf" srcId="{1CE01878-C72A-4FD3-89F5-E6414097A67F}" destId="{F2240C6F-1D8F-422C-8AEC-C426CD3278EA}" srcOrd="0" destOrd="0" presId="urn:microsoft.com/office/officeart/2016/7/layout/BasicLinearProcessNumbered"/>
    <dgm:cxn modelId="{E34191A7-C2C7-4E88-8F06-6B018129595A}" srcId="{4FD936E4-1E46-42E5-8CB9-D56946D647A8}" destId="{14EC4D10-53C5-4A97-9288-E7EA3F75565F}" srcOrd="0" destOrd="0" parTransId="{EF479C55-AB0F-441B-8D3B-450C0720DB75}" sibTransId="{1CE01878-C72A-4FD3-89F5-E6414097A67F}"/>
    <dgm:cxn modelId="{711BFCBE-1756-4D4B-AC7A-25EE36FECF01}" type="presOf" srcId="{6794CFE6-0098-4168-9714-1D4942C1AD72}" destId="{01C95B43-6B2A-4200-B28E-6C44752D29E2}" srcOrd="0" destOrd="0" presId="urn:microsoft.com/office/officeart/2016/7/layout/BasicLinearProcessNumbered"/>
    <dgm:cxn modelId="{55C1B7C0-3444-4124-A4A5-9F00DAE7CD02}" type="presOf" srcId="{D01CB83C-87EF-43EC-AEB6-C86F5166C0F9}" destId="{D0C51F88-0655-4CEB-8BE0-465B37A35D94}" srcOrd="0" destOrd="0" presId="urn:microsoft.com/office/officeart/2016/7/layout/BasicLinearProcessNumbered"/>
    <dgm:cxn modelId="{AB057DDD-3CD4-4682-A5D0-1D047EDD8452}" type="presOf" srcId="{4FD936E4-1E46-42E5-8CB9-D56946D647A8}" destId="{4EFA43A5-255A-4F43-8597-F6B6FC8315B1}" srcOrd="0" destOrd="0" presId="urn:microsoft.com/office/officeart/2016/7/layout/BasicLinearProcessNumbered"/>
    <dgm:cxn modelId="{C2EEF3DD-E478-42EA-91BB-4989E5A06CA6}" type="presOf" srcId="{73DC92E6-67F0-400B-8273-7614F90D0CD2}" destId="{FBC922CB-4EDC-499D-987F-CAB9F89BAF0A}" srcOrd="0" destOrd="0" presId="urn:microsoft.com/office/officeart/2016/7/layout/BasicLinearProcessNumbered"/>
    <dgm:cxn modelId="{DB370CE1-0366-4ED8-97CE-0144E98D827A}" type="presOf" srcId="{C0869FDF-EBE9-4CFD-AC67-3695E2B50C79}" destId="{7019A6AD-75DD-403A-8184-B668E5706472}" srcOrd="0" destOrd="0" presId="urn:microsoft.com/office/officeart/2016/7/layout/BasicLinearProcessNumbered"/>
    <dgm:cxn modelId="{F6BD4F7A-1B56-4F2A-8086-5C7B701A7738}" type="presParOf" srcId="{4EFA43A5-255A-4F43-8597-F6B6FC8315B1}" destId="{BBF4F350-6E8B-481B-BE65-1D80F640E02F}" srcOrd="0" destOrd="0" presId="urn:microsoft.com/office/officeart/2016/7/layout/BasicLinearProcessNumbered"/>
    <dgm:cxn modelId="{90AC035B-8103-4A9E-A45B-E36B75FC7A03}" type="presParOf" srcId="{BBF4F350-6E8B-481B-BE65-1D80F640E02F}" destId="{DA35F4B3-31C2-419D-8187-29E0BEE5CACA}" srcOrd="0" destOrd="0" presId="urn:microsoft.com/office/officeart/2016/7/layout/BasicLinearProcessNumbered"/>
    <dgm:cxn modelId="{1973238F-508F-4D02-98F1-ACBDC61C7A83}" type="presParOf" srcId="{BBF4F350-6E8B-481B-BE65-1D80F640E02F}" destId="{F2240C6F-1D8F-422C-8AEC-C426CD3278EA}" srcOrd="1" destOrd="0" presId="urn:microsoft.com/office/officeart/2016/7/layout/BasicLinearProcessNumbered"/>
    <dgm:cxn modelId="{817980E1-E43F-4631-AF3D-B42979D10DA2}" type="presParOf" srcId="{BBF4F350-6E8B-481B-BE65-1D80F640E02F}" destId="{51EF9166-BF0B-43D9-9244-5732A9E62B03}" srcOrd="2" destOrd="0" presId="urn:microsoft.com/office/officeart/2016/7/layout/BasicLinearProcessNumbered"/>
    <dgm:cxn modelId="{A9620080-35BD-4E01-A9A9-4D15BA59E377}" type="presParOf" srcId="{BBF4F350-6E8B-481B-BE65-1D80F640E02F}" destId="{B23AF967-0DEC-4310-BF50-3E577538F92E}" srcOrd="3" destOrd="0" presId="urn:microsoft.com/office/officeart/2016/7/layout/BasicLinearProcessNumbered"/>
    <dgm:cxn modelId="{DA72B83F-80AC-4BEC-B6C9-0B6DC6142CBA}" type="presParOf" srcId="{4EFA43A5-255A-4F43-8597-F6B6FC8315B1}" destId="{CDD2A257-8F36-4A7A-B52D-C3C7F96CE28F}" srcOrd="1" destOrd="0" presId="urn:microsoft.com/office/officeart/2016/7/layout/BasicLinearProcessNumbered"/>
    <dgm:cxn modelId="{3C6CD232-A457-41ED-982B-03112E6F156B}" type="presParOf" srcId="{4EFA43A5-255A-4F43-8597-F6B6FC8315B1}" destId="{6E422449-E7B7-4620-B803-087B008D3F97}" srcOrd="2" destOrd="0" presId="urn:microsoft.com/office/officeart/2016/7/layout/BasicLinearProcessNumbered"/>
    <dgm:cxn modelId="{B1E82495-AF07-45FD-ACB4-873C782928A0}" type="presParOf" srcId="{6E422449-E7B7-4620-B803-087B008D3F97}" destId="{FBC922CB-4EDC-499D-987F-CAB9F89BAF0A}" srcOrd="0" destOrd="0" presId="urn:microsoft.com/office/officeart/2016/7/layout/BasicLinearProcessNumbered"/>
    <dgm:cxn modelId="{54F1A878-B6B7-438C-BD70-1BBEB2BC06C8}" type="presParOf" srcId="{6E422449-E7B7-4620-B803-087B008D3F97}" destId="{D0C51F88-0655-4CEB-8BE0-465B37A35D94}" srcOrd="1" destOrd="0" presId="urn:microsoft.com/office/officeart/2016/7/layout/BasicLinearProcessNumbered"/>
    <dgm:cxn modelId="{D93D1FCA-88F4-4EB1-B7CE-90AA2A66D702}" type="presParOf" srcId="{6E422449-E7B7-4620-B803-087B008D3F97}" destId="{2F66A1CB-978A-4B62-90D1-11B417313EB3}" srcOrd="2" destOrd="0" presId="urn:microsoft.com/office/officeart/2016/7/layout/BasicLinearProcessNumbered"/>
    <dgm:cxn modelId="{CE248D41-F780-451B-A4FD-D45AB5C71905}" type="presParOf" srcId="{6E422449-E7B7-4620-B803-087B008D3F97}" destId="{A9D8A2E8-7C5B-4AEB-972C-66612F9A7FDA}" srcOrd="3" destOrd="0" presId="urn:microsoft.com/office/officeart/2016/7/layout/BasicLinearProcessNumbered"/>
    <dgm:cxn modelId="{54061C74-FF39-4828-8694-3E0EF635D9CF}" type="presParOf" srcId="{4EFA43A5-255A-4F43-8597-F6B6FC8315B1}" destId="{432385FA-E207-485B-964E-9BEC60A9DE7D}" srcOrd="3" destOrd="0" presId="urn:microsoft.com/office/officeart/2016/7/layout/BasicLinearProcessNumbered"/>
    <dgm:cxn modelId="{012C30A8-546C-4E27-9247-DE84754EBE9F}" type="presParOf" srcId="{4EFA43A5-255A-4F43-8597-F6B6FC8315B1}" destId="{2490E9A1-93F4-4D6C-B5FA-07B2C9AB915F}" srcOrd="4" destOrd="0" presId="urn:microsoft.com/office/officeart/2016/7/layout/BasicLinearProcessNumbered"/>
    <dgm:cxn modelId="{E51DF4D0-BB72-46E7-8DBD-9916A6CFDB47}" type="presParOf" srcId="{2490E9A1-93F4-4D6C-B5FA-07B2C9AB915F}" destId="{78605C45-A61A-431B-8626-31DAD0778EA4}" srcOrd="0" destOrd="0" presId="urn:microsoft.com/office/officeart/2016/7/layout/BasicLinearProcessNumbered"/>
    <dgm:cxn modelId="{1BA23CCE-D0AD-4E51-92AD-1533BEA27AF9}" type="presParOf" srcId="{2490E9A1-93F4-4D6C-B5FA-07B2C9AB915F}" destId="{7019A6AD-75DD-403A-8184-B668E5706472}" srcOrd="1" destOrd="0" presId="urn:microsoft.com/office/officeart/2016/7/layout/BasicLinearProcessNumbered"/>
    <dgm:cxn modelId="{0C8EF4B0-1289-45DE-8677-AB3FF661B3D6}" type="presParOf" srcId="{2490E9A1-93F4-4D6C-B5FA-07B2C9AB915F}" destId="{05C7099A-E164-4F2D-98A9-093B708E6408}" srcOrd="2" destOrd="0" presId="urn:microsoft.com/office/officeart/2016/7/layout/BasicLinearProcessNumbered"/>
    <dgm:cxn modelId="{433C2868-8805-4876-893D-275D572B7CC2}" type="presParOf" srcId="{2490E9A1-93F4-4D6C-B5FA-07B2C9AB915F}" destId="{D6FA9310-8789-484C-89C8-A82B66090F0B}" srcOrd="3" destOrd="0" presId="urn:microsoft.com/office/officeart/2016/7/layout/BasicLinearProcessNumbered"/>
    <dgm:cxn modelId="{6CA56FB3-0159-4D68-9821-23A357145660}" type="presParOf" srcId="{4EFA43A5-255A-4F43-8597-F6B6FC8315B1}" destId="{C3D46188-DD27-44DC-AF64-F7C1093D48F9}" srcOrd="5" destOrd="0" presId="urn:microsoft.com/office/officeart/2016/7/layout/BasicLinearProcessNumbered"/>
    <dgm:cxn modelId="{DF97BEE5-E013-4D9C-AA62-4ADA1D1AFDE4}" type="presParOf" srcId="{4EFA43A5-255A-4F43-8597-F6B6FC8315B1}" destId="{F0A670D2-BC86-4CEC-A24C-0964ADFC6133}" srcOrd="6" destOrd="0" presId="urn:microsoft.com/office/officeart/2016/7/layout/BasicLinearProcessNumbered"/>
    <dgm:cxn modelId="{EFD5905F-AEE0-45DA-9EEC-F77C314B5024}" type="presParOf" srcId="{F0A670D2-BC86-4CEC-A24C-0964ADFC6133}" destId="{01C95B43-6B2A-4200-B28E-6C44752D29E2}" srcOrd="0" destOrd="0" presId="urn:microsoft.com/office/officeart/2016/7/layout/BasicLinearProcessNumbered"/>
    <dgm:cxn modelId="{285B3A63-BFF4-4571-BC6E-C01D2B47A8E8}" type="presParOf" srcId="{F0A670D2-BC86-4CEC-A24C-0964ADFC6133}" destId="{72D45370-5F1F-4F12-8EF8-E06569AA5909}" srcOrd="1" destOrd="0" presId="urn:microsoft.com/office/officeart/2016/7/layout/BasicLinearProcessNumbered"/>
    <dgm:cxn modelId="{B4AE6229-9881-40B3-A4EF-C59261F1F6E2}" type="presParOf" srcId="{F0A670D2-BC86-4CEC-A24C-0964ADFC6133}" destId="{2AB0C40C-519F-44BD-A744-5EE036F475B1}" srcOrd="2" destOrd="0" presId="urn:microsoft.com/office/officeart/2016/7/layout/BasicLinearProcessNumbered"/>
    <dgm:cxn modelId="{922B4BD7-7406-4EB4-8313-4E8FD7FF2F50}" type="presParOf" srcId="{F0A670D2-BC86-4CEC-A24C-0964ADFC6133}" destId="{A3E7ABD2-A1EC-4D66-AC69-477DCADF73A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4F89F9-CC78-4310-ADCE-415ED7C1D1D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E56A6F2-869D-40E5-BB0A-1E5E805AB0CD}">
      <dgm:prSet/>
      <dgm:spPr/>
      <dgm:t>
        <a:bodyPr/>
        <a:lstStyle/>
        <a:p>
          <a:r>
            <a:rPr lang="en-US" i="1" dirty="0">
              <a:latin typeface="Segoe UI" panose="020B0502040204020203" pitchFamily="34" charset="0"/>
              <a:cs typeface="Segoe UI" panose="020B0502040204020203" pitchFamily="34" charset="0"/>
            </a:rPr>
            <a:t>Each toss of a coin is a perfect isolated thing.</a:t>
          </a:r>
          <a:endParaRPr lang="en-US" dirty="0">
            <a:latin typeface="Segoe UI" panose="020B0502040204020203" pitchFamily="34" charset="0"/>
            <a:cs typeface="Segoe UI" panose="020B0502040204020203" pitchFamily="34" charset="0"/>
          </a:endParaRPr>
        </a:p>
      </dgm:t>
    </dgm:pt>
    <dgm:pt modelId="{2D325DDA-53C4-450D-B8AE-2A6EB55CCAFC}" type="parTrans" cxnId="{32AAB4A3-63FF-4E80-8863-F6D1C5154C26}">
      <dgm:prSet/>
      <dgm:spPr/>
      <dgm:t>
        <a:bodyPr/>
        <a:lstStyle/>
        <a:p>
          <a:endParaRPr lang="en-US"/>
        </a:p>
      </dgm:t>
    </dgm:pt>
    <dgm:pt modelId="{1E74EB8F-E7E4-4F4C-8AC9-E259CD01BB37}" type="sibTrans" cxnId="{32AAB4A3-63FF-4E80-8863-F6D1C5154C26}">
      <dgm:prSet/>
      <dgm:spPr/>
      <dgm:t>
        <a:bodyPr/>
        <a:lstStyle/>
        <a:p>
          <a:endParaRPr lang="en-US"/>
        </a:p>
      </dgm:t>
    </dgm:pt>
    <dgm:pt modelId="{B333F1E8-5288-4E2D-BE2C-E146C2E3EC2D}">
      <dgm:prSet/>
      <dgm:spPr/>
      <dgm:t>
        <a:bodyPr/>
        <a:lstStyle/>
        <a:p>
          <a:r>
            <a:rPr lang="en-US" i="1" dirty="0">
              <a:latin typeface="Segoe UI" panose="020B0502040204020203" pitchFamily="34" charset="0"/>
              <a:cs typeface="Segoe UI" panose="020B0502040204020203" pitchFamily="34" charset="0"/>
            </a:rPr>
            <a:t>What it did in the past will not affect the current toss.</a:t>
          </a:r>
          <a:endParaRPr lang="en-US" dirty="0">
            <a:latin typeface="Segoe UI" panose="020B0502040204020203" pitchFamily="34" charset="0"/>
            <a:cs typeface="Segoe UI" panose="020B0502040204020203" pitchFamily="34" charset="0"/>
          </a:endParaRPr>
        </a:p>
      </dgm:t>
    </dgm:pt>
    <dgm:pt modelId="{0A14048F-804F-4CE6-90B6-E6133B946637}" type="parTrans" cxnId="{3ABC114F-CEB1-4920-A5FF-D7C7C96CB305}">
      <dgm:prSet/>
      <dgm:spPr/>
      <dgm:t>
        <a:bodyPr/>
        <a:lstStyle/>
        <a:p>
          <a:endParaRPr lang="en-US"/>
        </a:p>
      </dgm:t>
    </dgm:pt>
    <dgm:pt modelId="{1AAD6BAE-B452-4E24-8AE0-B566173D2E85}" type="sibTrans" cxnId="{3ABC114F-CEB1-4920-A5FF-D7C7C96CB305}">
      <dgm:prSet/>
      <dgm:spPr/>
      <dgm:t>
        <a:bodyPr/>
        <a:lstStyle/>
        <a:p>
          <a:endParaRPr lang="en-US"/>
        </a:p>
      </dgm:t>
    </dgm:pt>
    <dgm:pt modelId="{36F1FA6E-10E5-41B5-84BE-7BAAA55455DE}">
      <dgm:prSet/>
      <dgm:spPr/>
      <dgm:t>
        <a:bodyPr/>
        <a:lstStyle/>
        <a:p>
          <a:r>
            <a:rPr lang="en-US" i="1" dirty="0">
              <a:latin typeface="Segoe UI" panose="020B0502040204020203" pitchFamily="34" charset="0"/>
              <a:cs typeface="Segoe UI" panose="020B0502040204020203" pitchFamily="34" charset="0"/>
            </a:rPr>
            <a:t>The chance is simply 1-in-2, or 50%, just like ANY toss of the coin.</a:t>
          </a:r>
          <a:endParaRPr lang="en-US" dirty="0">
            <a:latin typeface="Segoe UI" panose="020B0502040204020203" pitchFamily="34" charset="0"/>
            <a:cs typeface="Segoe UI" panose="020B0502040204020203" pitchFamily="34" charset="0"/>
          </a:endParaRPr>
        </a:p>
      </dgm:t>
    </dgm:pt>
    <dgm:pt modelId="{75E4B87F-5A0C-4A86-AA07-52E81EDC3E1A}" type="parTrans" cxnId="{4669AE7B-C8C7-4489-B97B-B16DAD1EAC7E}">
      <dgm:prSet/>
      <dgm:spPr/>
      <dgm:t>
        <a:bodyPr/>
        <a:lstStyle/>
        <a:p>
          <a:endParaRPr lang="en-US"/>
        </a:p>
      </dgm:t>
    </dgm:pt>
    <dgm:pt modelId="{FC6C4B0C-EC96-4614-A3A2-92AA039E99AC}" type="sibTrans" cxnId="{4669AE7B-C8C7-4489-B97B-B16DAD1EAC7E}">
      <dgm:prSet/>
      <dgm:spPr/>
      <dgm:t>
        <a:bodyPr/>
        <a:lstStyle/>
        <a:p>
          <a:endParaRPr lang="en-US"/>
        </a:p>
      </dgm:t>
    </dgm:pt>
    <dgm:pt modelId="{FEBBD81D-EC69-4F36-8CFE-12B5CD9C87C0}">
      <dgm:prSet/>
      <dgm:spPr/>
      <dgm:t>
        <a:bodyPr/>
        <a:lstStyle/>
        <a:p>
          <a:r>
            <a:rPr lang="en-US" i="1" dirty="0">
              <a:latin typeface="Segoe UI" panose="020B0502040204020203" pitchFamily="34" charset="0"/>
              <a:cs typeface="Segoe UI" panose="020B0502040204020203" pitchFamily="34" charset="0"/>
            </a:rPr>
            <a:t>So each toss is an </a:t>
          </a:r>
          <a:r>
            <a:rPr lang="en-US" b="1" i="1" dirty="0">
              <a:latin typeface="Segoe UI" panose="020B0502040204020203" pitchFamily="34" charset="0"/>
              <a:cs typeface="Segoe UI" panose="020B0502040204020203" pitchFamily="34" charset="0"/>
            </a:rPr>
            <a:t>Independent Event</a:t>
          </a:r>
          <a:r>
            <a:rPr lang="en-US" i="1"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dgm:t>
    </dgm:pt>
    <dgm:pt modelId="{311D6009-8012-4C23-B409-383A8D871D0F}" type="parTrans" cxnId="{874522F0-4041-425B-AD5E-DB1E8AFD86FE}">
      <dgm:prSet/>
      <dgm:spPr/>
      <dgm:t>
        <a:bodyPr/>
        <a:lstStyle/>
        <a:p>
          <a:endParaRPr lang="en-US"/>
        </a:p>
      </dgm:t>
    </dgm:pt>
    <dgm:pt modelId="{487FCB35-DE99-484E-B5BE-52BA72F9F1BD}" type="sibTrans" cxnId="{874522F0-4041-425B-AD5E-DB1E8AFD86FE}">
      <dgm:prSet/>
      <dgm:spPr/>
      <dgm:t>
        <a:bodyPr/>
        <a:lstStyle/>
        <a:p>
          <a:endParaRPr lang="en-US"/>
        </a:p>
      </dgm:t>
    </dgm:pt>
    <dgm:pt modelId="{CADD3318-905D-414D-9702-BD33966D4E46}" type="pres">
      <dgm:prSet presAssocID="{AD4F89F9-CC78-4310-ADCE-415ED7C1D1D1}" presName="linear" presStyleCnt="0">
        <dgm:presLayoutVars>
          <dgm:animLvl val="lvl"/>
          <dgm:resizeHandles val="exact"/>
        </dgm:presLayoutVars>
      </dgm:prSet>
      <dgm:spPr/>
    </dgm:pt>
    <dgm:pt modelId="{9A375FFB-DCCA-488D-BD7A-E7533CEA1774}" type="pres">
      <dgm:prSet presAssocID="{EE56A6F2-869D-40E5-BB0A-1E5E805AB0CD}" presName="parentText" presStyleLbl="node1" presStyleIdx="0" presStyleCnt="4">
        <dgm:presLayoutVars>
          <dgm:chMax val="0"/>
          <dgm:bulletEnabled val="1"/>
        </dgm:presLayoutVars>
      </dgm:prSet>
      <dgm:spPr/>
    </dgm:pt>
    <dgm:pt modelId="{06DC5FF1-7409-4EAC-B92A-A11A45DE423D}" type="pres">
      <dgm:prSet presAssocID="{1E74EB8F-E7E4-4F4C-8AC9-E259CD01BB37}" presName="spacer" presStyleCnt="0"/>
      <dgm:spPr/>
    </dgm:pt>
    <dgm:pt modelId="{29D4AE59-985E-4D67-9E92-A755ED701FDB}" type="pres">
      <dgm:prSet presAssocID="{B333F1E8-5288-4E2D-BE2C-E146C2E3EC2D}" presName="parentText" presStyleLbl="node1" presStyleIdx="1" presStyleCnt="4">
        <dgm:presLayoutVars>
          <dgm:chMax val="0"/>
          <dgm:bulletEnabled val="1"/>
        </dgm:presLayoutVars>
      </dgm:prSet>
      <dgm:spPr/>
    </dgm:pt>
    <dgm:pt modelId="{C0D7F075-0EC6-4221-9CE8-FE6304AA255B}" type="pres">
      <dgm:prSet presAssocID="{1AAD6BAE-B452-4E24-8AE0-B566173D2E85}" presName="spacer" presStyleCnt="0"/>
      <dgm:spPr/>
    </dgm:pt>
    <dgm:pt modelId="{DA814ADA-D53B-497C-9BDF-4834EA5A92F3}" type="pres">
      <dgm:prSet presAssocID="{36F1FA6E-10E5-41B5-84BE-7BAAA55455DE}" presName="parentText" presStyleLbl="node1" presStyleIdx="2" presStyleCnt="4">
        <dgm:presLayoutVars>
          <dgm:chMax val="0"/>
          <dgm:bulletEnabled val="1"/>
        </dgm:presLayoutVars>
      </dgm:prSet>
      <dgm:spPr/>
    </dgm:pt>
    <dgm:pt modelId="{A6A177BD-F0F8-4B16-8D79-58C62011CDCD}" type="pres">
      <dgm:prSet presAssocID="{FC6C4B0C-EC96-4614-A3A2-92AA039E99AC}" presName="spacer" presStyleCnt="0"/>
      <dgm:spPr/>
    </dgm:pt>
    <dgm:pt modelId="{F7B599E5-29D5-4700-88C0-C433095D65C1}" type="pres">
      <dgm:prSet presAssocID="{FEBBD81D-EC69-4F36-8CFE-12B5CD9C87C0}" presName="parentText" presStyleLbl="node1" presStyleIdx="3" presStyleCnt="4">
        <dgm:presLayoutVars>
          <dgm:chMax val="0"/>
          <dgm:bulletEnabled val="1"/>
        </dgm:presLayoutVars>
      </dgm:prSet>
      <dgm:spPr/>
    </dgm:pt>
  </dgm:ptLst>
  <dgm:cxnLst>
    <dgm:cxn modelId="{4A04C067-4EAE-444B-B6FB-B636A9CD7D3C}" type="presOf" srcId="{B333F1E8-5288-4E2D-BE2C-E146C2E3EC2D}" destId="{29D4AE59-985E-4D67-9E92-A755ED701FDB}" srcOrd="0" destOrd="0" presId="urn:microsoft.com/office/officeart/2005/8/layout/vList2"/>
    <dgm:cxn modelId="{3ABC114F-CEB1-4920-A5FF-D7C7C96CB305}" srcId="{AD4F89F9-CC78-4310-ADCE-415ED7C1D1D1}" destId="{B333F1E8-5288-4E2D-BE2C-E146C2E3EC2D}" srcOrd="1" destOrd="0" parTransId="{0A14048F-804F-4CE6-90B6-E6133B946637}" sibTransId="{1AAD6BAE-B452-4E24-8AE0-B566173D2E85}"/>
    <dgm:cxn modelId="{A7B54C79-BD47-47EE-9DDA-3F50EFCEF48F}" type="presOf" srcId="{AD4F89F9-CC78-4310-ADCE-415ED7C1D1D1}" destId="{CADD3318-905D-414D-9702-BD33966D4E46}" srcOrd="0" destOrd="0" presId="urn:microsoft.com/office/officeart/2005/8/layout/vList2"/>
    <dgm:cxn modelId="{4669AE7B-C8C7-4489-B97B-B16DAD1EAC7E}" srcId="{AD4F89F9-CC78-4310-ADCE-415ED7C1D1D1}" destId="{36F1FA6E-10E5-41B5-84BE-7BAAA55455DE}" srcOrd="2" destOrd="0" parTransId="{75E4B87F-5A0C-4A86-AA07-52E81EDC3E1A}" sibTransId="{FC6C4B0C-EC96-4614-A3A2-92AA039E99AC}"/>
    <dgm:cxn modelId="{53605193-EE86-4480-ACF2-E988DCA6899E}" type="presOf" srcId="{36F1FA6E-10E5-41B5-84BE-7BAAA55455DE}" destId="{DA814ADA-D53B-497C-9BDF-4834EA5A92F3}" srcOrd="0" destOrd="0" presId="urn:microsoft.com/office/officeart/2005/8/layout/vList2"/>
    <dgm:cxn modelId="{32AAB4A3-63FF-4E80-8863-F6D1C5154C26}" srcId="{AD4F89F9-CC78-4310-ADCE-415ED7C1D1D1}" destId="{EE56A6F2-869D-40E5-BB0A-1E5E805AB0CD}" srcOrd="0" destOrd="0" parTransId="{2D325DDA-53C4-450D-B8AE-2A6EB55CCAFC}" sibTransId="{1E74EB8F-E7E4-4F4C-8AC9-E259CD01BB37}"/>
    <dgm:cxn modelId="{328044AC-7BBB-4D09-BCDB-4B9A00A4D99A}" type="presOf" srcId="{EE56A6F2-869D-40E5-BB0A-1E5E805AB0CD}" destId="{9A375FFB-DCCA-488D-BD7A-E7533CEA1774}" srcOrd="0" destOrd="0" presId="urn:microsoft.com/office/officeart/2005/8/layout/vList2"/>
    <dgm:cxn modelId="{2A5F98DE-CC3E-478F-8C32-6F51CFE780AE}" type="presOf" srcId="{FEBBD81D-EC69-4F36-8CFE-12B5CD9C87C0}" destId="{F7B599E5-29D5-4700-88C0-C433095D65C1}" srcOrd="0" destOrd="0" presId="urn:microsoft.com/office/officeart/2005/8/layout/vList2"/>
    <dgm:cxn modelId="{874522F0-4041-425B-AD5E-DB1E8AFD86FE}" srcId="{AD4F89F9-CC78-4310-ADCE-415ED7C1D1D1}" destId="{FEBBD81D-EC69-4F36-8CFE-12B5CD9C87C0}" srcOrd="3" destOrd="0" parTransId="{311D6009-8012-4C23-B409-383A8D871D0F}" sibTransId="{487FCB35-DE99-484E-B5BE-52BA72F9F1BD}"/>
    <dgm:cxn modelId="{C56B7C48-1D44-4EF5-B3B3-411ADC8D0156}" type="presParOf" srcId="{CADD3318-905D-414D-9702-BD33966D4E46}" destId="{9A375FFB-DCCA-488D-BD7A-E7533CEA1774}" srcOrd="0" destOrd="0" presId="urn:microsoft.com/office/officeart/2005/8/layout/vList2"/>
    <dgm:cxn modelId="{4F66309D-D852-451A-A90C-7139ABA128F5}" type="presParOf" srcId="{CADD3318-905D-414D-9702-BD33966D4E46}" destId="{06DC5FF1-7409-4EAC-B92A-A11A45DE423D}" srcOrd="1" destOrd="0" presId="urn:microsoft.com/office/officeart/2005/8/layout/vList2"/>
    <dgm:cxn modelId="{C203A9C0-AE9D-41A5-BEDE-12D72F44E3D0}" type="presParOf" srcId="{CADD3318-905D-414D-9702-BD33966D4E46}" destId="{29D4AE59-985E-4D67-9E92-A755ED701FDB}" srcOrd="2" destOrd="0" presId="urn:microsoft.com/office/officeart/2005/8/layout/vList2"/>
    <dgm:cxn modelId="{D4F5E695-8B54-4E3D-88DD-C6413EE6C53A}" type="presParOf" srcId="{CADD3318-905D-414D-9702-BD33966D4E46}" destId="{C0D7F075-0EC6-4221-9CE8-FE6304AA255B}" srcOrd="3" destOrd="0" presId="urn:microsoft.com/office/officeart/2005/8/layout/vList2"/>
    <dgm:cxn modelId="{D5D8D0BF-5C2A-4A4A-9E10-598ABC791640}" type="presParOf" srcId="{CADD3318-905D-414D-9702-BD33966D4E46}" destId="{DA814ADA-D53B-497C-9BDF-4834EA5A92F3}" srcOrd="4" destOrd="0" presId="urn:microsoft.com/office/officeart/2005/8/layout/vList2"/>
    <dgm:cxn modelId="{034442AF-0086-4585-86B1-4E83A3863C37}" type="presParOf" srcId="{CADD3318-905D-414D-9702-BD33966D4E46}" destId="{A6A177BD-F0F8-4B16-8D79-58C62011CDCD}" srcOrd="5" destOrd="0" presId="urn:microsoft.com/office/officeart/2005/8/layout/vList2"/>
    <dgm:cxn modelId="{42DE48C2-1C49-4980-B75C-DA650DAE726D}" type="presParOf" srcId="{CADD3318-905D-414D-9702-BD33966D4E46}" destId="{F7B599E5-29D5-4700-88C0-C433095D65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886AD-6511-48EE-A31E-9FBC9E466238}">
      <dsp:nvSpPr>
        <dsp:cNvPr id="0" name=""/>
        <dsp:cNvSpPr/>
      </dsp:nvSpPr>
      <dsp:spPr>
        <a:xfrm>
          <a:off x="1301892" y="792159"/>
          <a:ext cx="1540473" cy="15404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2683C-E42A-4803-980C-34725346DBDF}">
      <dsp:nvSpPr>
        <dsp:cNvPr id="0" name=""/>
        <dsp:cNvSpPr/>
      </dsp:nvSpPr>
      <dsp:spPr>
        <a:xfrm>
          <a:off x="360492" y="2779239"/>
          <a:ext cx="3423273"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Event A is that an individual applying for college will be accepted. There is an 80% chance that this individual will be accepted to college.</a:t>
          </a:r>
        </a:p>
      </dsp:txBody>
      <dsp:txXfrm>
        <a:off x="360492" y="2779239"/>
        <a:ext cx="3423273" cy="990000"/>
      </dsp:txXfrm>
    </dsp:sp>
    <dsp:sp modelId="{717FE543-316E-44C5-B319-357965A1DD96}">
      <dsp:nvSpPr>
        <dsp:cNvPr id="0" name=""/>
        <dsp:cNvSpPr/>
      </dsp:nvSpPr>
      <dsp:spPr>
        <a:xfrm>
          <a:off x="5324238" y="792159"/>
          <a:ext cx="1540473" cy="15404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025A6B-DA70-4A06-80B6-039097F6A2C3}">
      <dsp:nvSpPr>
        <dsp:cNvPr id="0" name=""/>
        <dsp:cNvSpPr/>
      </dsp:nvSpPr>
      <dsp:spPr>
        <a:xfrm>
          <a:off x="4382838" y="2779239"/>
          <a:ext cx="3423273"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Event B is that this individual will be given dormitory housing. Dormitory housing will only be provided for 60% of all of the accepted students.</a:t>
          </a:r>
        </a:p>
      </dsp:txBody>
      <dsp:txXfrm>
        <a:off x="4382838" y="2779239"/>
        <a:ext cx="3423273" cy="990000"/>
      </dsp:txXfrm>
    </dsp:sp>
    <dsp:sp modelId="{4701C308-8E45-426A-859E-82ED68FD8698}">
      <dsp:nvSpPr>
        <dsp:cNvPr id="0" name=""/>
        <dsp:cNvSpPr/>
      </dsp:nvSpPr>
      <dsp:spPr>
        <a:xfrm>
          <a:off x="9346585" y="792159"/>
          <a:ext cx="1540473" cy="15404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0A850D-6A43-474B-BAE2-EF9DC2E990AD}">
      <dsp:nvSpPr>
        <dsp:cNvPr id="0" name=""/>
        <dsp:cNvSpPr/>
      </dsp:nvSpPr>
      <dsp:spPr>
        <a:xfrm>
          <a:off x="8405185" y="2779239"/>
          <a:ext cx="3423273"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Segoe UI" panose="020B0502040204020203" pitchFamily="34" charset="0"/>
              <a:cs typeface="Segoe UI" panose="020B0502040204020203" pitchFamily="34" charset="0"/>
            </a:rPr>
            <a:t>P (Accepted and dormitory housing) = P (Dormitory Housing | Accepted) P (Accepted) = (0.60)*(0.80) = 0.48.</a:t>
          </a:r>
        </a:p>
      </dsp:txBody>
      <dsp:txXfrm>
        <a:off x="8405185" y="2779239"/>
        <a:ext cx="3423273" cy="99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57CBE-D45E-49B0-B77D-1F2074541B45}">
      <dsp:nvSpPr>
        <dsp:cNvPr id="0" name=""/>
        <dsp:cNvSpPr/>
      </dsp:nvSpPr>
      <dsp:spPr>
        <a:xfrm>
          <a:off x="0" y="1038827"/>
          <a:ext cx="3403282" cy="21610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F1A26-D0F5-498D-82D5-682490CDD6D0}">
      <dsp:nvSpPr>
        <dsp:cNvPr id="0" name=""/>
        <dsp:cNvSpPr/>
      </dsp:nvSpPr>
      <dsp:spPr>
        <a:xfrm>
          <a:off x="378142" y="1398062"/>
          <a:ext cx="3403282" cy="21610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Conditional probability refers to the chances that some outcome occurs given that another event has also occurred.</a:t>
          </a:r>
        </a:p>
      </dsp:txBody>
      <dsp:txXfrm>
        <a:off x="441438" y="1461358"/>
        <a:ext cx="3276690" cy="2034492"/>
      </dsp:txXfrm>
    </dsp:sp>
    <dsp:sp modelId="{EF01EA25-55DB-4950-9842-E59AE8ADA9F7}">
      <dsp:nvSpPr>
        <dsp:cNvPr id="0" name=""/>
        <dsp:cNvSpPr/>
      </dsp:nvSpPr>
      <dsp:spPr>
        <a:xfrm>
          <a:off x="4159567" y="1038827"/>
          <a:ext cx="3403282" cy="21610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9981-DA46-406E-8038-47614555B775}">
      <dsp:nvSpPr>
        <dsp:cNvPr id="0" name=""/>
        <dsp:cNvSpPr/>
      </dsp:nvSpPr>
      <dsp:spPr>
        <a:xfrm>
          <a:off x="4537709" y="1398062"/>
          <a:ext cx="3403282" cy="21610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It is often stated as the probability of B given A and is written as P(B|A), where the probability of B depends on that of A happening.</a:t>
          </a:r>
        </a:p>
      </dsp:txBody>
      <dsp:txXfrm>
        <a:off x="4601005" y="1461358"/>
        <a:ext cx="3276690" cy="2034492"/>
      </dsp:txXfrm>
    </dsp:sp>
    <dsp:sp modelId="{A64AD25F-AF1E-4BAC-81D3-0131D53DA4B5}">
      <dsp:nvSpPr>
        <dsp:cNvPr id="0" name=""/>
        <dsp:cNvSpPr/>
      </dsp:nvSpPr>
      <dsp:spPr>
        <a:xfrm>
          <a:off x="8319135" y="1038827"/>
          <a:ext cx="3403282" cy="21610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DC39B-A63E-44EB-8022-654811E08494}">
      <dsp:nvSpPr>
        <dsp:cNvPr id="0" name=""/>
        <dsp:cNvSpPr/>
      </dsp:nvSpPr>
      <dsp:spPr>
        <a:xfrm>
          <a:off x="8697277" y="1398062"/>
          <a:ext cx="3403282" cy="21610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goe UI" panose="020B0502040204020203" pitchFamily="34" charset="0"/>
              <a:cs typeface="Segoe UI" panose="020B0502040204020203" pitchFamily="34" charset="0"/>
            </a:rPr>
            <a:t>Conditional probability can be contrasted with unconditional probability.</a:t>
          </a:r>
        </a:p>
      </dsp:txBody>
      <dsp:txXfrm>
        <a:off x="8760573" y="1461358"/>
        <a:ext cx="3276690" cy="2034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5F4B3-31C2-419D-8187-29E0BEE5CACA}">
      <dsp:nvSpPr>
        <dsp:cNvPr id="0" name=""/>
        <dsp:cNvSpPr/>
      </dsp:nvSpPr>
      <dsp:spPr>
        <a:xfrm>
          <a:off x="3080" y="265814"/>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tr-TR" sz="2200" kern="1200" dirty="0">
              <a:latin typeface="Segoe UI" panose="020B0502040204020203" pitchFamily="34" charset="0"/>
              <a:cs typeface="Segoe UI" panose="020B0502040204020203" pitchFamily="34" charset="0"/>
            </a:rPr>
            <a:t>Formula:</a:t>
          </a:r>
          <a:endParaRPr lang="en-US" sz="2200" kern="1200" dirty="0">
            <a:latin typeface="Segoe UI" panose="020B0502040204020203" pitchFamily="34" charset="0"/>
            <a:cs typeface="Segoe UI" panose="020B0502040204020203" pitchFamily="34" charset="0"/>
          </a:endParaRPr>
        </a:p>
      </dsp:txBody>
      <dsp:txXfrm>
        <a:off x="3080" y="1566052"/>
        <a:ext cx="2444055" cy="2053006"/>
      </dsp:txXfrm>
    </dsp:sp>
    <dsp:sp modelId="{F2240C6F-1D8F-422C-8AEC-C426CD3278EA}">
      <dsp:nvSpPr>
        <dsp:cNvPr id="0" name=""/>
        <dsp:cNvSpPr/>
      </dsp:nvSpPr>
      <dsp:spPr>
        <a:xfrm>
          <a:off x="711856" y="607982"/>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758310"/>
        <a:ext cx="725847" cy="725847"/>
      </dsp:txXfrm>
    </dsp:sp>
    <dsp:sp modelId="{51EF9166-BF0B-43D9-9244-5732A9E62B03}">
      <dsp:nvSpPr>
        <dsp:cNvPr id="0" name=""/>
        <dsp:cNvSpPr/>
      </dsp:nvSpPr>
      <dsp:spPr>
        <a:xfrm>
          <a:off x="3080" y="3687420"/>
          <a:ext cx="244405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922CB-4EDC-499D-987F-CAB9F89BAF0A}">
      <dsp:nvSpPr>
        <dsp:cNvPr id="0" name=""/>
        <dsp:cNvSpPr/>
      </dsp:nvSpPr>
      <dsp:spPr>
        <a:xfrm>
          <a:off x="2691541" y="265814"/>
          <a:ext cx="2444055" cy="342167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endParaRPr lang="en-US" sz="2200" kern="1200" dirty="0">
            <a:latin typeface="Segoe UI" panose="020B0502040204020203" pitchFamily="34" charset="0"/>
            <a:cs typeface="Segoe UI" panose="020B0502040204020203" pitchFamily="34" charset="0"/>
          </a:endParaRPr>
        </a:p>
      </dsp:txBody>
      <dsp:txXfrm>
        <a:off x="2691541" y="1566052"/>
        <a:ext cx="2444055" cy="2053006"/>
      </dsp:txXfrm>
    </dsp:sp>
    <dsp:sp modelId="{D0C51F88-0655-4CEB-8BE0-465B37A35D94}">
      <dsp:nvSpPr>
        <dsp:cNvPr id="0" name=""/>
        <dsp:cNvSpPr/>
      </dsp:nvSpPr>
      <dsp:spPr>
        <a:xfrm>
          <a:off x="3400317" y="607982"/>
          <a:ext cx="1026503" cy="10265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758310"/>
        <a:ext cx="725847" cy="725847"/>
      </dsp:txXfrm>
    </dsp:sp>
    <dsp:sp modelId="{2F66A1CB-978A-4B62-90D1-11B417313EB3}">
      <dsp:nvSpPr>
        <dsp:cNvPr id="0" name=""/>
        <dsp:cNvSpPr/>
      </dsp:nvSpPr>
      <dsp:spPr>
        <a:xfrm>
          <a:off x="2691541" y="3687420"/>
          <a:ext cx="244405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605C45-A61A-431B-8626-31DAD0778EA4}">
      <dsp:nvSpPr>
        <dsp:cNvPr id="0" name=""/>
        <dsp:cNvSpPr/>
      </dsp:nvSpPr>
      <dsp:spPr>
        <a:xfrm>
          <a:off x="5380002" y="265814"/>
          <a:ext cx="2444055" cy="342167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P(</a:t>
          </a:r>
          <a:r>
            <a:rPr lang="tr-TR" sz="2200" kern="1200" dirty="0">
              <a:latin typeface="Segoe UI" panose="020B0502040204020203" pitchFamily="34" charset="0"/>
              <a:cs typeface="Segoe UI" panose="020B0502040204020203" pitchFamily="34" charset="0"/>
            </a:rPr>
            <a:t>B</a:t>
          </a:r>
          <a:r>
            <a:rPr lang="en-US" sz="2200" kern="1200" dirty="0">
              <a:latin typeface="Segoe UI" panose="020B0502040204020203" pitchFamily="34" charset="0"/>
              <a:cs typeface="Segoe UI" panose="020B0502040204020203" pitchFamily="34" charset="0"/>
            </a:rPr>
            <a:t>) means "Probability Of Event </a:t>
          </a:r>
          <a:r>
            <a:rPr lang="tr-TR" sz="2200" kern="1200" dirty="0">
              <a:latin typeface="Segoe UI" panose="020B0502040204020203" pitchFamily="34" charset="0"/>
              <a:cs typeface="Segoe UI" panose="020B0502040204020203" pitchFamily="34" charset="0"/>
            </a:rPr>
            <a:t>B</a:t>
          </a:r>
          <a:r>
            <a:rPr lang="en-US" sz="2200" kern="1200" dirty="0">
              <a:latin typeface="Segoe UI" panose="020B0502040204020203" pitchFamily="34" charset="0"/>
              <a:cs typeface="Segoe UI" panose="020B0502040204020203" pitchFamily="34" charset="0"/>
            </a:rPr>
            <a:t>"</a:t>
          </a:r>
        </a:p>
      </dsp:txBody>
      <dsp:txXfrm>
        <a:off x="5380002" y="1566052"/>
        <a:ext cx="2444055" cy="2053006"/>
      </dsp:txXfrm>
    </dsp:sp>
    <dsp:sp modelId="{7019A6AD-75DD-403A-8184-B668E5706472}">
      <dsp:nvSpPr>
        <dsp:cNvPr id="0" name=""/>
        <dsp:cNvSpPr/>
      </dsp:nvSpPr>
      <dsp:spPr>
        <a:xfrm>
          <a:off x="6088778" y="607982"/>
          <a:ext cx="1026503" cy="102650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758310"/>
        <a:ext cx="725847" cy="725847"/>
      </dsp:txXfrm>
    </dsp:sp>
    <dsp:sp modelId="{05C7099A-E164-4F2D-98A9-093B708E6408}">
      <dsp:nvSpPr>
        <dsp:cNvPr id="0" name=""/>
        <dsp:cNvSpPr/>
      </dsp:nvSpPr>
      <dsp:spPr>
        <a:xfrm>
          <a:off x="5380002" y="3687420"/>
          <a:ext cx="244405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95B43-6B2A-4200-B28E-6C44752D29E2}">
      <dsp:nvSpPr>
        <dsp:cNvPr id="0" name=""/>
        <dsp:cNvSpPr/>
      </dsp:nvSpPr>
      <dsp:spPr>
        <a:xfrm>
          <a:off x="8068463" y="265814"/>
          <a:ext cx="2444055" cy="342167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en-US" sz="2200" kern="1200" dirty="0">
              <a:latin typeface="Segoe UI" panose="020B0502040204020203" pitchFamily="34" charset="0"/>
              <a:cs typeface="Segoe UI" panose="020B0502040204020203" pitchFamily="34" charset="0"/>
            </a:rPr>
            <a:t>P(A|</a:t>
          </a:r>
          <a:r>
            <a:rPr lang="tr-TR" sz="2200" kern="1200" dirty="0">
              <a:latin typeface="Segoe UI" panose="020B0502040204020203" pitchFamily="34" charset="0"/>
              <a:cs typeface="Segoe UI" panose="020B0502040204020203" pitchFamily="34" charset="0"/>
            </a:rPr>
            <a:t>B</a:t>
          </a:r>
          <a:r>
            <a:rPr lang="en-US" sz="2200" kern="1200" dirty="0">
              <a:latin typeface="Segoe UI" panose="020B0502040204020203" pitchFamily="34" charset="0"/>
              <a:cs typeface="Segoe UI" panose="020B0502040204020203" pitchFamily="34" charset="0"/>
            </a:rPr>
            <a:t>) means "Event </a:t>
          </a:r>
          <a:r>
            <a:rPr lang="tr-TR" sz="2200" kern="1200" dirty="0">
              <a:latin typeface="Segoe UI" panose="020B0502040204020203" pitchFamily="34" charset="0"/>
              <a:cs typeface="Segoe UI" panose="020B0502040204020203" pitchFamily="34" charset="0"/>
            </a:rPr>
            <a:t>A</a:t>
          </a:r>
          <a:r>
            <a:rPr lang="en-US" sz="2200" kern="1200" dirty="0">
              <a:latin typeface="Segoe UI" panose="020B0502040204020203" pitchFamily="34" charset="0"/>
              <a:cs typeface="Segoe UI" panose="020B0502040204020203" pitchFamily="34" charset="0"/>
            </a:rPr>
            <a:t> </a:t>
          </a:r>
          <a:r>
            <a:rPr lang="en-US" sz="2200" b="1" kern="1200" dirty="0">
              <a:latin typeface="Segoe UI" panose="020B0502040204020203" pitchFamily="34" charset="0"/>
              <a:cs typeface="Segoe UI" panose="020B0502040204020203" pitchFamily="34" charset="0"/>
            </a:rPr>
            <a:t>given</a:t>
          </a:r>
          <a:r>
            <a:rPr lang="en-US" sz="2200" kern="1200" dirty="0">
              <a:latin typeface="Segoe UI" panose="020B0502040204020203" pitchFamily="34" charset="0"/>
              <a:cs typeface="Segoe UI" panose="020B0502040204020203" pitchFamily="34" charset="0"/>
            </a:rPr>
            <a:t> Event </a:t>
          </a:r>
          <a:r>
            <a:rPr lang="tr-TR" sz="2200" kern="1200" dirty="0">
              <a:latin typeface="Segoe UI" panose="020B0502040204020203" pitchFamily="34" charset="0"/>
              <a:cs typeface="Segoe UI" panose="020B0502040204020203" pitchFamily="34" charset="0"/>
            </a:rPr>
            <a:t>B</a:t>
          </a:r>
          <a:r>
            <a:rPr lang="en-US" sz="2200" kern="1200" dirty="0">
              <a:latin typeface="Segoe UI" panose="020B0502040204020203" pitchFamily="34" charset="0"/>
              <a:cs typeface="Segoe UI" panose="020B0502040204020203" pitchFamily="34" charset="0"/>
            </a:rPr>
            <a:t>"</a:t>
          </a:r>
        </a:p>
      </dsp:txBody>
      <dsp:txXfrm>
        <a:off x="8068463" y="1566052"/>
        <a:ext cx="2444055" cy="2053006"/>
      </dsp:txXfrm>
    </dsp:sp>
    <dsp:sp modelId="{72D45370-5F1F-4F12-8EF8-E06569AA5909}">
      <dsp:nvSpPr>
        <dsp:cNvPr id="0" name=""/>
        <dsp:cNvSpPr/>
      </dsp:nvSpPr>
      <dsp:spPr>
        <a:xfrm>
          <a:off x="8777239" y="607982"/>
          <a:ext cx="1026503" cy="10265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758310"/>
        <a:ext cx="725847" cy="725847"/>
      </dsp:txXfrm>
    </dsp:sp>
    <dsp:sp modelId="{2AB0C40C-519F-44BD-A744-5EE036F475B1}">
      <dsp:nvSpPr>
        <dsp:cNvPr id="0" name=""/>
        <dsp:cNvSpPr/>
      </dsp:nvSpPr>
      <dsp:spPr>
        <a:xfrm>
          <a:off x="8068463" y="3687420"/>
          <a:ext cx="2444055"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75FFB-DCCA-488D-BD7A-E7533CEA1774}">
      <dsp:nvSpPr>
        <dsp:cNvPr id="0" name=""/>
        <dsp:cNvSpPr/>
      </dsp:nvSpPr>
      <dsp:spPr>
        <a:xfrm>
          <a:off x="0" y="88743"/>
          <a:ext cx="6713552" cy="937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dirty="0">
              <a:latin typeface="Segoe UI" panose="020B0502040204020203" pitchFamily="34" charset="0"/>
              <a:cs typeface="Segoe UI" panose="020B0502040204020203" pitchFamily="34" charset="0"/>
            </a:rPr>
            <a:t>Each toss of a coin is a perfect isolated thing.</a:t>
          </a:r>
          <a:endParaRPr lang="en-US" sz="2200" kern="1200" dirty="0">
            <a:latin typeface="Segoe UI" panose="020B0502040204020203" pitchFamily="34" charset="0"/>
            <a:cs typeface="Segoe UI" panose="020B0502040204020203" pitchFamily="34" charset="0"/>
          </a:endParaRPr>
        </a:p>
      </dsp:txBody>
      <dsp:txXfrm>
        <a:off x="45785" y="134528"/>
        <a:ext cx="6621982" cy="846331"/>
      </dsp:txXfrm>
    </dsp:sp>
    <dsp:sp modelId="{29D4AE59-985E-4D67-9E92-A755ED701FDB}">
      <dsp:nvSpPr>
        <dsp:cNvPr id="0" name=""/>
        <dsp:cNvSpPr/>
      </dsp:nvSpPr>
      <dsp:spPr>
        <a:xfrm>
          <a:off x="0" y="1090004"/>
          <a:ext cx="6713552" cy="937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dirty="0">
              <a:latin typeface="Segoe UI" panose="020B0502040204020203" pitchFamily="34" charset="0"/>
              <a:cs typeface="Segoe UI" panose="020B0502040204020203" pitchFamily="34" charset="0"/>
            </a:rPr>
            <a:t>What it did in the past will not affect the current toss.</a:t>
          </a:r>
          <a:endParaRPr lang="en-US" sz="2200" kern="1200" dirty="0">
            <a:latin typeface="Segoe UI" panose="020B0502040204020203" pitchFamily="34" charset="0"/>
            <a:cs typeface="Segoe UI" panose="020B0502040204020203" pitchFamily="34" charset="0"/>
          </a:endParaRPr>
        </a:p>
      </dsp:txBody>
      <dsp:txXfrm>
        <a:off x="45785" y="1135789"/>
        <a:ext cx="6621982" cy="846331"/>
      </dsp:txXfrm>
    </dsp:sp>
    <dsp:sp modelId="{DA814ADA-D53B-497C-9BDF-4834EA5A92F3}">
      <dsp:nvSpPr>
        <dsp:cNvPr id="0" name=""/>
        <dsp:cNvSpPr/>
      </dsp:nvSpPr>
      <dsp:spPr>
        <a:xfrm>
          <a:off x="0" y="2091266"/>
          <a:ext cx="6713552" cy="937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dirty="0">
              <a:latin typeface="Segoe UI" panose="020B0502040204020203" pitchFamily="34" charset="0"/>
              <a:cs typeface="Segoe UI" panose="020B0502040204020203" pitchFamily="34" charset="0"/>
            </a:rPr>
            <a:t>The chance is simply 1-in-2, or 50%, just like ANY toss of the coin.</a:t>
          </a:r>
          <a:endParaRPr lang="en-US" sz="2200" kern="1200" dirty="0">
            <a:latin typeface="Segoe UI" panose="020B0502040204020203" pitchFamily="34" charset="0"/>
            <a:cs typeface="Segoe UI" panose="020B0502040204020203" pitchFamily="34" charset="0"/>
          </a:endParaRPr>
        </a:p>
      </dsp:txBody>
      <dsp:txXfrm>
        <a:off x="45785" y="2137051"/>
        <a:ext cx="6621982" cy="846331"/>
      </dsp:txXfrm>
    </dsp:sp>
    <dsp:sp modelId="{F7B599E5-29D5-4700-88C0-C433095D65C1}">
      <dsp:nvSpPr>
        <dsp:cNvPr id="0" name=""/>
        <dsp:cNvSpPr/>
      </dsp:nvSpPr>
      <dsp:spPr>
        <a:xfrm>
          <a:off x="0" y="3092527"/>
          <a:ext cx="6713552" cy="9379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i="1" kern="1200" dirty="0">
              <a:latin typeface="Segoe UI" panose="020B0502040204020203" pitchFamily="34" charset="0"/>
              <a:cs typeface="Segoe UI" panose="020B0502040204020203" pitchFamily="34" charset="0"/>
            </a:rPr>
            <a:t>So each toss is an </a:t>
          </a:r>
          <a:r>
            <a:rPr lang="en-US" sz="2200" b="1" i="1" kern="1200" dirty="0">
              <a:latin typeface="Segoe UI" panose="020B0502040204020203" pitchFamily="34" charset="0"/>
              <a:cs typeface="Segoe UI" panose="020B0502040204020203" pitchFamily="34" charset="0"/>
            </a:rPr>
            <a:t>Independent Event</a:t>
          </a:r>
          <a:r>
            <a:rPr lang="en-US" sz="2200" i="1" kern="1200" dirty="0">
              <a:latin typeface="Segoe UI" panose="020B0502040204020203" pitchFamily="34" charset="0"/>
              <a:cs typeface="Segoe UI" panose="020B0502040204020203" pitchFamily="34" charset="0"/>
            </a:rPr>
            <a:t>.</a:t>
          </a:r>
          <a:endParaRPr lang="en-US" sz="2200" kern="1200" dirty="0">
            <a:latin typeface="Segoe UI" panose="020B0502040204020203" pitchFamily="34" charset="0"/>
            <a:cs typeface="Segoe UI" panose="020B0502040204020203" pitchFamily="34" charset="0"/>
          </a:endParaRPr>
        </a:p>
      </dsp:txBody>
      <dsp:txXfrm>
        <a:off x="45785" y="3138312"/>
        <a:ext cx="6621982" cy="8463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6T11:10:23.95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6T10:54:06.443"/>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6/27/2021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496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8254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1662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0768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8387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664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9172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5735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0541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12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6/27/2021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698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6/27/2021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0292661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www.investopedia.com/terms/c/conditional_probability.asp"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www.mathsisfun.com/data/probability-events-condition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r/risk.asp" TargetMode="External"/><Relationship Id="rId2" Type="http://schemas.openxmlformats.org/officeDocument/2006/relationships/hyperlink" Target="https://www.investopedia.com/terms/b/bayes-theorem.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wo dice rolling in mid-air">
            <a:extLst>
              <a:ext uri="{FF2B5EF4-FFF2-40B4-BE49-F238E27FC236}">
                <a16:creationId xmlns:a16="http://schemas.microsoft.com/office/drawing/2014/main" id="{90414BFE-5335-4917-B9B8-A2A70FC9F619}"/>
              </a:ext>
            </a:extLst>
          </p:cNvPr>
          <p:cNvPicPr>
            <a:picLocks noChangeAspect="1"/>
          </p:cNvPicPr>
          <p:nvPr/>
        </p:nvPicPr>
        <p:blipFill rotWithShape="1">
          <a:blip r:embed="rId2">
            <a:alphaModFix amt="50000"/>
          </a:blip>
          <a:srcRect t="16336" r="-1" b="-1"/>
          <a:stretch/>
        </p:blipFill>
        <p:spPr>
          <a:xfrm>
            <a:off x="20" y="10"/>
            <a:ext cx="12188931" cy="6857990"/>
          </a:xfrm>
          <a:prstGeom prst="rect">
            <a:avLst/>
          </a:prstGeom>
        </p:spPr>
      </p:pic>
      <p:sp>
        <p:nvSpPr>
          <p:cNvPr id="2" name="Başlık 1">
            <a:extLst>
              <a:ext uri="{FF2B5EF4-FFF2-40B4-BE49-F238E27FC236}">
                <a16:creationId xmlns:a16="http://schemas.microsoft.com/office/drawing/2014/main" id="{EC332EF2-4F75-4A2A-87FC-67D2816A2E1E}"/>
              </a:ext>
            </a:extLst>
          </p:cNvPr>
          <p:cNvSpPr>
            <a:spLocks noGrp="1"/>
          </p:cNvSpPr>
          <p:nvPr>
            <p:ph type="ctrTitle"/>
          </p:nvPr>
        </p:nvSpPr>
        <p:spPr>
          <a:xfrm>
            <a:off x="1527048" y="1124712"/>
            <a:ext cx="9144000" cy="3063240"/>
          </a:xfrm>
        </p:spPr>
        <p:txBody>
          <a:bodyPr>
            <a:normAutofit/>
          </a:bodyPr>
          <a:lstStyle/>
          <a:p>
            <a:pPr algn="ctr"/>
            <a:r>
              <a:rPr lang="tr-TR" b="1" i="1" dirty="0" err="1">
                <a:latin typeface="Segoe UI" panose="020B0502040204020203" pitchFamily="34" charset="0"/>
                <a:cs typeface="Segoe UI" panose="020B0502040204020203" pitchFamily="34" charset="0"/>
              </a:rPr>
              <a:t>Conditional</a:t>
            </a:r>
            <a:r>
              <a:rPr lang="tr-TR" b="1" i="1" dirty="0">
                <a:latin typeface="Segoe UI" panose="020B0502040204020203" pitchFamily="34" charset="0"/>
                <a:cs typeface="Segoe UI" panose="020B0502040204020203" pitchFamily="34" charset="0"/>
              </a:rPr>
              <a:t> </a:t>
            </a:r>
            <a:r>
              <a:rPr lang="tr-TR" b="1" i="1" dirty="0" err="1">
                <a:latin typeface="Segoe UI" panose="020B0502040204020203" pitchFamily="34" charset="0"/>
                <a:cs typeface="Segoe UI" panose="020B0502040204020203" pitchFamily="34" charset="0"/>
              </a:rPr>
              <a:t>Probability</a:t>
            </a:r>
            <a:endParaRPr lang="tr-TR" b="1" i="1" dirty="0">
              <a:latin typeface="Segoe UI" panose="020B0502040204020203" pitchFamily="34" charset="0"/>
              <a:cs typeface="Segoe UI" panose="020B0502040204020203" pitchFamily="34" charset="0"/>
            </a:endParaRPr>
          </a:p>
        </p:txBody>
      </p:sp>
      <p:sp>
        <p:nvSpPr>
          <p:cNvPr id="3" name="Alt Başlık 2">
            <a:extLst>
              <a:ext uri="{FF2B5EF4-FFF2-40B4-BE49-F238E27FC236}">
                <a16:creationId xmlns:a16="http://schemas.microsoft.com/office/drawing/2014/main" id="{01145B57-A9E1-46AF-9FD6-604148BD5922}"/>
              </a:ext>
            </a:extLst>
          </p:cNvPr>
          <p:cNvSpPr>
            <a:spLocks noGrp="1"/>
          </p:cNvSpPr>
          <p:nvPr>
            <p:ph type="subTitle" idx="1"/>
          </p:nvPr>
        </p:nvSpPr>
        <p:spPr>
          <a:xfrm>
            <a:off x="1527048" y="4599432"/>
            <a:ext cx="9144000" cy="1227520"/>
          </a:xfrm>
        </p:spPr>
        <p:txBody>
          <a:bodyPr>
            <a:normAutofit/>
          </a:bodyPr>
          <a:lstStyle/>
          <a:p>
            <a:pPr algn="ctr"/>
            <a:endParaRPr lang="tr-TR" sz="3200" b="1" dirty="0">
              <a:latin typeface="Segoe UI" panose="020B0502040204020203" pitchFamily="34" charset="0"/>
              <a:cs typeface="Segoe UI" panose="020B0502040204020203" pitchFamily="34" charset="0"/>
            </a:endParaRPr>
          </a:p>
        </p:txBody>
      </p:sp>
      <p:sp>
        <p:nvSpPr>
          <p:cNvPr id="24"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02306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Başlık 1">
            <a:extLst>
              <a:ext uri="{FF2B5EF4-FFF2-40B4-BE49-F238E27FC236}">
                <a16:creationId xmlns:a16="http://schemas.microsoft.com/office/drawing/2014/main" id="{1A1BB947-9A70-4B8B-87E1-3304114A8733}"/>
              </a:ext>
            </a:extLst>
          </p:cNvPr>
          <p:cNvSpPr>
            <a:spLocks noGrp="1"/>
          </p:cNvSpPr>
          <p:nvPr>
            <p:ph type="title"/>
          </p:nvPr>
        </p:nvSpPr>
        <p:spPr>
          <a:xfrm>
            <a:off x="740059" y="1584961"/>
            <a:ext cx="3889933" cy="2622890"/>
          </a:xfrm>
        </p:spPr>
        <p:txBody>
          <a:bodyPr anchor="b">
            <a:normAutofit/>
          </a:bodyPr>
          <a:lstStyle/>
          <a:p>
            <a:pPr>
              <a:lnSpc>
                <a:spcPct val="90000"/>
              </a:lnSpc>
            </a:pPr>
            <a:r>
              <a:rPr lang="tr-TR" sz="6000" b="1" i="1" dirty="0" err="1">
                <a:solidFill>
                  <a:schemeClr val="accent1"/>
                </a:solidFill>
                <a:latin typeface="Segoe UI" panose="020B0502040204020203" pitchFamily="34" charset="0"/>
                <a:cs typeface="Segoe UI" panose="020B0502040204020203" pitchFamily="34" charset="0"/>
              </a:rPr>
              <a:t>Bayes</a:t>
            </a:r>
            <a:r>
              <a:rPr lang="tr-TR" sz="6000" b="1" i="1" dirty="0">
                <a:solidFill>
                  <a:schemeClr val="accent1"/>
                </a:solidFill>
                <a:latin typeface="Segoe UI" panose="020B0502040204020203" pitchFamily="34" charset="0"/>
                <a:cs typeface="Segoe UI" panose="020B0502040204020203" pitchFamily="34" charset="0"/>
              </a:rPr>
              <a:t> </a:t>
            </a:r>
            <a:r>
              <a:rPr lang="tr-TR" sz="6000" b="1" i="1" dirty="0" err="1">
                <a:solidFill>
                  <a:schemeClr val="accent1"/>
                </a:solidFill>
                <a:latin typeface="Segoe UI" panose="020B0502040204020203" pitchFamily="34" charset="0"/>
                <a:cs typeface="Segoe UI" panose="020B0502040204020203" pitchFamily="34" charset="0"/>
              </a:rPr>
              <a:t>Theorem</a:t>
            </a:r>
            <a:r>
              <a:rPr lang="tr-TR" sz="6000" b="1" i="1" dirty="0">
                <a:solidFill>
                  <a:schemeClr val="accent1"/>
                </a:solidFill>
                <a:latin typeface="Segoe UI" panose="020B0502040204020203" pitchFamily="34" charset="0"/>
                <a:cs typeface="Segoe UI" panose="020B0502040204020203" pitchFamily="34" charset="0"/>
              </a:rPr>
              <a:t> Formula</a:t>
            </a:r>
          </a:p>
        </p:txBody>
      </p:sp>
      <p:sp>
        <p:nvSpPr>
          <p:cNvPr id="1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0CB51273-3D0F-4652-87C2-C614528E87FD}"/>
              </a:ext>
            </a:extLst>
          </p:cNvPr>
          <p:cNvSpPr>
            <a:spLocks noGrp="1"/>
          </p:cNvSpPr>
          <p:nvPr>
            <p:ph idx="1"/>
          </p:nvPr>
        </p:nvSpPr>
        <p:spPr>
          <a:xfrm>
            <a:off x="4524796" y="3025239"/>
            <a:ext cx="7772400" cy="3550789"/>
          </a:xfrm>
        </p:spPr>
        <p:txBody>
          <a:bodyPr anchor="t">
            <a:normAutofit/>
          </a:bodyPr>
          <a:lstStyle/>
          <a:p>
            <a:pPr fontAlgn="ctr">
              <a:lnSpc>
                <a:spcPct val="100000"/>
              </a:lnSpc>
            </a:pPr>
            <a:r>
              <a:rPr lang="tr-TR" sz="2000" b="1" dirty="0" err="1">
                <a:solidFill>
                  <a:srgbClr val="FFFFFF"/>
                </a:solidFill>
                <a:latin typeface="Segoe UI" panose="020B0502040204020203" pitchFamily="34" charset="0"/>
                <a:cs typeface="Segoe UI" panose="020B0502040204020203" pitchFamily="34" charset="0"/>
              </a:rPr>
              <a:t>Which</a:t>
            </a:r>
            <a:r>
              <a:rPr lang="tr-TR" sz="2000" b="1" dirty="0">
                <a:solidFill>
                  <a:srgbClr val="FFFFFF"/>
                </a:solidFill>
                <a:latin typeface="Segoe UI" panose="020B0502040204020203" pitchFamily="34" charset="0"/>
                <a:cs typeface="Segoe UI" panose="020B0502040204020203" pitchFamily="34" charset="0"/>
              </a:rPr>
              <a:t> </a:t>
            </a:r>
            <a:r>
              <a:rPr lang="tr-TR" sz="2000" b="1" dirty="0" err="1">
                <a:solidFill>
                  <a:srgbClr val="FFFFFF"/>
                </a:solidFill>
                <a:latin typeface="Segoe UI" panose="020B0502040204020203" pitchFamily="34" charset="0"/>
                <a:cs typeface="Segoe UI" panose="020B0502040204020203" pitchFamily="34" charset="0"/>
              </a:rPr>
              <a:t>tells</a:t>
            </a:r>
            <a:r>
              <a:rPr lang="tr-TR" sz="2000" b="1" dirty="0">
                <a:solidFill>
                  <a:srgbClr val="FFFFFF"/>
                </a:solidFill>
                <a:latin typeface="Segoe UI" panose="020B0502040204020203" pitchFamily="34" charset="0"/>
                <a:cs typeface="Segoe UI" panose="020B0502040204020203" pitchFamily="34" charset="0"/>
              </a:rPr>
              <a:t> us:      </a:t>
            </a:r>
            <a:r>
              <a:rPr lang="en-US" sz="2000" b="1" dirty="0">
                <a:solidFill>
                  <a:srgbClr val="FFFFFF"/>
                </a:solidFill>
                <a:latin typeface="Segoe UI" panose="020B0502040204020203" pitchFamily="34" charset="0"/>
                <a:cs typeface="Segoe UI" panose="020B0502040204020203" pitchFamily="34" charset="0"/>
              </a:rPr>
              <a:t>how often A happens </a:t>
            </a:r>
            <a:r>
              <a:rPr lang="en-US" sz="2000" b="1" i="1" dirty="0">
                <a:solidFill>
                  <a:srgbClr val="FFFFFF"/>
                </a:solidFill>
                <a:latin typeface="Segoe UI" panose="020B0502040204020203" pitchFamily="34" charset="0"/>
                <a:cs typeface="Segoe UI" panose="020B0502040204020203" pitchFamily="34" charset="0"/>
              </a:rPr>
              <a:t>given that B happens</a:t>
            </a:r>
            <a:r>
              <a:rPr lang="en-US" sz="2000" b="1" dirty="0">
                <a:solidFill>
                  <a:srgbClr val="FFFFFF"/>
                </a:solidFill>
                <a:latin typeface="Segoe UI" panose="020B0502040204020203" pitchFamily="34" charset="0"/>
                <a:cs typeface="Segoe UI" panose="020B0502040204020203" pitchFamily="34" charset="0"/>
              </a:rPr>
              <a:t>, written P(A|B),</a:t>
            </a:r>
            <a:endParaRPr lang="tr-TR" sz="2000" b="1" dirty="0">
              <a:solidFill>
                <a:srgbClr val="FFFFFF"/>
              </a:solidFill>
              <a:latin typeface="Segoe UI" panose="020B0502040204020203" pitchFamily="34" charset="0"/>
              <a:cs typeface="Segoe UI" panose="020B0502040204020203" pitchFamily="34" charset="0"/>
            </a:endParaRPr>
          </a:p>
          <a:p>
            <a:pPr fontAlgn="ctr">
              <a:lnSpc>
                <a:spcPct val="100000"/>
              </a:lnSpc>
            </a:pPr>
            <a:r>
              <a:rPr lang="tr-TR" sz="2000" b="1" dirty="0" err="1">
                <a:solidFill>
                  <a:srgbClr val="FFFFFF"/>
                </a:solidFill>
                <a:latin typeface="Segoe UI" panose="020B0502040204020203" pitchFamily="34" charset="0"/>
                <a:cs typeface="Segoe UI" panose="020B0502040204020203" pitchFamily="34" charset="0"/>
              </a:rPr>
              <a:t>When</a:t>
            </a:r>
            <a:r>
              <a:rPr lang="tr-TR" sz="2000" b="1" dirty="0">
                <a:solidFill>
                  <a:srgbClr val="FFFFFF"/>
                </a:solidFill>
                <a:latin typeface="Segoe UI" panose="020B0502040204020203" pitchFamily="34" charset="0"/>
                <a:cs typeface="Segoe UI" panose="020B0502040204020203" pitchFamily="34" charset="0"/>
              </a:rPr>
              <a:t> </a:t>
            </a:r>
            <a:r>
              <a:rPr lang="tr-TR" sz="2000" b="1" dirty="0" err="1">
                <a:solidFill>
                  <a:srgbClr val="FFFFFF"/>
                </a:solidFill>
                <a:latin typeface="Segoe UI" panose="020B0502040204020203" pitchFamily="34" charset="0"/>
                <a:cs typeface="Segoe UI" panose="020B0502040204020203" pitchFamily="34" charset="0"/>
              </a:rPr>
              <a:t>we</a:t>
            </a:r>
            <a:r>
              <a:rPr lang="tr-TR" sz="2000" b="1" dirty="0">
                <a:solidFill>
                  <a:srgbClr val="FFFFFF"/>
                </a:solidFill>
                <a:latin typeface="Segoe UI" panose="020B0502040204020203" pitchFamily="34" charset="0"/>
                <a:cs typeface="Segoe UI" panose="020B0502040204020203" pitchFamily="34" charset="0"/>
              </a:rPr>
              <a:t> </a:t>
            </a:r>
            <a:r>
              <a:rPr lang="tr-TR" sz="2000" b="1" dirty="0" err="1">
                <a:solidFill>
                  <a:srgbClr val="FFFFFF"/>
                </a:solidFill>
                <a:latin typeface="Segoe UI" panose="020B0502040204020203" pitchFamily="34" charset="0"/>
                <a:cs typeface="Segoe UI" panose="020B0502040204020203" pitchFamily="34" charset="0"/>
              </a:rPr>
              <a:t>know</a:t>
            </a:r>
            <a:r>
              <a:rPr lang="tr-TR" sz="2000" b="1" dirty="0">
                <a:solidFill>
                  <a:srgbClr val="FFFFFF"/>
                </a:solidFill>
                <a:latin typeface="Segoe UI" panose="020B0502040204020203" pitchFamily="34" charset="0"/>
                <a:cs typeface="Segoe UI" panose="020B0502040204020203" pitchFamily="34" charset="0"/>
              </a:rPr>
              <a:t>:   </a:t>
            </a:r>
            <a:r>
              <a:rPr lang="en-US" sz="2000" b="1" dirty="0">
                <a:solidFill>
                  <a:srgbClr val="FFFFFF"/>
                </a:solidFill>
                <a:latin typeface="Segoe UI" panose="020B0502040204020203" pitchFamily="34" charset="0"/>
                <a:cs typeface="Segoe UI" panose="020B0502040204020203" pitchFamily="34" charset="0"/>
              </a:rPr>
              <a:t>how often B happens </a:t>
            </a:r>
            <a:r>
              <a:rPr lang="en-US" sz="2000" b="1" i="1" dirty="0">
                <a:solidFill>
                  <a:srgbClr val="FFFFFF"/>
                </a:solidFill>
                <a:latin typeface="Segoe UI" panose="020B0502040204020203" pitchFamily="34" charset="0"/>
                <a:cs typeface="Segoe UI" panose="020B0502040204020203" pitchFamily="34" charset="0"/>
              </a:rPr>
              <a:t>given that A happens</a:t>
            </a:r>
            <a:r>
              <a:rPr lang="en-US" sz="2000" b="1" dirty="0">
                <a:solidFill>
                  <a:srgbClr val="FFFFFF"/>
                </a:solidFill>
                <a:latin typeface="Segoe UI" panose="020B0502040204020203" pitchFamily="34" charset="0"/>
                <a:cs typeface="Segoe UI" panose="020B0502040204020203" pitchFamily="34" charset="0"/>
              </a:rPr>
              <a:t>, written P(B|A)</a:t>
            </a:r>
            <a:endParaRPr lang="tr-TR" sz="2000" b="1" dirty="0">
              <a:solidFill>
                <a:srgbClr val="FFFFFF"/>
              </a:solidFill>
              <a:latin typeface="Segoe UI" panose="020B0502040204020203" pitchFamily="34" charset="0"/>
              <a:cs typeface="Segoe UI" panose="020B0502040204020203" pitchFamily="34" charset="0"/>
            </a:endParaRPr>
          </a:p>
          <a:p>
            <a:pPr marL="0" indent="0" fontAlgn="ctr">
              <a:lnSpc>
                <a:spcPct val="100000"/>
              </a:lnSpc>
              <a:buNone/>
            </a:pPr>
            <a:r>
              <a:rPr lang="tr-TR" sz="2000" b="1" dirty="0">
                <a:solidFill>
                  <a:srgbClr val="FFFFFF"/>
                </a:solidFill>
                <a:latin typeface="Segoe UI" panose="020B0502040204020203" pitchFamily="34" charset="0"/>
                <a:cs typeface="Segoe UI" panose="020B0502040204020203" pitchFamily="34" charset="0"/>
              </a:rPr>
              <a:t>                                </a:t>
            </a:r>
            <a:r>
              <a:rPr lang="en-US" sz="2000" b="1" dirty="0">
                <a:solidFill>
                  <a:srgbClr val="FFFFFF"/>
                </a:solidFill>
                <a:latin typeface="Segoe UI" panose="020B0502040204020203" pitchFamily="34" charset="0"/>
                <a:cs typeface="Segoe UI" panose="020B0502040204020203" pitchFamily="34" charset="0"/>
              </a:rPr>
              <a:t>and how likely A is on its own, written P(A)</a:t>
            </a:r>
            <a:endParaRPr lang="tr-TR" sz="2000" b="1" dirty="0">
              <a:solidFill>
                <a:srgbClr val="FFFFFF"/>
              </a:solidFill>
              <a:latin typeface="Segoe UI" panose="020B0502040204020203" pitchFamily="34" charset="0"/>
              <a:cs typeface="Segoe UI" panose="020B0502040204020203" pitchFamily="34" charset="0"/>
            </a:endParaRPr>
          </a:p>
          <a:p>
            <a:pPr marL="0" indent="0" fontAlgn="ctr">
              <a:lnSpc>
                <a:spcPct val="100000"/>
              </a:lnSpc>
              <a:buNone/>
            </a:pPr>
            <a:r>
              <a:rPr lang="tr-TR" sz="2000" b="1" dirty="0">
                <a:solidFill>
                  <a:srgbClr val="FFFFFF"/>
                </a:solidFill>
                <a:latin typeface="Segoe UI" panose="020B0502040204020203" pitchFamily="34" charset="0"/>
                <a:cs typeface="Segoe UI" panose="020B0502040204020203" pitchFamily="34" charset="0"/>
              </a:rPr>
              <a:t>                                </a:t>
            </a:r>
            <a:r>
              <a:rPr lang="en-US" sz="2000" b="1" dirty="0">
                <a:solidFill>
                  <a:srgbClr val="FFFFFF"/>
                </a:solidFill>
                <a:latin typeface="Segoe UI" panose="020B0502040204020203" pitchFamily="34" charset="0"/>
                <a:cs typeface="Segoe UI" panose="020B0502040204020203" pitchFamily="34" charset="0"/>
              </a:rPr>
              <a:t>and how likely B is on its own, written P(B)</a:t>
            </a:r>
            <a:endParaRPr lang="tr-TR" sz="2000" b="1" dirty="0">
              <a:solidFill>
                <a:srgbClr val="FFFFFF"/>
              </a:solidFill>
              <a:latin typeface="Segoe UI" panose="020B0502040204020203" pitchFamily="34" charset="0"/>
              <a:cs typeface="Segoe UI" panose="020B0502040204020203" pitchFamily="34" charset="0"/>
            </a:endParaRPr>
          </a:p>
          <a:p>
            <a:pPr marL="0" indent="0">
              <a:lnSpc>
                <a:spcPct val="100000"/>
              </a:lnSpc>
              <a:buNone/>
            </a:pPr>
            <a:endParaRPr lang="tr-TR" sz="20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11" name="Resim 10">
            <a:extLst>
              <a:ext uri="{FF2B5EF4-FFF2-40B4-BE49-F238E27FC236}">
                <a16:creationId xmlns:a16="http://schemas.microsoft.com/office/drawing/2014/main" id="{57740074-DE5B-4503-A42F-D6D48DD68FC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436686" y="664361"/>
            <a:ext cx="3288988" cy="1469376"/>
          </a:xfrm>
          <a:prstGeom prst="rect">
            <a:avLst/>
          </a:prstGeom>
          <a:noFill/>
          <a:ln>
            <a:noFill/>
          </a:ln>
        </p:spPr>
      </p:pic>
    </p:spTree>
    <p:extLst>
      <p:ext uri="{BB962C8B-B14F-4D97-AF65-F5344CB8AC3E}">
        <p14:creationId xmlns:p14="http://schemas.microsoft.com/office/powerpoint/2010/main" val="291833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EA1FC86F-4E28-4B95-9B43-290105FF4EBF}"/>
              </a:ext>
            </a:extLst>
          </p:cNvPr>
          <p:cNvPicPr>
            <a:picLocks noChangeAspect="1"/>
          </p:cNvPicPr>
          <p:nvPr/>
        </p:nvPicPr>
        <p:blipFill rotWithShape="1">
          <a:blip r:embed="rId2"/>
          <a:srcRect t="14112" b="983"/>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3F2DA93-6D6B-4340-9C6B-E6BC1E8BFD96}"/>
              </a:ext>
            </a:extLst>
          </p:cNvPr>
          <p:cNvSpPr>
            <a:spLocks noGrp="1"/>
          </p:cNvSpPr>
          <p:nvPr>
            <p:ph type="title"/>
          </p:nvPr>
        </p:nvSpPr>
        <p:spPr>
          <a:xfrm>
            <a:off x="213820" y="4573975"/>
            <a:ext cx="4023360" cy="889789"/>
          </a:xfrm>
        </p:spPr>
        <p:txBody>
          <a:bodyPr vert="horz" lIns="91440" tIns="45720" rIns="91440" bIns="45720" rtlCol="0" anchor="b">
            <a:normAutofit/>
          </a:bodyPr>
          <a:lstStyle/>
          <a:p>
            <a:r>
              <a:rPr lang="en-US" b="1" i="1" dirty="0">
                <a:solidFill>
                  <a:schemeClr val="bg1"/>
                </a:solidFill>
                <a:highlight>
                  <a:srgbClr val="000000"/>
                </a:highlight>
                <a:latin typeface="Segoe UI" panose="020B0502040204020203" pitchFamily="34" charset="0"/>
                <a:cs typeface="Segoe UI" panose="020B0502040204020203" pitchFamily="34" charset="0"/>
              </a:rPr>
              <a:t>References</a:t>
            </a:r>
          </a:p>
        </p:txBody>
      </p:sp>
      <p:sp>
        <p:nvSpPr>
          <p:cNvPr id="4" name="Dikdörtgen 3">
            <a:extLst>
              <a:ext uri="{FF2B5EF4-FFF2-40B4-BE49-F238E27FC236}">
                <a16:creationId xmlns:a16="http://schemas.microsoft.com/office/drawing/2014/main" id="{1BD53F2B-3C7D-43F3-AACD-92C00D43BCB8}"/>
              </a:ext>
            </a:extLst>
          </p:cNvPr>
          <p:cNvSpPr/>
          <p:nvPr/>
        </p:nvSpPr>
        <p:spPr>
          <a:xfrm>
            <a:off x="213820" y="5596485"/>
            <a:ext cx="7548419" cy="369332"/>
          </a:xfrm>
          <a:prstGeom prst="rect">
            <a:avLst/>
          </a:prstGeom>
        </p:spPr>
        <p:txBody>
          <a:bodyPr wrap="square">
            <a:spAutoFit/>
          </a:bodyPr>
          <a:lstStyle/>
          <a:p>
            <a:r>
              <a:rPr lang="tr-TR" dirty="0">
                <a:solidFill>
                  <a:schemeClr val="bg1"/>
                </a:solidFill>
                <a:highlight>
                  <a:srgbClr val="000000"/>
                </a:highlight>
                <a:latin typeface="Whitney"/>
                <a:hlinkClick r:id="rId3" tooltip="https://www.investopedia.com/terms/c/conditional_probability.asp">
                  <a:extLst>
                    <a:ext uri="{A12FA001-AC4F-418D-AE19-62706E023703}">
                      <ahyp:hlinkClr xmlns:ahyp="http://schemas.microsoft.com/office/drawing/2018/hyperlinkcolor" val="tx"/>
                    </a:ext>
                  </a:extLst>
                </a:hlinkClick>
              </a:rPr>
              <a:t>https://www.investopedia.com/terms/c/conditional_probability.asp</a:t>
            </a:r>
            <a:endParaRPr lang="tr-TR" dirty="0">
              <a:solidFill>
                <a:schemeClr val="bg1"/>
              </a:solidFill>
              <a:highlight>
                <a:srgbClr val="000000"/>
              </a:highlight>
              <a:latin typeface="Whitney"/>
            </a:endParaRPr>
          </a:p>
        </p:txBody>
      </p:sp>
      <p:sp>
        <p:nvSpPr>
          <p:cNvPr id="6" name="Dikdörtgen 5">
            <a:extLst>
              <a:ext uri="{FF2B5EF4-FFF2-40B4-BE49-F238E27FC236}">
                <a16:creationId xmlns:a16="http://schemas.microsoft.com/office/drawing/2014/main" id="{10459726-5ECC-400F-AC9A-88976CBEB9E3}"/>
              </a:ext>
            </a:extLst>
          </p:cNvPr>
          <p:cNvSpPr/>
          <p:nvPr/>
        </p:nvSpPr>
        <p:spPr>
          <a:xfrm>
            <a:off x="213820" y="6098538"/>
            <a:ext cx="8290560" cy="369332"/>
          </a:xfrm>
          <a:prstGeom prst="rect">
            <a:avLst/>
          </a:prstGeom>
        </p:spPr>
        <p:txBody>
          <a:bodyPr wrap="square">
            <a:spAutoFit/>
          </a:bodyPr>
          <a:lstStyle/>
          <a:p>
            <a:r>
              <a:rPr lang="tr-TR" dirty="0">
                <a:solidFill>
                  <a:schemeClr val="bg1"/>
                </a:solidFill>
                <a:highlight>
                  <a:srgbClr val="000000"/>
                </a:highlight>
                <a:latin typeface="Whitney"/>
                <a:hlinkClick r:id="rId4" tooltip="https://www.mathsisfun.com/data/probability-events-conditional.html">
                  <a:extLst>
                    <a:ext uri="{A12FA001-AC4F-418D-AE19-62706E023703}">
                      <ahyp:hlinkClr xmlns:ahyp="http://schemas.microsoft.com/office/drawing/2018/hyperlinkcolor" val="tx"/>
                    </a:ext>
                  </a:extLst>
                </a:hlinkClick>
              </a:rPr>
              <a:t>https://www.mathsisfun.com/data/probability-events-conditional.html</a:t>
            </a:r>
            <a:endParaRPr lang="tr-TR" dirty="0">
              <a:solidFill>
                <a:schemeClr val="bg1"/>
              </a:solidFill>
              <a:highlight>
                <a:srgbClr val="000000"/>
              </a:highlight>
            </a:endParaRPr>
          </a:p>
        </p:txBody>
      </p:sp>
      <p:sp>
        <p:nvSpPr>
          <p:cNvPr id="7" name="Dikdörtgen 6">
            <a:extLst>
              <a:ext uri="{FF2B5EF4-FFF2-40B4-BE49-F238E27FC236}">
                <a16:creationId xmlns:a16="http://schemas.microsoft.com/office/drawing/2014/main" id="{E2EEECC6-83A4-4765-BA01-8B5290281467}"/>
              </a:ext>
            </a:extLst>
          </p:cNvPr>
          <p:cNvSpPr/>
          <p:nvPr/>
        </p:nvSpPr>
        <p:spPr>
          <a:xfrm>
            <a:off x="1888722" y="2014270"/>
            <a:ext cx="7934929" cy="1569660"/>
          </a:xfrm>
          <a:prstGeom prst="rect">
            <a:avLst/>
          </a:prstGeom>
          <a:noFill/>
        </p:spPr>
        <p:txBody>
          <a:bodyPr wrap="none" lIns="91440" tIns="45720" rIns="91440" bIns="45720">
            <a:spAutoFit/>
          </a:bodyPr>
          <a:lstStyle/>
          <a:p>
            <a:pPr algn="ctr"/>
            <a:r>
              <a:rPr lang="tr-TR" sz="9600" b="1" dirty="0">
                <a:ln w="0"/>
                <a:solidFill>
                  <a:schemeClr val="bg1"/>
                </a:solidFill>
                <a:effectLst>
                  <a:outerShdw blurRad="38100" dist="25400" dir="5400000" algn="ctr" rotWithShape="0">
                    <a:srgbClr val="6E747A">
                      <a:alpha val="43000"/>
                    </a:srgbClr>
                  </a:outerShdw>
                </a:effectLst>
                <a:highlight>
                  <a:srgbClr val="000000"/>
                </a:highlight>
              </a:rPr>
              <a:t>THANK YOU FOR LISTENING</a:t>
            </a:r>
            <a:endParaRPr lang="tr-TR" sz="9600" b="1" cap="none" spc="0" dirty="0">
              <a:ln w="0"/>
              <a:solidFill>
                <a:schemeClr val="bg1"/>
              </a:solidFill>
              <a:effectLst>
                <a:outerShdw blurRad="38100" dist="25400" dir="5400000" algn="ctr" rotWithShape="0">
                  <a:srgbClr val="6E747A">
                    <a:alpha val="43000"/>
                  </a:srgbClr>
                </a:outerShdw>
              </a:effectLst>
              <a:highlight>
                <a:srgbClr val="000000"/>
              </a:highlight>
            </a:endParaRPr>
          </a:p>
        </p:txBody>
      </p:sp>
      <p:sp>
        <p:nvSpPr>
          <p:cNvPr id="8" name="Dikdörtgen 7">
            <a:extLst>
              <a:ext uri="{FF2B5EF4-FFF2-40B4-BE49-F238E27FC236}">
                <a16:creationId xmlns:a16="http://schemas.microsoft.com/office/drawing/2014/main" id="{D1A3D0CB-741B-4DE8-A38F-CA5530EAC9C8}"/>
              </a:ext>
            </a:extLst>
          </p:cNvPr>
          <p:cNvSpPr/>
          <p:nvPr/>
        </p:nvSpPr>
        <p:spPr>
          <a:xfrm>
            <a:off x="9896280" y="5567902"/>
            <a:ext cx="2295700" cy="830997"/>
          </a:xfrm>
          <a:prstGeom prst="rect">
            <a:avLst/>
          </a:prstGeom>
        </p:spPr>
        <p:txBody>
          <a:bodyPr wrap="square">
            <a:spAutoFit/>
          </a:bodyPr>
          <a:lstStyle/>
          <a:p>
            <a:pPr algn="ctr"/>
            <a:r>
              <a:rPr lang="tr-TR" sz="2400" b="1" dirty="0">
                <a:solidFill>
                  <a:schemeClr val="bg1"/>
                </a:solidFill>
                <a:highlight>
                  <a:srgbClr val="000000"/>
                </a:highlight>
                <a:latin typeface="Segoe UI" panose="020B0502040204020203" pitchFamily="34" charset="0"/>
                <a:cs typeface="Segoe UI" panose="020B0502040204020203" pitchFamily="34" charset="0"/>
              </a:rPr>
              <a:t>Aygün BAYIR 161044119</a:t>
            </a:r>
          </a:p>
        </p:txBody>
      </p:sp>
    </p:spTree>
    <p:extLst>
      <p:ext uri="{BB962C8B-B14F-4D97-AF65-F5344CB8AC3E}">
        <p14:creationId xmlns:p14="http://schemas.microsoft.com/office/powerpoint/2010/main" val="19895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Başlık 1">
            <a:extLst>
              <a:ext uri="{FF2B5EF4-FFF2-40B4-BE49-F238E27FC236}">
                <a16:creationId xmlns:a16="http://schemas.microsoft.com/office/drawing/2014/main" id="{F53D9144-6CC5-4813-B8DB-EE70873C73ED}"/>
              </a:ext>
            </a:extLst>
          </p:cNvPr>
          <p:cNvSpPr>
            <a:spLocks noGrp="1"/>
          </p:cNvSpPr>
          <p:nvPr>
            <p:ph type="title"/>
          </p:nvPr>
        </p:nvSpPr>
        <p:spPr>
          <a:xfrm>
            <a:off x="841248" y="644652"/>
            <a:ext cx="3182112" cy="5568696"/>
          </a:xfrm>
        </p:spPr>
        <p:txBody>
          <a:bodyPr>
            <a:normAutofit/>
          </a:bodyPr>
          <a:lstStyle/>
          <a:p>
            <a:pPr>
              <a:lnSpc>
                <a:spcPct val="90000"/>
              </a:lnSpc>
            </a:pPr>
            <a:r>
              <a:rPr lang="tr-TR" sz="4100" b="1" i="1" dirty="0" err="1">
                <a:solidFill>
                  <a:srgbClr val="FFFFFF"/>
                </a:solidFill>
                <a:latin typeface="Segoe UI" panose="020B0502040204020203" pitchFamily="34" charset="0"/>
                <a:cs typeface="Segoe UI" panose="020B0502040204020203" pitchFamily="34" charset="0"/>
              </a:rPr>
              <a:t>What</a:t>
            </a:r>
            <a:r>
              <a:rPr lang="tr-TR" sz="4100" b="1" i="1" dirty="0">
                <a:solidFill>
                  <a:srgbClr val="FFFFFF"/>
                </a:solidFill>
                <a:latin typeface="Segoe UI" panose="020B0502040204020203" pitchFamily="34" charset="0"/>
                <a:cs typeface="Segoe UI" panose="020B0502040204020203" pitchFamily="34" charset="0"/>
              </a:rPr>
              <a:t> is </a:t>
            </a:r>
            <a:r>
              <a:rPr lang="tr-TR" sz="4100" b="1" i="1" dirty="0" err="1">
                <a:solidFill>
                  <a:srgbClr val="FFFFFF"/>
                </a:solidFill>
                <a:latin typeface="Segoe UI" panose="020B0502040204020203" pitchFamily="34" charset="0"/>
                <a:cs typeface="Segoe UI" panose="020B0502040204020203" pitchFamily="34" charset="0"/>
              </a:rPr>
              <a:t>Conditional</a:t>
            </a:r>
            <a:r>
              <a:rPr lang="tr-TR" sz="4100" b="1" i="1" dirty="0">
                <a:solidFill>
                  <a:srgbClr val="FFFFFF"/>
                </a:solidFill>
                <a:latin typeface="Segoe UI" panose="020B0502040204020203" pitchFamily="34" charset="0"/>
                <a:cs typeface="Segoe UI" panose="020B0502040204020203" pitchFamily="34" charset="0"/>
              </a:rPr>
              <a:t> </a:t>
            </a:r>
            <a:r>
              <a:rPr lang="tr-TR" sz="4100" b="1" i="1" dirty="0" err="1">
                <a:solidFill>
                  <a:srgbClr val="FFFFFF"/>
                </a:solidFill>
                <a:latin typeface="Segoe UI" panose="020B0502040204020203" pitchFamily="34" charset="0"/>
                <a:cs typeface="Segoe UI" panose="020B0502040204020203" pitchFamily="34" charset="0"/>
              </a:rPr>
              <a:t>Probability</a:t>
            </a:r>
            <a:r>
              <a:rPr lang="tr-TR" sz="4100" b="1" i="1" dirty="0">
                <a:solidFill>
                  <a:srgbClr val="FFFFFF"/>
                </a:solidFill>
                <a:latin typeface="Segoe UI" panose="020B0502040204020203" pitchFamily="34" charset="0"/>
                <a:cs typeface="Segoe UI" panose="020B0502040204020203" pitchFamily="34" charset="0"/>
              </a:rPr>
              <a:t>?</a:t>
            </a:r>
          </a:p>
        </p:txBody>
      </p:sp>
      <p:sp>
        <p:nvSpPr>
          <p:cNvPr id="3" name="İçerik Yer Tutucusu 2">
            <a:extLst>
              <a:ext uri="{FF2B5EF4-FFF2-40B4-BE49-F238E27FC236}">
                <a16:creationId xmlns:a16="http://schemas.microsoft.com/office/drawing/2014/main" id="{AD0689F8-C6EC-45D8-87F7-B325ABA0D8F1}"/>
              </a:ext>
            </a:extLst>
          </p:cNvPr>
          <p:cNvSpPr>
            <a:spLocks noGrp="1"/>
          </p:cNvSpPr>
          <p:nvPr>
            <p:ph idx="1"/>
          </p:nvPr>
        </p:nvSpPr>
        <p:spPr>
          <a:xfrm>
            <a:off x="5242560" y="644652"/>
            <a:ext cx="6797040" cy="5568696"/>
          </a:xfrm>
        </p:spPr>
        <p:txBody>
          <a:bodyPr anchor="ctr">
            <a:normAutofit/>
          </a:bodyPr>
          <a:lstStyle/>
          <a:p>
            <a:pPr>
              <a:lnSpc>
                <a:spcPct val="100000"/>
              </a:lnSpc>
            </a:pPr>
            <a:r>
              <a:rPr lang="en-US" b="1" dirty="0">
                <a:latin typeface="Segoe UI" panose="020B0502040204020203" pitchFamily="34" charset="0"/>
                <a:cs typeface="Segoe UI" panose="020B0502040204020203" pitchFamily="34" charset="0"/>
              </a:rPr>
              <a:t>Conditional probability is defined as the likelihood of an event or outcome occurring, based on the occurrence of a previous event or outcome. </a:t>
            </a:r>
            <a:endParaRPr lang="tr-TR" b="1" dirty="0">
              <a:latin typeface="Segoe UI" panose="020B0502040204020203" pitchFamily="34" charset="0"/>
              <a:cs typeface="Segoe UI" panose="020B0502040204020203" pitchFamily="34" charset="0"/>
            </a:endParaRPr>
          </a:p>
          <a:p>
            <a:pPr marL="0" indent="0">
              <a:lnSpc>
                <a:spcPct val="100000"/>
              </a:lnSpc>
              <a:buNone/>
            </a:pPr>
            <a:endParaRPr lang="tr-TR" b="1" dirty="0">
              <a:latin typeface="Segoe UI" panose="020B0502040204020203" pitchFamily="34" charset="0"/>
              <a:cs typeface="Segoe UI" panose="020B0502040204020203" pitchFamily="34" charset="0"/>
            </a:endParaRPr>
          </a:p>
          <a:p>
            <a:pPr>
              <a:lnSpc>
                <a:spcPct val="100000"/>
              </a:lnSpc>
            </a:pPr>
            <a:r>
              <a:rPr lang="en-US" b="1" dirty="0">
                <a:latin typeface="Segoe UI" panose="020B0502040204020203" pitchFamily="34" charset="0"/>
                <a:cs typeface="Segoe UI" panose="020B0502040204020203" pitchFamily="34" charset="0"/>
              </a:rPr>
              <a:t>Conditional probability is calculated by multiplying the probability of the preceding event by the updated probability of the succeeding, or conditional, event.</a:t>
            </a:r>
            <a:endParaRPr lang="tr-TR"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143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BDB58A-EB3B-4F71-8E86-0D515975BF0E}"/>
              </a:ext>
            </a:extLst>
          </p:cNvPr>
          <p:cNvSpPr>
            <a:spLocks noGrp="1"/>
          </p:cNvSpPr>
          <p:nvPr>
            <p:ph type="title"/>
          </p:nvPr>
        </p:nvSpPr>
        <p:spPr>
          <a:xfrm>
            <a:off x="635000" y="634029"/>
            <a:ext cx="10921640" cy="1314698"/>
          </a:xfrm>
        </p:spPr>
        <p:txBody>
          <a:bodyPr anchor="ctr">
            <a:normAutofit/>
          </a:bodyPr>
          <a:lstStyle/>
          <a:p>
            <a:pPr algn="ctr"/>
            <a:r>
              <a:rPr lang="tr-TR" sz="7200" b="1" i="1" dirty="0" err="1">
                <a:latin typeface="Segoe UI" panose="020B0502040204020203" pitchFamily="34" charset="0"/>
                <a:cs typeface="Segoe UI" panose="020B0502040204020203" pitchFamily="34" charset="0"/>
              </a:rPr>
              <a:t>For</a:t>
            </a:r>
            <a:r>
              <a:rPr lang="tr-TR" sz="7200" b="1" i="1" dirty="0">
                <a:latin typeface="Segoe UI" panose="020B0502040204020203" pitchFamily="34" charset="0"/>
                <a:cs typeface="Segoe UI" panose="020B0502040204020203" pitchFamily="34" charset="0"/>
              </a:rPr>
              <a:t> </a:t>
            </a:r>
            <a:r>
              <a:rPr lang="tr-TR" sz="7200" b="1" i="1" dirty="0" err="1">
                <a:latin typeface="Segoe UI" panose="020B0502040204020203" pitchFamily="34" charset="0"/>
                <a:cs typeface="Segoe UI" panose="020B0502040204020203" pitchFamily="34" charset="0"/>
              </a:rPr>
              <a:t>Example</a:t>
            </a:r>
            <a:endParaRPr lang="tr-TR" sz="7200" b="1" i="1" dirty="0">
              <a:latin typeface="Segoe UI" panose="020B0502040204020203" pitchFamily="34" charset="0"/>
              <a:cs typeface="Segoe UI" panose="020B0502040204020203" pitchFamily="34" charset="0"/>
            </a:endParaRP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3CBDDF04-D0DA-4369-A93E-98A0216F182C}"/>
              </a:ext>
            </a:extLst>
          </p:cNvPr>
          <p:cNvGraphicFramePr>
            <a:graphicFrameLocks noGrp="1"/>
          </p:cNvGraphicFramePr>
          <p:nvPr>
            <p:ph idx="1"/>
            <p:extLst>
              <p:ext uri="{D42A27DB-BD31-4B8C-83A1-F6EECF244321}">
                <p14:modId xmlns:p14="http://schemas.microsoft.com/office/powerpoint/2010/main" val="3921521073"/>
              </p:ext>
            </p:extLst>
          </p:nvPr>
        </p:nvGraphicFramePr>
        <p:xfrm>
          <a:off x="0" y="2296601"/>
          <a:ext cx="12188951" cy="4561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729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Zar">
            <a:extLst>
              <a:ext uri="{FF2B5EF4-FFF2-40B4-BE49-F238E27FC236}">
                <a16:creationId xmlns:a16="http://schemas.microsoft.com/office/drawing/2014/main" id="{6A350D95-F4C0-4C0F-AF2D-7A11D88D5A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47" name="Freeform: Shape 4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4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çerik Yer Tutucusu 2">
            <a:extLst>
              <a:ext uri="{FF2B5EF4-FFF2-40B4-BE49-F238E27FC236}">
                <a16:creationId xmlns:a16="http://schemas.microsoft.com/office/drawing/2014/main" id="{DA72FD4E-E6EE-4803-9338-BC3427560913}"/>
              </a:ext>
            </a:extLst>
          </p:cNvPr>
          <p:cNvSpPr>
            <a:spLocks noGrp="1"/>
          </p:cNvSpPr>
          <p:nvPr>
            <p:ph idx="1"/>
          </p:nvPr>
        </p:nvSpPr>
        <p:spPr>
          <a:xfrm>
            <a:off x="5019040" y="2664886"/>
            <a:ext cx="6939280" cy="4174826"/>
          </a:xfrm>
        </p:spPr>
        <p:txBody>
          <a:bodyPr anchor="t">
            <a:normAutofit lnSpcReduction="10000"/>
          </a:bodyPr>
          <a:lstStyle/>
          <a:p>
            <a:pPr>
              <a:lnSpc>
                <a:spcPct val="100000"/>
              </a:lnSpc>
            </a:pPr>
            <a:r>
              <a:rPr lang="en-US" sz="2400" i="1" dirty="0">
                <a:solidFill>
                  <a:srgbClr val="FFFFFF"/>
                </a:solidFill>
                <a:latin typeface="Segoe UI" panose="020B0502040204020203" pitchFamily="34" charset="0"/>
                <a:cs typeface="Segoe UI" panose="020B0502040204020203" pitchFamily="34" charset="0"/>
              </a:rPr>
              <a:t>A conditional probability would look at these two events in relationship with one another, such as the probability that you are both accepted to college, and you are provided with dormitory housing.</a:t>
            </a:r>
          </a:p>
          <a:p>
            <a:pPr>
              <a:lnSpc>
                <a:spcPct val="100000"/>
              </a:lnSpc>
            </a:pPr>
            <a:r>
              <a:rPr lang="en-US" sz="2400" i="1" dirty="0">
                <a:solidFill>
                  <a:srgbClr val="FFFFFF"/>
                </a:solidFill>
                <a:latin typeface="Segoe UI" panose="020B0502040204020203" pitchFamily="34" charset="0"/>
                <a:cs typeface="Segoe UI" panose="020B0502040204020203" pitchFamily="34" charset="0"/>
              </a:rPr>
              <a:t>Conditional probability can be contrasted with unconditional probability. Unconditional probability refers to the likelihood that an event will take place irrespective of whether any other events have taken place or any other conditions are present.</a:t>
            </a:r>
          </a:p>
          <a:p>
            <a:pPr>
              <a:lnSpc>
                <a:spcPct val="100000"/>
              </a:lnSpc>
            </a:pPr>
            <a:endParaRPr lang="tr-TR" sz="1800" i="1" dirty="0">
              <a:solidFill>
                <a:srgbClr val="FFFFFF"/>
              </a:solidFill>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4">
            <p14:nvContentPartPr>
              <p14: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45" name="Ink 4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47107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F3B3A18-CDFA-46A0-81A4-668CF3314A63}"/>
              </a:ext>
            </a:extLst>
          </p:cNvPr>
          <p:cNvSpPr>
            <a:spLocks noGrp="1"/>
          </p:cNvSpPr>
          <p:nvPr>
            <p:ph type="title"/>
          </p:nvPr>
        </p:nvSpPr>
        <p:spPr>
          <a:xfrm>
            <a:off x="635000" y="634029"/>
            <a:ext cx="10921640" cy="1314698"/>
          </a:xfrm>
        </p:spPr>
        <p:txBody>
          <a:bodyPr anchor="ctr">
            <a:normAutofit/>
          </a:bodyPr>
          <a:lstStyle/>
          <a:p>
            <a:pPr algn="ctr">
              <a:lnSpc>
                <a:spcPct val="90000"/>
              </a:lnSpc>
            </a:pPr>
            <a:r>
              <a:rPr lang="tr-TR" sz="6000" b="1" i="1" cap="all" dirty="0">
                <a:latin typeface="Segoe UI" panose="020B0502040204020203" pitchFamily="34" charset="0"/>
                <a:cs typeface="Segoe UI" panose="020B0502040204020203" pitchFamily="34" charset="0"/>
              </a:rPr>
              <a:t>KEY TAKEAWAYS</a:t>
            </a:r>
            <a:endParaRPr lang="tr-TR" sz="6000" b="1" i="1" dirty="0">
              <a:latin typeface="Segoe UI" panose="020B0502040204020203" pitchFamily="34" charset="0"/>
              <a:cs typeface="Segoe UI" panose="020B0502040204020203" pitchFamily="34" charset="0"/>
            </a:endParaRP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çerik Yer Tutucusu 2">
            <a:extLst>
              <a:ext uri="{FF2B5EF4-FFF2-40B4-BE49-F238E27FC236}">
                <a16:creationId xmlns:a16="http://schemas.microsoft.com/office/drawing/2014/main" id="{8C71CD1F-A7FC-4A52-9FBF-E80663B23732}"/>
              </a:ext>
            </a:extLst>
          </p:cNvPr>
          <p:cNvGraphicFramePr>
            <a:graphicFrameLocks noGrp="1"/>
          </p:cNvGraphicFramePr>
          <p:nvPr>
            <p:ph idx="1"/>
            <p:extLst>
              <p:ext uri="{D42A27DB-BD31-4B8C-83A1-F6EECF244321}">
                <p14:modId xmlns:p14="http://schemas.microsoft.com/office/powerpoint/2010/main" val="2716280095"/>
              </p:ext>
            </p:extLst>
          </p:nvPr>
        </p:nvGraphicFramePr>
        <p:xfrm>
          <a:off x="40641" y="2260025"/>
          <a:ext cx="12100560" cy="4597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38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D9DB531-8B0A-4A6B-BB5D-C3E9083F9BAB}"/>
              </a:ext>
            </a:extLst>
          </p:cNvPr>
          <p:cNvSpPr>
            <a:spLocks noGrp="1"/>
          </p:cNvSpPr>
          <p:nvPr>
            <p:ph type="title"/>
          </p:nvPr>
        </p:nvSpPr>
        <p:spPr>
          <a:xfrm>
            <a:off x="838200" y="365125"/>
            <a:ext cx="10515600" cy="1325563"/>
          </a:xfrm>
        </p:spPr>
        <p:txBody>
          <a:bodyPr>
            <a:normAutofit/>
          </a:bodyPr>
          <a:lstStyle/>
          <a:p>
            <a:r>
              <a:rPr lang="tr-TR" sz="7200" b="1" i="1">
                <a:solidFill>
                  <a:schemeClr val="bg1"/>
                </a:solidFill>
                <a:latin typeface="Segoe UI" panose="020B0502040204020203" pitchFamily="34" charset="0"/>
                <a:cs typeface="Segoe UI" panose="020B0502040204020203" pitchFamily="34" charset="0"/>
              </a:rPr>
              <a:t>Notation</a:t>
            </a:r>
          </a:p>
        </p:txBody>
      </p:sp>
      <p:graphicFrame>
        <p:nvGraphicFramePr>
          <p:cNvPr id="5" name="İçerik Yer Tutucusu 2">
            <a:extLst>
              <a:ext uri="{FF2B5EF4-FFF2-40B4-BE49-F238E27FC236}">
                <a16:creationId xmlns:a16="http://schemas.microsoft.com/office/drawing/2014/main" id="{383B3ED4-F173-4969-9C86-60051FE915F9}"/>
              </a:ext>
            </a:extLst>
          </p:cNvPr>
          <p:cNvGraphicFramePr>
            <a:graphicFrameLocks noGrp="1"/>
          </p:cNvGraphicFramePr>
          <p:nvPr>
            <p:ph idx="1"/>
            <p:extLst>
              <p:ext uri="{D42A27DB-BD31-4B8C-83A1-F6EECF244321}">
                <p14:modId xmlns:p14="http://schemas.microsoft.com/office/powerpoint/2010/main" val="1109441148"/>
              </p:ext>
            </p:extLst>
          </p:nvPr>
        </p:nvGraphicFramePr>
        <p:xfrm>
          <a:off x="838200" y="2223655"/>
          <a:ext cx="10515600" cy="3953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a:extLst>
              <a:ext uri="{FF2B5EF4-FFF2-40B4-BE49-F238E27FC236}">
                <a16:creationId xmlns:a16="http://schemas.microsoft.com/office/drawing/2014/main" id="{1970A21D-CF01-4C9E-9DD7-ACEEB68E39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30304" y="4384811"/>
            <a:ext cx="2201536" cy="671468"/>
          </a:xfrm>
          <a:prstGeom prst="rect">
            <a:avLst/>
          </a:prstGeom>
        </p:spPr>
      </p:pic>
    </p:spTree>
    <p:extLst>
      <p:ext uri="{BB962C8B-B14F-4D97-AF65-F5344CB8AC3E}">
        <p14:creationId xmlns:p14="http://schemas.microsoft.com/office/powerpoint/2010/main" val="84406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FC43164-6736-4E35-AE29-E6C10A6748D5}"/>
              </a:ext>
            </a:extLst>
          </p:cNvPr>
          <p:cNvSpPr>
            <a:spLocks noGrp="1"/>
          </p:cNvSpPr>
          <p:nvPr>
            <p:ph type="title"/>
          </p:nvPr>
        </p:nvSpPr>
        <p:spPr>
          <a:xfrm>
            <a:off x="576072" y="238539"/>
            <a:ext cx="11018520" cy="1434415"/>
          </a:xfrm>
        </p:spPr>
        <p:txBody>
          <a:bodyPr anchor="b">
            <a:normAutofit/>
          </a:bodyPr>
          <a:lstStyle/>
          <a:p>
            <a:r>
              <a:rPr lang="tr-TR" sz="7200" b="1" i="1" dirty="0" err="1">
                <a:solidFill>
                  <a:schemeClr val="accent1"/>
                </a:solidFill>
                <a:latin typeface="Segoe UI" panose="020B0502040204020203" pitchFamily="34" charset="0"/>
                <a:cs typeface="Segoe UI" panose="020B0502040204020203" pitchFamily="34" charset="0"/>
              </a:rPr>
              <a:t>Example</a:t>
            </a:r>
            <a:r>
              <a:rPr lang="tr-TR" sz="7200" b="1" i="1" dirty="0">
                <a:solidFill>
                  <a:schemeClr val="accent1"/>
                </a:solidFill>
                <a:latin typeface="Segoe UI" panose="020B0502040204020203" pitchFamily="34" charset="0"/>
                <a:cs typeface="Segoe UI" panose="020B0502040204020203" pitchFamily="34" charset="0"/>
              </a:rPr>
              <a:t>: </a:t>
            </a:r>
            <a:r>
              <a:rPr lang="tr-TR" sz="7200" b="1" i="1" dirty="0" err="1">
                <a:solidFill>
                  <a:schemeClr val="accent1"/>
                </a:solidFill>
                <a:latin typeface="Segoe UI" panose="020B0502040204020203" pitchFamily="34" charset="0"/>
                <a:cs typeface="Segoe UI" panose="020B0502040204020203" pitchFamily="34" charset="0"/>
              </a:rPr>
              <a:t>Tossing</a:t>
            </a:r>
            <a:r>
              <a:rPr lang="tr-TR" sz="7200" b="1" i="1" dirty="0">
                <a:solidFill>
                  <a:schemeClr val="accent1"/>
                </a:solidFill>
                <a:latin typeface="Segoe UI" panose="020B0502040204020203" pitchFamily="34" charset="0"/>
                <a:cs typeface="Segoe UI" panose="020B0502040204020203" pitchFamily="34" charset="0"/>
              </a:rPr>
              <a:t> a </a:t>
            </a:r>
            <a:r>
              <a:rPr lang="tr-TR" sz="7200" b="1" i="1" dirty="0" err="1">
                <a:solidFill>
                  <a:schemeClr val="accent1"/>
                </a:solidFill>
                <a:latin typeface="Segoe UI" panose="020B0502040204020203" pitchFamily="34" charset="0"/>
                <a:cs typeface="Segoe UI" panose="020B0502040204020203" pitchFamily="34" charset="0"/>
              </a:rPr>
              <a:t>coin</a:t>
            </a:r>
            <a:endParaRPr lang="tr-TR" sz="7200" b="1" i="1" dirty="0">
              <a:solidFill>
                <a:schemeClr val="accent1"/>
              </a:solidFill>
              <a:latin typeface="Segoe UI" panose="020B0502040204020203" pitchFamily="34" charset="0"/>
              <a:cs typeface="Segoe UI" panose="020B0502040204020203" pitchFamily="34" charset="0"/>
            </a:endParaRP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A7A363"/>
          </a:solidFill>
          <a:ln w="38100" cap="rnd">
            <a:solidFill>
              <a:srgbClr val="A7A36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İçerik Yer Tutucusu 2">
            <a:extLst>
              <a:ext uri="{FF2B5EF4-FFF2-40B4-BE49-F238E27FC236}">
                <a16:creationId xmlns:a16="http://schemas.microsoft.com/office/drawing/2014/main" id="{7C88832A-2612-4D3E-A74F-441CE08982FB}"/>
              </a:ext>
            </a:extLst>
          </p:cNvPr>
          <p:cNvGraphicFramePr>
            <a:graphicFrameLocks noGrp="1"/>
          </p:cNvGraphicFramePr>
          <p:nvPr>
            <p:ph idx="1"/>
            <p:extLst>
              <p:ext uri="{D42A27DB-BD31-4B8C-83A1-F6EECF244321}">
                <p14:modId xmlns:p14="http://schemas.microsoft.com/office/powerpoint/2010/main" val="527989518"/>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Resim 4" descr="metin, seramik kaplar, porselen içeren bir resim&#10;&#10;Açıklama otomatik olarak oluşturuldu">
            <a:extLst>
              <a:ext uri="{FF2B5EF4-FFF2-40B4-BE49-F238E27FC236}">
                <a16:creationId xmlns:a16="http://schemas.microsoft.com/office/drawing/2014/main" id="{B51DB11C-A2AD-4604-9B67-013A0895BE68}"/>
              </a:ext>
            </a:extLst>
          </p:cNvPr>
          <p:cNvPicPr>
            <a:picLocks noChangeAspect="1"/>
          </p:cNvPicPr>
          <p:nvPr/>
        </p:nvPicPr>
        <p:blipFill rotWithShape="1">
          <a:blip r:embed="rId7">
            <a:extLst>
              <a:ext uri="{28A0092B-C50C-407E-A947-70E740481C1C}">
                <a14:useLocalDpi xmlns:a14="http://schemas.microsoft.com/office/drawing/2010/main" val="0"/>
              </a:ext>
            </a:extLst>
          </a:blip>
          <a:srcRect l="4143" r="2058" b="1"/>
          <a:stretch/>
        </p:blipFill>
        <p:spPr>
          <a:xfrm>
            <a:off x="7675658" y="2093976"/>
            <a:ext cx="3941064" cy="4096512"/>
          </a:xfrm>
          <a:prstGeom prst="rect">
            <a:avLst/>
          </a:prstGeom>
        </p:spPr>
      </p:pic>
    </p:spTree>
    <p:extLst>
      <p:ext uri="{BB962C8B-B14F-4D97-AF65-F5344CB8AC3E}">
        <p14:creationId xmlns:p14="http://schemas.microsoft.com/office/powerpoint/2010/main" val="322877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95DC6D5-A7B0-4D09-A7A5-62869A0D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siyah, karanlık içeren bir resim&#10;&#10;Açıklama otomatik olarak oluşturuldu">
            <a:extLst>
              <a:ext uri="{FF2B5EF4-FFF2-40B4-BE49-F238E27FC236}">
                <a16:creationId xmlns:a16="http://schemas.microsoft.com/office/drawing/2014/main" id="{CB06AE93-48FB-4ECE-9739-99D968BD8E3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03" b="15127"/>
          <a:stretch/>
        </p:blipFill>
        <p:spPr>
          <a:xfrm>
            <a:off x="20" y="10"/>
            <a:ext cx="12191979" cy="6857990"/>
          </a:xfrm>
          <a:prstGeom prst="rect">
            <a:avLst/>
          </a:prstGeom>
        </p:spPr>
      </p:pic>
      <p:sp>
        <p:nvSpPr>
          <p:cNvPr id="2" name="Başlık 1">
            <a:extLst>
              <a:ext uri="{FF2B5EF4-FFF2-40B4-BE49-F238E27FC236}">
                <a16:creationId xmlns:a16="http://schemas.microsoft.com/office/drawing/2014/main" id="{4BF4B7CA-14A1-4B9A-A124-4D7C1BFA36E0}"/>
              </a:ext>
            </a:extLst>
          </p:cNvPr>
          <p:cNvSpPr>
            <a:spLocks noGrp="1"/>
          </p:cNvSpPr>
          <p:nvPr>
            <p:ph type="title"/>
          </p:nvPr>
        </p:nvSpPr>
        <p:spPr>
          <a:xfrm>
            <a:off x="155447" y="2493002"/>
            <a:ext cx="4915006" cy="1855478"/>
          </a:xfrm>
        </p:spPr>
        <p:txBody>
          <a:bodyPr anchor="t">
            <a:normAutofit/>
          </a:bodyPr>
          <a:lstStyle/>
          <a:p>
            <a:r>
              <a:rPr lang="tr-TR" sz="4400" b="1" i="1" dirty="0" err="1">
                <a:highlight>
                  <a:srgbClr val="000000"/>
                </a:highlight>
                <a:latin typeface="Segoe UI" panose="020B0502040204020203" pitchFamily="34" charset="0"/>
                <a:cs typeface="Segoe UI" panose="020B0502040204020203" pitchFamily="34" charset="0"/>
              </a:rPr>
              <a:t>Example</a:t>
            </a:r>
            <a:r>
              <a:rPr lang="tr-TR" sz="4400" b="1" i="1" dirty="0">
                <a:highlight>
                  <a:srgbClr val="000000"/>
                </a:highlight>
                <a:latin typeface="Segoe UI" panose="020B0502040204020203" pitchFamily="34" charset="0"/>
                <a:cs typeface="Segoe UI" panose="020B0502040204020203" pitchFamily="34" charset="0"/>
              </a:rPr>
              <a:t>: Marbles in a </a:t>
            </a:r>
            <a:r>
              <a:rPr lang="tr-TR" sz="4400" b="1" i="1" dirty="0" err="1">
                <a:highlight>
                  <a:srgbClr val="000000"/>
                </a:highlight>
                <a:latin typeface="Segoe UI" panose="020B0502040204020203" pitchFamily="34" charset="0"/>
                <a:cs typeface="Segoe UI" panose="020B0502040204020203" pitchFamily="34" charset="0"/>
              </a:rPr>
              <a:t>Bag</a:t>
            </a:r>
            <a:endParaRPr lang="tr-TR" sz="4400" b="1" i="1" dirty="0">
              <a:highlight>
                <a:srgbClr val="000000"/>
              </a:highlight>
              <a:latin typeface="Segoe UI" panose="020B0502040204020203" pitchFamily="34" charset="0"/>
              <a:cs typeface="Segoe UI" panose="020B0502040204020203" pitchFamily="34" charset="0"/>
            </a:endParaRPr>
          </a:p>
        </p:txBody>
      </p:sp>
      <p:sp>
        <p:nvSpPr>
          <p:cNvPr id="32" name="sketchy rectangle">
            <a:extLst>
              <a:ext uri="{FF2B5EF4-FFF2-40B4-BE49-F238E27FC236}">
                <a16:creationId xmlns:a16="http://schemas.microsoft.com/office/drawing/2014/main" id="{E72C4BCF-DD12-4745-97A9-F340887E1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3D44394-58A8-495C-B10A-12F5897DB55D}"/>
              </a:ext>
            </a:extLst>
          </p:cNvPr>
          <p:cNvSpPr>
            <a:spLocks noGrp="1"/>
          </p:cNvSpPr>
          <p:nvPr>
            <p:ph idx="1"/>
          </p:nvPr>
        </p:nvSpPr>
        <p:spPr>
          <a:xfrm>
            <a:off x="5382588" y="934794"/>
            <a:ext cx="5946648" cy="4988412"/>
          </a:xfrm>
        </p:spPr>
        <p:txBody>
          <a:bodyPr>
            <a:normAutofit/>
          </a:bodyPr>
          <a:lstStyle/>
          <a:p>
            <a:pPr>
              <a:lnSpc>
                <a:spcPct val="100000"/>
              </a:lnSpc>
            </a:pPr>
            <a:r>
              <a:rPr lang="en-US" sz="2000" dirty="0">
                <a:solidFill>
                  <a:schemeClr val="bg1"/>
                </a:solidFill>
                <a:latin typeface="Segoe UI" panose="020B0502040204020203" pitchFamily="34" charset="0"/>
                <a:cs typeface="Segoe UI" panose="020B0502040204020203" pitchFamily="34" charset="0"/>
              </a:rPr>
              <a:t>But events can also be "dependent" ... which means they </a:t>
            </a:r>
            <a:r>
              <a:rPr lang="en-US" sz="2000" b="1" dirty="0">
                <a:solidFill>
                  <a:schemeClr val="bg1"/>
                </a:solidFill>
                <a:latin typeface="Segoe UI" panose="020B0502040204020203" pitchFamily="34" charset="0"/>
                <a:cs typeface="Segoe UI" panose="020B0502040204020203" pitchFamily="34" charset="0"/>
              </a:rPr>
              <a:t>can be affected by previous events</a:t>
            </a:r>
            <a:r>
              <a:rPr lang="en-US" sz="2000" dirty="0">
                <a:solidFill>
                  <a:schemeClr val="bg1"/>
                </a:solidFill>
                <a:latin typeface="Segoe UI" panose="020B0502040204020203" pitchFamily="34" charset="0"/>
                <a:cs typeface="Segoe UI" panose="020B0502040204020203" pitchFamily="34" charset="0"/>
              </a:rPr>
              <a:t> ...</a:t>
            </a:r>
            <a:endParaRPr lang="tr-TR" sz="2000" dirty="0">
              <a:solidFill>
                <a:schemeClr val="bg1"/>
              </a:solidFill>
              <a:latin typeface="Segoe UI" panose="020B0502040204020203" pitchFamily="34" charset="0"/>
              <a:cs typeface="Segoe UI" panose="020B0502040204020203" pitchFamily="34" charset="0"/>
            </a:endParaRPr>
          </a:p>
          <a:p>
            <a:pPr>
              <a:lnSpc>
                <a:spcPct val="100000"/>
              </a:lnSpc>
            </a:pPr>
            <a:r>
              <a:rPr lang="en-US" sz="2000" dirty="0">
                <a:solidFill>
                  <a:schemeClr val="bg1"/>
                </a:solidFill>
                <a:latin typeface="Segoe UI" panose="020B0502040204020203" pitchFamily="34" charset="0"/>
                <a:cs typeface="Segoe UI" panose="020B0502040204020203" pitchFamily="34" charset="0"/>
              </a:rPr>
              <a:t>2 blue and 3 red marbles are in a bag</a:t>
            </a:r>
            <a:r>
              <a:rPr lang="tr-TR" sz="2000" dirty="0">
                <a:solidFill>
                  <a:schemeClr val="bg1"/>
                </a:solidFill>
                <a:latin typeface="Segoe UI" panose="020B0502040204020203" pitchFamily="34" charset="0"/>
                <a:cs typeface="Segoe UI" panose="020B0502040204020203" pitchFamily="34" charset="0"/>
              </a:rPr>
              <a:t>. </a:t>
            </a:r>
            <a:r>
              <a:rPr lang="en-US" sz="2000" dirty="0">
                <a:solidFill>
                  <a:schemeClr val="bg1"/>
                </a:solidFill>
                <a:latin typeface="Segoe UI" panose="020B0502040204020203" pitchFamily="34" charset="0"/>
                <a:cs typeface="Segoe UI" panose="020B0502040204020203" pitchFamily="34" charset="0"/>
              </a:rPr>
              <a:t>What are the chances of getting a blue marble?</a:t>
            </a:r>
            <a:endParaRPr lang="tr-TR" sz="2000" dirty="0">
              <a:solidFill>
                <a:schemeClr val="bg1"/>
              </a:solidFill>
              <a:latin typeface="Segoe UI" panose="020B0502040204020203" pitchFamily="34" charset="0"/>
              <a:cs typeface="Segoe UI" panose="020B0502040204020203" pitchFamily="34" charset="0"/>
            </a:endParaRPr>
          </a:p>
          <a:p>
            <a:pPr>
              <a:lnSpc>
                <a:spcPct val="100000"/>
              </a:lnSpc>
            </a:pPr>
            <a:r>
              <a:rPr lang="en-US" sz="2000" dirty="0">
                <a:solidFill>
                  <a:schemeClr val="bg1"/>
                </a:solidFill>
                <a:latin typeface="Segoe UI" panose="020B0502040204020203" pitchFamily="34" charset="0"/>
                <a:cs typeface="Segoe UI" panose="020B0502040204020203" pitchFamily="34" charset="0"/>
              </a:rPr>
              <a:t>The chance is </a:t>
            </a:r>
            <a:r>
              <a:rPr lang="en-US" sz="2000" b="1" dirty="0">
                <a:solidFill>
                  <a:schemeClr val="bg1"/>
                </a:solidFill>
                <a:latin typeface="Segoe UI" panose="020B0502040204020203" pitchFamily="34" charset="0"/>
                <a:cs typeface="Segoe UI" panose="020B0502040204020203" pitchFamily="34" charset="0"/>
              </a:rPr>
              <a:t>2 in 5</a:t>
            </a:r>
            <a:endParaRPr lang="en-US" sz="2000" dirty="0">
              <a:solidFill>
                <a:schemeClr val="bg1"/>
              </a:solidFill>
              <a:latin typeface="Segoe UI" panose="020B0502040204020203" pitchFamily="34" charset="0"/>
              <a:cs typeface="Segoe UI" panose="020B0502040204020203" pitchFamily="34" charset="0"/>
            </a:endParaRPr>
          </a:p>
          <a:p>
            <a:pPr>
              <a:lnSpc>
                <a:spcPct val="100000"/>
              </a:lnSpc>
            </a:pPr>
            <a:r>
              <a:rPr lang="en-US" sz="2000" b="1" dirty="0">
                <a:solidFill>
                  <a:schemeClr val="bg1"/>
                </a:solidFill>
                <a:latin typeface="Segoe UI" panose="020B0502040204020203" pitchFamily="34" charset="0"/>
                <a:cs typeface="Segoe UI" panose="020B0502040204020203" pitchFamily="34" charset="0"/>
              </a:rPr>
              <a:t>But after taking one out</a:t>
            </a:r>
            <a:r>
              <a:rPr lang="en-US" sz="2000" dirty="0">
                <a:solidFill>
                  <a:schemeClr val="bg1"/>
                </a:solidFill>
                <a:latin typeface="Segoe UI" panose="020B0502040204020203" pitchFamily="34" charset="0"/>
                <a:cs typeface="Segoe UI" panose="020B0502040204020203" pitchFamily="34" charset="0"/>
              </a:rPr>
              <a:t> the chances change</a:t>
            </a:r>
            <a:r>
              <a:rPr lang="tr-TR" sz="2000" dirty="0">
                <a:solidFill>
                  <a:schemeClr val="bg1"/>
                </a:solidFill>
                <a:latin typeface="Segoe UI" panose="020B0502040204020203" pitchFamily="34" charset="0"/>
                <a:cs typeface="Segoe UI" panose="020B0502040204020203" pitchFamily="34" charset="0"/>
              </a:rPr>
              <a:t>! </a:t>
            </a:r>
            <a:r>
              <a:rPr lang="tr-TR" sz="2000" dirty="0" err="1">
                <a:solidFill>
                  <a:schemeClr val="bg1"/>
                </a:solidFill>
                <a:latin typeface="Segoe UI" panose="020B0502040204020203" pitchFamily="34" charset="0"/>
                <a:cs typeface="Segoe UI" panose="020B0502040204020203" pitchFamily="34" charset="0"/>
              </a:rPr>
              <a:t>So</a:t>
            </a:r>
            <a:r>
              <a:rPr lang="tr-TR" sz="2000" dirty="0">
                <a:solidFill>
                  <a:schemeClr val="bg1"/>
                </a:solidFill>
                <a:latin typeface="Segoe UI" panose="020B0502040204020203" pitchFamily="34" charset="0"/>
                <a:cs typeface="Segoe UI" panose="020B0502040204020203" pitchFamily="34" charset="0"/>
              </a:rPr>
              <a:t> </a:t>
            </a:r>
            <a:r>
              <a:rPr lang="tr-TR" sz="2000" dirty="0" err="1">
                <a:solidFill>
                  <a:schemeClr val="bg1"/>
                </a:solidFill>
                <a:latin typeface="Segoe UI" panose="020B0502040204020203" pitchFamily="34" charset="0"/>
                <a:cs typeface="Segoe UI" panose="020B0502040204020203" pitchFamily="34" charset="0"/>
              </a:rPr>
              <a:t>next</a:t>
            </a:r>
            <a:r>
              <a:rPr lang="tr-TR" sz="2000" dirty="0">
                <a:solidFill>
                  <a:schemeClr val="bg1"/>
                </a:solidFill>
                <a:latin typeface="Segoe UI" panose="020B0502040204020203" pitchFamily="34" charset="0"/>
                <a:cs typeface="Segoe UI" panose="020B0502040204020203" pitchFamily="34" charset="0"/>
              </a:rPr>
              <a:t> time:</a:t>
            </a:r>
          </a:p>
          <a:p>
            <a:pPr>
              <a:lnSpc>
                <a:spcPct val="100000"/>
              </a:lnSpc>
            </a:pPr>
            <a:r>
              <a:rPr lang="en-US" sz="2000" dirty="0">
                <a:solidFill>
                  <a:schemeClr val="bg1"/>
                </a:solidFill>
                <a:latin typeface="Segoe UI" panose="020B0502040204020203" pitchFamily="34" charset="0"/>
                <a:cs typeface="Segoe UI" panose="020B0502040204020203" pitchFamily="34" charset="0"/>
              </a:rPr>
              <a:t>if we got a </a:t>
            </a:r>
            <a:r>
              <a:rPr lang="en-US" sz="2000" b="1" dirty="0">
                <a:solidFill>
                  <a:schemeClr val="bg1"/>
                </a:solidFill>
                <a:latin typeface="Segoe UI" panose="020B0502040204020203" pitchFamily="34" charset="0"/>
                <a:cs typeface="Segoe UI" panose="020B0502040204020203" pitchFamily="34" charset="0"/>
              </a:rPr>
              <a:t>red</a:t>
            </a:r>
            <a:r>
              <a:rPr lang="en-US" sz="2000" dirty="0">
                <a:solidFill>
                  <a:schemeClr val="bg1"/>
                </a:solidFill>
                <a:latin typeface="Segoe UI" panose="020B0502040204020203" pitchFamily="34" charset="0"/>
                <a:cs typeface="Segoe UI" panose="020B0502040204020203" pitchFamily="34" charset="0"/>
              </a:rPr>
              <a:t> marble before, then the chance of a blue marble next is </a:t>
            </a:r>
            <a:r>
              <a:rPr lang="en-US" sz="2000" b="1" dirty="0">
                <a:solidFill>
                  <a:schemeClr val="bg1"/>
                </a:solidFill>
                <a:latin typeface="Segoe UI" panose="020B0502040204020203" pitchFamily="34" charset="0"/>
                <a:cs typeface="Segoe UI" panose="020B0502040204020203" pitchFamily="34" charset="0"/>
              </a:rPr>
              <a:t>2 in 4</a:t>
            </a:r>
            <a:endParaRPr lang="en-US" sz="2000" dirty="0">
              <a:solidFill>
                <a:schemeClr val="bg1"/>
              </a:solidFill>
              <a:latin typeface="Segoe UI" panose="020B0502040204020203" pitchFamily="34" charset="0"/>
              <a:cs typeface="Segoe UI" panose="020B0502040204020203" pitchFamily="34" charset="0"/>
            </a:endParaRPr>
          </a:p>
          <a:p>
            <a:pPr>
              <a:lnSpc>
                <a:spcPct val="100000"/>
              </a:lnSpc>
            </a:pPr>
            <a:r>
              <a:rPr lang="en-US" sz="2000" dirty="0">
                <a:solidFill>
                  <a:schemeClr val="bg1"/>
                </a:solidFill>
                <a:latin typeface="Segoe UI" panose="020B0502040204020203" pitchFamily="34" charset="0"/>
                <a:cs typeface="Segoe UI" panose="020B0502040204020203" pitchFamily="34" charset="0"/>
              </a:rPr>
              <a:t>if we got a </a:t>
            </a:r>
            <a:r>
              <a:rPr lang="en-US" sz="2000" b="1" dirty="0">
                <a:solidFill>
                  <a:schemeClr val="bg1"/>
                </a:solidFill>
                <a:latin typeface="Segoe UI" panose="020B0502040204020203" pitchFamily="34" charset="0"/>
                <a:cs typeface="Segoe UI" panose="020B0502040204020203" pitchFamily="34" charset="0"/>
              </a:rPr>
              <a:t>blue</a:t>
            </a:r>
            <a:r>
              <a:rPr lang="en-US" sz="2000" dirty="0">
                <a:solidFill>
                  <a:schemeClr val="bg1"/>
                </a:solidFill>
                <a:latin typeface="Segoe UI" panose="020B0502040204020203" pitchFamily="34" charset="0"/>
                <a:cs typeface="Segoe UI" panose="020B0502040204020203" pitchFamily="34" charset="0"/>
              </a:rPr>
              <a:t> marble before, then the chance of a blue marble next is </a:t>
            </a:r>
            <a:r>
              <a:rPr lang="en-US" sz="2000" b="1" dirty="0">
                <a:solidFill>
                  <a:schemeClr val="bg1"/>
                </a:solidFill>
                <a:latin typeface="Segoe UI" panose="020B0502040204020203" pitchFamily="34" charset="0"/>
                <a:cs typeface="Segoe UI" panose="020B0502040204020203" pitchFamily="34" charset="0"/>
              </a:rPr>
              <a:t>1 in 4</a:t>
            </a:r>
            <a:br>
              <a:rPr lang="en-US" sz="1800" dirty="0">
                <a:solidFill>
                  <a:schemeClr val="bg1"/>
                </a:solidFill>
              </a:rPr>
            </a:br>
            <a:br>
              <a:rPr lang="en-US" sz="1800" dirty="0">
                <a:solidFill>
                  <a:schemeClr val="bg1"/>
                </a:solidFill>
              </a:rPr>
            </a:br>
            <a:endParaRPr lang="en-US" sz="1800" dirty="0">
              <a:solidFill>
                <a:schemeClr val="bg1"/>
              </a:solidFill>
              <a:latin typeface="Segoe Print" panose="02000600000000000000" pitchFamily="2" charset="0"/>
            </a:endParaRPr>
          </a:p>
        </p:txBody>
      </p:sp>
    </p:spTree>
    <p:extLst>
      <p:ext uri="{BB962C8B-B14F-4D97-AF65-F5344CB8AC3E}">
        <p14:creationId xmlns:p14="http://schemas.microsoft.com/office/powerpoint/2010/main" val="393093260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28913EF6-1A90-43F7-B9E2-B6CE298E4A36}"/>
              </a:ext>
            </a:extLst>
          </p:cNvPr>
          <p:cNvSpPr>
            <a:spLocks noGrp="1"/>
          </p:cNvSpPr>
          <p:nvPr>
            <p:ph type="title"/>
          </p:nvPr>
        </p:nvSpPr>
        <p:spPr>
          <a:xfrm>
            <a:off x="838200" y="401221"/>
            <a:ext cx="10515600" cy="1348065"/>
          </a:xfrm>
        </p:spPr>
        <p:txBody>
          <a:bodyPr>
            <a:normAutofit/>
          </a:bodyPr>
          <a:lstStyle/>
          <a:p>
            <a:r>
              <a:rPr lang="tr-TR" sz="6800" b="1" i="1">
                <a:solidFill>
                  <a:schemeClr val="bg1"/>
                </a:solidFill>
                <a:latin typeface="Segoe UI" panose="020B0502040204020203" pitchFamily="34" charset="0"/>
                <a:cs typeface="Segoe UI" panose="020B0502040204020203" pitchFamily="34" charset="0"/>
              </a:rPr>
              <a:t>Bayes' Theorem</a:t>
            </a:r>
          </a:p>
        </p:txBody>
      </p:sp>
      <p:sp>
        <p:nvSpPr>
          <p:cNvPr id="3" name="İçerik Yer Tutucusu 2">
            <a:extLst>
              <a:ext uri="{FF2B5EF4-FFF2-40B4-BE49-F238E27FC236}">
                <a16:creationId xmlns:a16="http://schemas.microsoft.com/office/drawing/2014/main" id="{8F6DAB4A-741C-4E14-9E1E-B5F502CE6C4C}"/>
              </a:ext>
            </a:extLst>
          </p:cNvPr>
          <p:cNvSpPr>
            <a:spLocks noGrp="1"/>
          </p:cNvSpPr>
          <p:nvPr>
            <p:ph idx="1"/>
          </p:nvPr>
        </p:nvSpPr>
        <p:spPr>
          <a:xfrm>
            <a:off x="325120" y="2586788"/>
            <a:ext cx="11663680" cy="4047691"/>
          </a:xfrm>
        </p:spPr>
        <p:txBody>
          <a:bodyPr>
            <a:normAutofit/>
          </a:bodyPr>
          <a:lstStyle/>
          <a:p>
            <a:pPr>
              <a:lnSpc>
                <a:spcPct val="100000"/>
              </a:lnSpc>
            </a:pPr>
            <a:r>
              <a:rPr lang="en-US" sz="2400" i="1" u="sng" dirty="0">
                <a:latin typeface="Segoe UI" panose="020B0502040204020203" pitchFamily="34" charset="0"/>
                <a:cs typeface="Segoe UI" panose="020B0502040204020203" pitchFamily="34" charset="0"/>
                <a:hlinkClick r:id="rId2"/>
              </a:rPr>
              <a:t>Bayes' theorem</a:t>
            </a:r>
            <a:r>
              <a:rPr lang="en-US" sz="2400" i="1" dirty="0">
                <a:latin typeface="Segoe UI" panose="020B0502040204020203" pitchFamily="34" charset="0"/>
                <a:cs typeface="Segoe UI" panose="020B0502040204020203" pitchFamily="34" charset="0"/>
              </a:rPr>
              <a:t>, named after 18th-century British mathematician Thomas Bayes, is a mathematical formula for determining conditional probability. The theorem provides a way to revise existing predictions or theories (update probabilities) given new or additional evidence. In finance, Bayes' theorem can be used to rate the </a:t>
            </a:r>
            <a:r>
              <a:rPr lang="en-US" sz="2400" i="1" u="sng" dirty="0">
                <a:latin typeface="Segoe UI" panose="020B0502040204020203" pitchFamily="34" charset="0"/>
                <a:cs typeface="Segoe UI" panose="020B0502040204020203" pitchFamily="34" charset="0"/>
                <a:hlinkClick r:id="rId3"/>
              </a:rPr>
              <a:t>risk</a:t>
            </a:r>
            <a:r>
              <a:rPr lang="en-US" sz="2400" i="1" dirty="0">
                <a:latin typeface="Segoe UI" panose="020B0502040204020203" pitchFamily="34" charset="0"/>
                <a:cs typeface="Segoe UI" panose="020B0502040204020203" pitchFamily="34" charset="0"/>
              </a:rPr>
              <a:t> of lending money to potential borrowers.</a:t>
            </a:r>
          </a:p>
          <a:p>
            <a:pPr>
              <a:lnSpc>
                <a:spcPct val="100000"/>
              </a:lnSpc>
            </a:pPr>
            <a:r>
              <a:rPr lang="en-US" sz="2400" i="1" dirty="0">
                <a:latin typeface="Segoe UI" panose="020B0502040204020203" pitchFamily="34" charset="0"/>
                <a:cs typeface="Segoe UI" panose="020B0502040204020203" pitchFamily="34" charset="0"/>
              </a:rPr>
              <a:t>Bayes' theorem is also called Bayes' Rule or Bayes' Law and is the foundation of the field of Bayesian statistics. This set of rules of probability allows one to update their predictions of events occurring based on new information that has been received, making for better and more dynamic estimates.</a:t>
            </a:r>
          </a:p>
        </p:txBody>
      </p:sp>
    </p:spTree>
    <p:extLst>
      <p:ext uri="{BB962C8B-B14F-4D97-AF65-F5344CB8AC3E}">
        <p14:creationId xmlns:p14="http://schemas.microsoft.com/office/powerpoint/2010/main" val="223110037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66</TotalTime>
  <Words>702</Words>
  <Application>Microsoft Office PowerPoint</Application>
  <PresentationFormat>Geniş ekran</PresentationFormat>
  <Paragraphs>48</Paragraphs>
  <Slides>11</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11</vt:i4>
      </vt:variant>
    </vt:vector>
  </HeadingPairs>
  <TitlesOfParts>
    <vt:vector size="18" baseType="lpstr">
      <vt:lpstr>Arial</vt:lpstr>
      <vt:lpstr>Modern Love</vt:lpstr>
      <vt:lpstr>Segoe Print</vt:lpstr>
      <vt:lpstr>Segoe UI</vt:lpstr>
      <vt:lpstr>The Hand</vt:lpstr>
      <vt:lpstr>Whitney</vt:lpstr>
      <vt:lpstr>SketchyVTI</vt:lpstr>
      <vt:lpstr>Conditional Probability</vt:lpstr>
      <vt:lpstr>What is Conditional Probability?</vt:lpstr>
      <vt:lpstr>For Example</vt:lpstr>
      <vt:lpstr>PowerPoint Sunusu</vt:lpstr>
      <vt:lpstr>KEY TAKEAWAYS</vt:lpstr>
      <vt:lpstr>Notation</vt:lpstr>
      <vt:lpstr>Example: Tossing a coin</vt:lpstr>
      <vt:lpstr>Example: Marbles in a Bag</vt:lpstr>
      <vt:lpstr>Bayes' Theorem</vt:lpstr>
      <vt:lpstr>Bayes Theorem Formula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Probability</dc:title>
  <dc:creator>Aygün Bayır</dc:creator>
  <cp:lastModifiedBy>Aygün Bayır</cp:lastModifiedBy>
  <cp:revision>13</cp:revision>
  <dcterms:created xsi:type="dcterms:W3CDTF">2021-06-26T10:25:19Z</dcterms:created>
  <dcterms:modified xsi:type="dcterms:W3CDTF">2021-06-27T17:24:38Z</dcterms:modified>
</cp:coreProperties>
</file>