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369472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8369472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7b27a92d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7b27a92d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7b27a92d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7b27a92d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b27a92d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7b27a92d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b27a92d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b27a92d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3694720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3694720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arduino.cc/projecthub/andriy-baranov/from-bt-to-wifi-creating-wifi-controlled-arduino-robot-car-09b7c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51308" y="170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1C232"/>
                </a:solidFill>
              </a:rPr>
              <a:t>ME 417 Final Project</a:t>
            </a:r>
            <a:endParaRPr b="1" i="1">
              <a:solidFill>
                <a:srgbClr val="F1C232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711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E599"/>
                </a:solidFill>
              </a:rPr>
              <a:t>Self-Parking Car</a:t>
            </a:r>
            <a:endParaRPr sz="3000">
              <a:solidFill>
                <a:srgbClr val="FFE5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1C23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E599"/>
                </a:solidFill>
              </a:rPr>
              <a:t>Nezih Sunman &amp; Ayhan Alp Aydeniz</a:t>
            </a:r>
            <a:endParaRPr sz="24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5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1C232"/>
                </a:solidFill>
              </a:rPr>
              <a:t>Result: </a:t>
            </a:r>
            <a:endParaRPr b="1" i="1">
              <a:solidFill>
                <a:srgbClr val="F1C23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400"/>
              <a:buChar char="●"/>
            </a:pPr>
            <a:r>
              <a:rPr lang="en" sz="2400" i="1">
                <a:solidFill>
                  <a:srgbClr val="FFE599"/>
                </a:solidFill>
              </a:rPr>
              <a:t>Rx-Tx Comminication I2C protocol</a:t>
            </a:r>
            <a:endParaRPr sz="2400" i="1">
              <a:solidFill>
                <a:srgbClr val="FFE5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FFE599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400"/>
              <a:buChar char="●"/>
            </a:pPr>
            <a:r>
              <a:rPr lang="en" sz="2400" i="1">
                <a:solidFill>
                  <a:srgbClr val="FFE599"/>
                </a:solidFill>
              </a:rPr>
              <a:t>Wifi Connection and Android Application</a:t>
            </a:r>
            <a:endParaRPr sz="2400" i="1">
              <a:solidFill>
                <a:srgbClr val="FFE5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FFE599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400"/>
              <a:buChar char="●"/>
            </a:pPr>
            <a:r>
              <a:rPr lang="en" sz="2400" i="1">
                <a:solidFill>
                  <a:srgbClr val="FFE599"/>
                </a:solidFill>
              </a:rPr>
              <a:t>Parking Strategies  in Multiple Case</a:t>
            </a:r>
            <a:endParaRPr sz="2400" i="1">
              <a:solidFill>
                <a:srgbClr val="FFE5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FFE599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400"/>
              <a:buChar char="●"/>
            </a:pPr>
            <a:r>
              <a:rPr lang="en" sz="2400" i="1">
                <a:solidFill>
                  <a:srgbClr val="FFE599"/>
                </a:solidFill>
              </a:rPr>
              <a:t>Taking Multiple Sensor Input and Output Simultaneously</a:t>
            </a:r>
            <a:endParaRPr sz="2400" i="1">
              <a:solidFill>
                <a:srgbClr val="FFE5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1C232"/>
                </a:solidFill>
              </a:rPr>
              <a:t>Lastly ...</a:t>
            </a:r>
            <a:endParaRPr b="1" i="1">
              <a:solidFill>
                <a:srgbClr val="F1C232"/>
              </a:solidFill>
            </a:endParaRPr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Self Parking Car &amp; Videos</a:t>
            </a:r>
            <a:endParaRPr>
              <a:solidFill>
                <a:srgbClr val="FFE599"/>
              </a:solidFill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075" y="0"/>
            <a:ext cx="49869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201200" y="302850"/>
            <a:ext cx="8520600" cy="45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E599"/>
                </a:solidFill>
              </a:rPr>
              <a:t>Is there any questions?</a:t>
            </a:r>
            <a:endParaRPr b="1" i="1">
              <a:solidFill>
                <a:srgbClr val="FFE5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E599"/>
                </a:solidFill>
              </a:rPr>
              <a:t>Thank you</a:t>
            </a:r>
            <a:endParaRPr b="1">
              <a:solidFill>
                <a:srgbClr val="FFE5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61000" y="703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1C232"/>
                </a:solidFill>
              </a:rPr>
              <a:t>Introduction</a:t>
            </a:r>
            <a:endParaRPr b="1" i="1">
              <a:solidFill>
                <a:srgbClr val="F1C232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385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800"/>
              <a:buChar char="●"/>
            </a:pPr>
            <a:r>
              <a:rPr lang="en" dirty="0">
                <a:solidFill>
                  <a:srgbClr val="FFE599"/>
                </a:solidFill>
              </a:rPr>
              <a:t>Self Parking Car is</a:t>
            </a:r>
            <a:br>
              <a:rPr lang="en" dirty="0">
                <a:solidFill>
                  <a:srgbClr val="FFE599"/>
                </a:solidFill>
              </a:rPr>
            </a:br>
            <a:r>
              <a:rPr lang="en" dirty="0">
                <a:solidFill>
                  <a:srgbClr val="FFE599"/>
                </a:solidFill>
              </a:rPr>
              <a:t>based  on finite state machine</a:t>
            </a:r>
            <a:br>
              <a:rPr lang="en" dirty="0">
                <a:solidFill>
                  <a:srgbClr val="FFE599"/>
                </a:solidFill>
              </a:rPr>
            </a:br>
            <a:r>
              <a:rPr lang="en" dirty="0">
                <a:solidFill>
                  <a:srgbClr val="FFE599"/>
                </a:solidFill>
              </a:rPr>
              <a:t>(FSM)</a:t>
            </a:r>
            <a:endParaRPr dirty="0">
              <a:solidFill>
                <a:srgbClr val="FFE5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800"/>
              <a:buChar char="●"/>
            </a:pPr>
            <a:r>
              <a:rPr lang="en-US" dirty="0">
                <a:solidFill>
                  <a:srgbClr val="FFE599"/>
                </a:solidFill>
              </a:rPr>
              <a:t>A </a:t>
            </a:r>
            <a:r>
              <a:rPr lang="en" dirty="0">
                <a:solidFill>
                  <a:srgbClr val="FFE599"/>
                </a:solidFill>
              </a:rPr>
              <a:t>Certain Geometry And Method</a:t>
            </a:r>
            <a:endParaRPr dirty="0">
              <a:solidFill>
                <a:srgbClr val="FFE59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925" y="0"/>
            <a:ext cx="4925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61000" y="703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1C232"/>
                </a:solidFill>
              </a:rPr>
              <a:t>Objective</a:t>
            </a:r>
            <a:endParaRPr b="1" i="1">
              <a:solidFill>
                <a:srgbClr val="F1C232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712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800"/>
              <a:buChar char="●"/>
            </a:pPr>
            <a:r>
              <a:rPr lang="en">
                <a:solidFill>
                  <a:srgbClr val="FFE599"/>
                </a:solidFill>
              </a:rPr>
              <a:t>Self Parking Car in just parking available parking area</a:t>
            </a:r>
            <a:endParaRPr>
              <a:solidFill>
                <a:srgbClr val="FFE599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E599"/>
              </a:buClr>
              <a:buSzPts val="1800"/>
              <a:buChar char="●"/>
            </a:pPr>
            <a:r>
              <a:rPr lang="en">
                <a:solidFill>
                  <a:srgbClr val="FFE599"/>
                </a:solidFill>
              </a:rPr>
              <a:t>Certain Geometry Movement</a:t>
            </a:r>
            <a:endParaRPr>
              <a:solidFill>
                <a:srgbClr val="FFE599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E599"/>
              </a:buClr>
              <a:buSzPts val="1800"/>
              <a:buChar char="●"/>
            </a:pPr>
            <a:r>
              <a:rPr lang="en">
                <a:solidFill>
                  <a:srgbClr val="FFE599"/>
                </a:solidFill>
              </a:rPr>
              <a:t>Taking sensor input via the movement of the car</a:t>
            </a:r>
            <a:endParaRPr>
              <a:solidFill>
                <a:srgbClr val="FFE599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48800" cy="3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1C232"/>
                </a:solidFill>
              </a:rPr>
              <a:t>First step :</a:t>
            </a:r>
            <a:r>
              <a:rPr lang="en" dirty="0">
                <a:solidFill>
                  <a:srgbClr val="F1C232"/>
                </a:solidFill>
              </a:rPr>
              <a:t> </a:t>
            </a:r>
            <a:r>
              <a:rPr lang="en" i="1" dirty="0">
                <a:solidFill>
                  <a:srgbClr val="FFE599"/>
                </a:solidFill>
              </a:rPr>
              <a:t>Design and Schema 15.02.2019</a:t>
            </a:r>
            <a:endParaRPr i="1" dirty="0">
              <a:solidFill>
                <a:srgbClr val="FFE5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1C232"/>
                </a:solidFill>
              </a:rPr>
              <a:t>Second step:</a:t>
            </a:r>
            <a:r>
              <a:rPr lang="en" dirty="0">
                <a:solidFill>
                  <a:srgbClr val="F1C232"/>
                </a:solidFill>
              </a:rPr>
              <a:t> </a:t>
            </a:r>
            <a:r>
              <a:rPr lang="en" i="1" dirty="0">
                <a:solidFill>
                  <a:srgbClr val="FFE599"/>
                </a:solidFill>
              </a:rPr>
              <a:t>Purchasing 28.02.2019 &amp; 07.03.2019</a:t>
            </a:r>
            <a:endParaRPr i="1" dirty="0">
              <a:solidFill>
                <a:srgbClr val="FFE5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1C232"/>
                </a:solidFill>
              </a:rPr>
              <a:t>Third point: </a:t>
            </a:r>
            <a:r>
              <a:rPr lang="en" i="1" dirty="0">
                <a:solidFill>
                  <a:srgbClr val="FFE599"/>
                </a:solidFill>
              </a:rPr>
              <a:t>Assembly end of the March</a:t>
            </a:r>
            <a:endParaRPr i="1" dirty="0">
              <a:solidFill>
                <a:srgbClr val="FFE5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1C232"/>
                </a:solidFill>
              </a:rPr>
              <a:t>Fourth point:</a:t>
            </a:r>
            <a:r>
              <a:rPr lang="en" dirty="0">
                <a:solidFill>
                  <a:srgbClr val="F1C232"/>
                </a:solidFill>
              </a:rPr>
              <a:t> </a:t>
            </a:r>
            <a:r>
              <a:rPr lang="en" i="1" dirty="0">
                <a:solidFill>
                  <a:srgbClr val="FFE599"/>
                </a:solidFill>
              </a:rPr>
              <a:t>Coding the State Machine Logic</a:t>
            </a:r>
            <a:r>
              <a:rPr lang="en" dirty="0">
                <a:solidFill>
                  <a:srgbClr val="F1C232"/>
                </a:solidFill>
              </a:rPr>
              <a:t> </a:t>
            </a:r>
            <a:endParaRPr dirty="0">
              <a:solidFill>
                <a:srgbClr val="F1C23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1C232"/>
                </a:solidFill>
              </a:rPr>
              <a:t>Fifth point:</a:t>
            </a:r>
            <a:r>
              <a:rPr lang="en" dirty="0">
                <a:solidFill>
                  <a:srgbClr val="F1C232"/>
                </a:solidFill>
              </a:rPr>
              <a:t> </a:t>
            </a:r>
            <a:r>
              <a:rPr lang="en" i="1" dirty="0">
                <a:solidFill>
                  <a:srgbClr val="FFE599"/>
                </a:solidFill>
              </a:rPr>
              <a:t>Testing</a:t>
            </a:r>
            <a:r>
              <a:rPr lang="en" dirty="0">
                <a:solidFill>
                  <a:srgbClr val="FFE599"/>
                </a:solidFill>
              </a:rPr>
              <a:t> </a:t>
            </a:r>
            <a:endParaRPr dirty="0">
              <a:solidFill>
                <a:srgbClr val="FFE5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1C232"/>
                </a:solidFill>
              </a:rPr>
              <a:t>Sixth point: </a:t>
            </a:r>
            <a:r>
              <a:rPr lang="en" i="1" dirty="0">
                <a:solidFill>
                  <a:srgbClr val="FFE599"/>
                </a:solidFill>
              </a:rPr>
              <a:t>Presentation and Report (</a:t>
            </a:r>
            <a:r>
              <a:rPr lang="en-US" i="1" dirty="0">
                <a:solidFill>
                  <a:srgbClr val="FFE599"/>
                </a:solidFill>
              </a:rPr>
              <a:t>ongoing</a:t>
            </a:r>
            <a:r>
              <a:rPr lang="en" i="1" dirty="0">
                <a:solidFill>
                  <a:srgbClr val="FFE599"/>
                </a:solidFill>
              </a:rPr>
              <a:t>)</a:t>
            </a:r>
            <a:endParaRPr i="1" dirty="0">
              <a:solidFill>
                <a:srgbClr val="FFE5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1C232"/>
                </a:solidFill>
              </a:rPr>
              <a:t>Design and Schematic</a:t>
            </a:r>
            <a:endParaRPr b="1" i="1">
              <a:solidFill>
                <a:srgbClr val="F1C232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1350"/>
            <a:ext cx="4968349" cy="32940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>
            <a:spLocks noGrp="1"/>
          </p:cNvSpPr>
          <p:nvPr>
            <p:ph type="body" idx="2"/>
          </p:nvPr>
        </p:nvSpPr>
        <p:spPr>
          <a:xfrm>
            <a:off x="5325225" y="1152475"/>
            <a:ext cx="381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Char char="●"/>
            </a:pPr>
            <a:r>
              <a:rPr lang="en">
                <a:solidFill>
                  <a:srgbClr val="FFE599"/>
                </a:solidFill>
              </a:rPr>
              <a:t>4 piece 6V 250 RPM Motor and Wheel Set</a:t>
            </a:r>
            <a:endParaRPr>
              <a:solidFill>
                <a:srgbClr val="FFE5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Char char="●"/>
            </a:pPr>
            <a:r>
              <a:rPr lang="en">
                <a:solidFill>
                  <a:srgbClr val="FFE599"/>
                </a:solidFill>
              </a:rPr>
              <a:t>2 L298N Motor Driver</a:t>
            </a:r>
            <a:endParaRPr>
              <a:solidFill>
                <a:srgbClr val="FFE5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Char char="●"/>
            </a:pPr>
            <a:r>
              <a:rPr lang="en">
                <a:solidFill>
                  <a:srgbClr val="FFE599"/>
                </a:solidFill>
              </a:rPr>
              <a:t>1 NodeMCU 1.0 For Wireless</a:t>
            </a:r>
            <a:endParaRPr>
              <a:solidFill>
                <a:srgbClr val="FFE5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Char char="●"/>
            </a:pPr>
            <a:r>
              <a:rPr lang="en">
                <a:solidFill>
                  <a:srgbClr val="FFE599"/>
                </a:solidFill>
              </a:rPr>
              <a:t>5 HC-SR04 Arduino Ultrasonic Distance Sensor</a:t>
            </a:r>
            <a:endParaRPr>
              <a:solidFill>
                <a:srgbClr val="FFE5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Char char="●"/>
            </a:pPr>
            <a:r>
              <a:rPr lang="en">
                <a:solidFill>
                  <a:srgbClr val="FFE599"/>
                </a:solidFill>
              </a:rPr>
              <a:t>1 Arduino Mega </a:t>
            </a:r>
            <a:endParaRPr>
              <a:solidFill>
                <a:srgbClr val="FFE5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Char char="●"/>
            </a:pPr>
            <a:r>
              <a:rPr lang="en">
                <a:solidFill>
                  <a:srgbClr val="FFE599"/>
                </a:solidFill>
              </a:rPr>
              <a:t>1 Li-Po Battery 11.1 V 3S 2000mah</a:t>
            </a:r>
            <a:endParaRPr>
              <a:solidFill>
                <a:srgbClr val="FFE59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And lots of JUMPERS</a:t>
            </a:r>
            <a:endParaRPr>
              <a:solidFill>
                <a:srgbClr val="FFE59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1C232"/>
                </a:solidFill>
              </a:rPr>
              <a:t>Assembly</a:t>
            </a:r>
            <a:endParaRPr b="1" i="1">
              <a:solidFill>
                <a:srgbClr val="F1C232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425" y="1017725"/>
            <a:ext cx="6654350" cy="367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1C232"/>
                </a:solidFill>
              </a:rPr>
              <a:t>Implementation of Finite State Machine Logic</a:t>
            </a:r>
            <a:endParaRPr b="1" i="1">
              <a:solidFill>
                <a:srgbClr val="F1C232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6496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5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1C232"/>
                </a:solidFill>
              </a:rPr>
              <a:t>4 Different Parking Styles:</a:t>
            </a:r>
            <a:endParaRPr b="1" i="1">
              <a:solidFill>
                <a:srgbClr val="F1C23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400"/>
              <a:buChar char="●"/>
            </a:pPr>
            <a:r>
              <a:rPr lang="en" sz="2400" i="1">
                <a:solidFill>
                  <a:srgbClr val="FFE599"/>
                </a:solidFill>
              </a:rPr>
              <a:t>Left and right Back Park</a:t>
            </a:r>
            <a:endParaRPr sz="2400" i="1">
              <a:solidFill>
                <a:srgbClr val="FFE5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FFE599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400"/>
              <a:buChar char="●"/>
            </a:pPr>
            <a:r>
              <a:rPr lang="en" sz="2400" i="1">
                <a:solidFill>
                  <a:srgbClr val="FFE599"/>
                </a:solidFill>
              </a:rPr>
              <a:t>Front and left front parking</a:t>
            </a:r>
            <a:endParaRPr sz="2400" i="1">
              <a:solidFill>
                <a:srgbClr val="FFE5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FFE599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400"/>
              <a:buChar char="●"/>
            </a:pPr>
            <a:r>
              <a:rPr lang="en" sz="2400" i="1">
                <a:solidFill>
                  <a:srgbClr val="FFE599"/>
                </a:solidFill>
              </a:rPr>
              <a:t>Change left and right lane to the nearest one</a:t>
            </a:r>
            <a:endParaRPr sz="2400" i="1">
              <a:solidFill>
                <a:srgbClr val="FFE5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FFE599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400"/>
              <a:buChar char="●"/>
            </a:pPr>
            <a:r>
              <a:rPr lang="en" sz="2400" i="1">
                <a:solidFill>
                  <a:srgbClr val="FFE599"/>
                </a:solidFill>
              </a:rPr>
              <a:t>Manual parking from Android App</a:t>
            </a:r>
            <a:endParaRPr sz="2400" i="1">
              <a:solidFill>
                <a:srgbClr val="FFE5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58375" y="2086900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1C232"/>
                </a:solidFill>
              </a:rPr>
              <a:t>Android App</a:t>
            </a:r>
            <a:endParaRPr b="1" i="1">
              <a:solidFill>
                <a:srgbClr val="F1C23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>
                <a:solidFill>
                  <a:srgbClr val="FFE599"/>
                </a:solidFill>
              </a:rPr>
              <a:t>Source (</a:t>
            </a:r>
            <a:r>
              <a:rPr lang="en" sz="1400" u="sng">
                <a:solidFill>
                  <a:srgbClr val="FFE599"/>
                </a:solidFill>
                <a:hlinkClick r:id="rId3"/>
              </a:rPr>
              <a:t>https://create.arduino.cc/projecthub/andriy-baranov/from-bt-to-wifi-creating-wifi-controlled-arduino-robot-car-09b7c1</a:t>
            </a:r>
            <a:r>
              <a:rPr lang="en" sz="1400" b="1" i="1">
                <a:solidFill>
                  <a:srgbClr val="FFE599"/>
                </a:solidFill>
              </a:rPr>
              <a:t>)</a:t>
            </a:r>
            <a:endParaRPr sz="1400" b="1" i="1">
              <a:solidFill>
                <a:srgbClr val="FFE599"/>
              </a:solidFill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325" y="386200"/>
            <a:ext cx="2952401" cy="453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215</Words>
  <Application>Microsoft Office PowerPoint</Application>
  <PresentationFormat>On-screen Show 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ME 417 Final Project</vt:lpstr>
      <vt:lpstr>Introduction</vt:lpstr>
      <vt:lpstr>Objective</vt:lpstr>
      <vt:lpstr>First step : Design and Schema 15.02.2019 Second step: Purchasing 28.02.2019 &amp; 07.03.2019 Third point: Assembly end of the March Fourth point: Coding the State Machine Logic  Fifth point: Testing  Sixth point: Presentation and Report (ongoing)  </vt:lpstr>
      <vt:lpstr>Design and Schematic</vt:lpstr>
      <vt:lpstr>Assembly</vt:lpstr>
      <vt:lpstr>Implementation of Finite State Machine Logic</vt:lpstr>
      <vt:lpstr>4 Different Parking Styles:  Left and right Back Park  Front and left front parking  Change left and right lane to the nearest one  Manual parking from Android App  </vt:lpstr>
      <vt:lpstr>Android App Source (https://create.arduino.cc/projecthub/andriy-baranov/from-bt-to-wifi-creating-wifi-controlled-arduino-robot-car-09b7c1)</vt:lpstr>
      <vt:lpstr>Result:   Rx-Tx Comminication I2C protocol  Wifi Connection and Android Application  Parking Strategies  in Multiple Case  Taking Multiple Sensor Input and Output Simultaneously  </vt:lpstr>
      <vt:lpstr>Lastly ...</vt:lpstr>
      <vt:lpstr>  Is there any questions?   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417 Final Project</dc:title>
  <cp:lastModifiedBy>Nezih Sunman</cp:lastModifiedBy>
  <cp:revision>3</cp:revision>
  <dcterms:modified xsi:type="dcterms:W3CDTF">2019-05-20T09:45:35Z</dcterms:modified>
</cp:coreProperties>
</file>