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56" r:id="rId6"/>
    <p:sldId id="2145574957" r:id="rId7"/>
    <p:sldId id="2145574954" r:id="rId8"/>
    <p:sldId id="2145574956" r:id="rId9"/>
    <p:sldId id="2145574963" r:id="rId10"/>
    <p:sldId id="2145574958" r:id="rId11"/>
    <p:sldId id="2145574959" r:id="rId12"/>
    <p:sldId id="2145574960" r:id="rId13"/>
    <p:sldId id="2145574961" r:id="rId14"/>
    <p:sldId id="2145574962" r:id="rId15"/>
  </p:sldIdLst>
  <p:sldSz cx="12192000" cy="6858000"/>
  <p:notesSz cx="7104063" cy="10234613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" userDrawn="1">
          <p15:clr>
            <a:srgbClr val="A4A3A4"/>
          </p15:clr>
        </p15:guide>
        <p15:guide id="2" orient="horz" pos="96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4043" userDrawn="1">
          <p15:clr>
            <a:srgbClr val="A4A3A4"/>
          </p15:clr>
        </p15:guide>
        <p15:guide id="5" orient="horz" pos="4207" userDrawn="1">
          <p15:clr>
            <a:srgbClr val="A4A3A4"/>
          </p15:clr>
        </p15:guide>
        <p15:guide id="6" pos="3611" userDrawn="1">
          <p15:clr>
            <a:srgbClr val="A4A3A4"/>
          </p15:clr>
        </p15:guide>
        <p15:guide id="7" pos="4081" userDrawn="1">
          <p15:clr>
            <a:srgbClr val="A4A3A4"/>
          </p15:clr>
        </p15:guide>
        <p15:guide id="8" pos="7275" userDrawn="1">
          <p15:clr>
            <a:srgbClr val="A4A3A4"/>
          </p15:clr>
        </p15:guide>
        <p15:guide id="9" pos="1905" userDrawn="1">
          <p15:clr>
            <a:srgbClr val="A4A3A4"/>
          </p15:clr>
        </p15:guide>
        <p15:guide id="10" pos="393" userDrawn="1">
          <p15:clr>
            <a:srgbClr val="A4A3A4"/>
          </p15:clr>
        </p15:guide>
        <p15:guide id="11" orient="horz" pos="957" userDrawn="1">
          <p15:clr>
            <a:srgbClr val="A4A3A4"/>
          </p15:clr>
        </p15:guide>
        <p15:guide id="12" orient="horz" pos="4175" userDrawn="1">
          <p15:clr>
            <a:srgbClr val="A4A3A4"/>
          </p15:clr>
        </p15:guide>
        <p15:guide id="13" pos="5773" userDrawn="1">
          <p15:clr>
            <a:srgbClr val="A4A3A4"/>
          </p15:clr>
        </p15:guide>
        <p15:guide id="14" pos="4140" userDrawn="1">
          <p15:clr>
            <a:srgbClr val="A4A3A4"/>
          </p15:clr>
        </p15:guide>
        <p15:guide id="15" pos="5752" userDrawn="1">
          <p15:clr>
            <a:srgbClr val="A4A3A4"/>
          </p15:clr>
        </p15:guide>
        <p15:guide id="16" orient="horz" pos="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han, Ozan AVL/DE" initials="AOA" lastIdx="1" clrIdx="0">
    <p:extLst>
      <p:ext uri="{19B8F6BF-5375-455C-9EA6-DF929625EA0E}">
        <p15:presenceInfo xmlns:p15="http://schemas.microsoft.com/office/powerpoint/2012/main" userId="S::Ozan.Ayhan@avl.com::bb477c64-0a32-4a97-b4dd-d196c7ecdd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0C6"/>
    <a:srgbClr val="FF3300"/>
    <a:srgbClr val="411907"/>
    <a:srgbClr val="003248"/>
    <a:srgbClr val="448880"/>
    <a:srgbClr val="F7D5F8"/>
    <a:srgbClr val="D616F6"/>
    <a:srgbClr val="44BCB1"/>
    <a:srgbClr val="04FC33"/>
    <a:srgbClr val="038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819" autoAdjust="0"/>
  </p:normalViewPr>
  <p:slideViewPr>
    <p:cSldViewPr>
      <p:cViewPr varScale="1">
        <p:scale>
          <a:sx n="114" d="100"/>
          <a:sy n="114" d="100"/>
        </p:scale>
        <p:origin x="360" y="96"/>
      </p:cViewPr>
      <p:guideLst>
        <p:guide orient="horz" pos="643"/>
        <p:guide orient="horz" pos="964"/>
        <p:guide orient="horz" pos="2160"/>
        <p:guide orient="horz" pos="4043"/>
        <p:guide orient="horz" pos="4207"/>
        <p:guide pos="3611"/>
        <p:guide pos="4081"/>
        <p:guide pos="7275"/>
        <p:guide pos="1905"/>
        <p:guide pos="393"/>
        <p:guide orient="horz" pos="957"/>
        <p:guide orient="horz" pos="4175"/>
        <p:guide pos="5773"/>
        <p:guide pos="4140"/>
        <p:guide pos="5752"/>
        <p:guide orient="horz" pos="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59" d="100"/>
          <a:sy n="59" d="100"/>
        </p:scale>
        <p:origin x="3235" y="58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06F053B8-FB04-4AB0-A080-AB7AE9E56315}" type="datetimeFigureOut">
              <a:rPr lang="de-DE" smtClean="0"/>
              <a:pPr/>
              <a:t>08.11.2021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C6B928E-9091-4764-9D3D-C4097BD978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2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A4D91BE1-7962-4D26-99A9-07CE70F19314}" type="datetimeFigureOut">
              <a:rPr lang="de-DE" smtClean="0"/>
              <a:pPr/>
              <a:t>08.11.2021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3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3809F13D-5E3F-4C20-ADC0-C88A2660A51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92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_Autor1">
            <a:extLst>
              <a:ext uri="{FF2B5EF4-FFF2-40B4-BE49-F238E27FC236}">
                <a16:creationId xmlns:a16="http://schemas.microsoft.com/office/drawing/2014/main" id="{7EB48C31-1C1C-4AC0-9CDA-B24163F5536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E91BB1B9-E479-4743-8939-B483D4688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1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Presentation Subline Lorem Ipsum</a:t>
            </a: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FE79A73F-8F28-4543-AF07-21C524AF4027}"/>
              </a:ext>
            </a:extLst>
          </p:cNvPr>
          <p:cNvSpPr txBox="1">
            <a:spLocks/>
          </p:cNvSpPr>
          <p:nvPr userDrawn="1"/>
        </p:nvSpPr>
        <p:spPr>
          <a:xfrm>
            <a:off x="720000" y="6487200"/>
            <a:ext cx="5770800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None/>
              <a:defRPr sz="240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438339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tabLst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000" spc="0" baseline="0"/>
              <a:t>AVL Software and Functions GmbH</a:t>
            </a:r>
            <a:endParaRPr lang="en-US" sz="1000" spc="0" baseline="0" dirty="0"/>
          </a:p>
        </p:txBody>
      </p:sp>
      <p:sp>
        <p:nvSpPr>
          <p:cNvPr id="13" name="Rechteck 9">
            <a:extLst>
              <a:ext uri="{FF2B5EF4-FFF2-40B4-BE49-F238E27FC236}">
                <a16:creationId xmlns:a16="http://schemas.microsoft.com/office/drawing/2014/main" id="{C455AFA5-0E52-48FF-9DD8-8D0EC2B7FCA8}"/>
              </a:ext>
            </a:extLst>
          </p:cNvPr>
          <p:cNvSpPr/>
          <p:nvPr userDrawn="1"/>
        </p:nvSpPr>
        <p:spPr>
          <a:xfrm>
            <a:off x="10573200" y="6778800"/>
            <a:ext cx="766800" cy="1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6AAD1F99-9957-4E40-AC89-A11B14E65CC7}"/>
              </a:ext>
            </a:extLst>
          </p:cNvPr>
          <p:cNvSpPr/>
          <p:nvPr userDrawn="1"/>
        </p:nvSpPr>
        <p:spPr bwMode="auto">
          <a:xfrm>
            <a:off x="10573200" y="6487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defTabSz="914400"/>
            <a:r>
              <a:rPr lang="en-US" sz="1000" noProof="0">
                <a:solidFill>
                  <a:schemeClr val="bg1"/>
                </a:solidFill>
              </a:rPr>
              <a:t>Confidential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8331BFAB-634F-45AC-8E8E-BD021F239E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0E33B2F-61F2-470C-AE4F-4E485D4496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4800"/>
            <a:ext cx="6840000" cy="1404000"/>
          </a:xfrm>
        </p:spPr>
        <p:txBody>
          <a:bodyPr rIns="0" bIns="3600"/>
          <a:lstStyle>
            <a:lvl1pPr>
              <a:lnSpc>
                <a:spcPct val="110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Document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817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4CFA-73FA-4FF9-BEC5-7476321DE0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DE48523-E91D-4264-A7A6-11520E830BF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50024BE-BB11-455C-9C32-C6F174DED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FA57364B-2E8A-4DED-8C23-B41533E644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F936F3F-0DB3-4406-95A9-53C8740C4D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1384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94F8C6D-7A18-4EE5-BCA4-92CEBC65D89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8979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3E922AD-3780-4C63-8C45-109F48698A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9024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28267E6-B996-4D40-B08A-5CCAF7FEFD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0249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28C7A6F-ABF2-4A43-8D86-4160AC02370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51200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63BE500-E6E1-41BF-B02F-899E750513C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4987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463F4C21-15EB-4DC7-ACFA-662867267B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877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14842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DA6DF-1BE3-4129-B261-15B4AF431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  <a:effectLst/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Edit master title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03D7FC7-5652-472E-8C83-E01045B2CC1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2901"/>
            <a:ext cx="11091600" cy="4539600"/>
          </a:xfrm>
        </p:spPr>
        <p:txBody>
          <a:bodyPr vert="horz" lIns="0" tIns="0" rIns="0" bIns="0" rtlCol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noProof="0" dirty="0">
                <a:solidFill>
                  <a:schemeClr val="tx1"/>
                </a:solidFill>
              </a:defRPr>
            </a:lvl1pPr>
            <a:lvl2pPr marL="468312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>
                <a:solidFill>
                  <a:schemeClr val="tx1"/>
                </a:solidFill>
              </a:defRPr>
            </a:lvl2pPr>
            <a:lvl3pPr marL="654050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400" noProof="0" dirty="0">
                <a:solidFill>
                  <a:schemeClr val="tx1"/>
                </a:solidFill>
              </a:defRPr>
            </a:lvl3pPr>
            <a:lvl4pPr marL="711200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noProof="0" dirty="0">
                <a:solidFill>
                  <a:schemeClr val="tx1"/>
                </a:solidFill>
              </a:defRPr>
            </a:lvl4pPr>
            <a:lvl5pPr marL="884237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baseline="0" noProof="0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160190B-0048-4000-BDD8-EDCAC1F7224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9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67E53-0ECB-44E4-8214-E179912637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99057BB-C5BD-4152-A026-0153631531D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1">
            <a:extLst>
              <a:ext uri="{FF2B5EF4-FFF2-40B4-BE49-F238E27FC236}">
                <a16:creationId xmlns:a16="http://schemas.microsoft.com/office/drawing/2014/main" id="{2A8E013D-4992-49C9-BC42-2E6474D8BB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84CBC69-F283-44C8-8359-7F132A0A1A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4816"/>
            <a:ext cx="11091600" cy="4246384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ClrTx/>
              <a:buFont typeface="Wingdings" panose="05000000000000000000" pitchFamily="2" charset="2"/>
              <a:buChar char="§"/>
              <a:defRPr lang="en-US" sz="1600" noProof="0" dirty="0"/>
            </a:lvl1pPr>
            <a:lvl2pPr marL="529200" indent="-3420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405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14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7738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32CAC-D4B3-4EFF-85DA-A481882BD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FDDAAEB-910F-4AD6-B5FC-8BCFD7D7304C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B9EBB46-B58F-4690-A1A2-8316670E95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3" y="1551600"/>
            <a:ext cx="11091862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17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58F5988-2F8A-FC46-B779-E92988D9B880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52D3A8-61ED-40DD-874B-AA7B44A2F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5BD79-7A43-43DF-8987-4A120DE9A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581B439-E37C-48B5-B6AE-861F83BA029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1">
            <a:extLst>
              <a:ext uri="{FF2B5EF4-FFF2-40B4-BE49-F238E27FC236}">
                <a16:creationId xmlns:a16="http://schemas.microsoft.com/office/drawing/2014/main" id="{275022A4-AAC9-41D7-ABBF-14A3BEF5EF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13853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E56B6-AAB3-44E7-9DBE-5A57D120D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81CB0B6-4141-42EB-91C1-1F94880E09C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2140428-89FD-4420-AC86-E5B7AE0168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7A47C04D-8C7C-4090-B21E-5A9F65CAA5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47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C0E89-4C4B-4F57-A235-49F9403B5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55C0B7A-1E72-460D-8173-6D2C2053D01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AC0435-38D1-41F4-965E-67D8784B86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1211082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54240-C216-4EDE-A6F1-C49C3EBDA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32C638C-3785-497B-8243-F2D2FBEA6B8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FDA6-3E19-4B8D-BFE5-4ED39B813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6" name="Inhaltsplatzhalter 10">
            <a:extLst>
              <a:ext uri="{FF2B5EF4-FFF2-40B4-BE49-F238E27FC236}">
                <a16:creationId xmlns:a16="http://schemas.microsoft.com/office/drawing/2014/main" id="{241837BA-008B-4E2A-81F4-BCF82A48224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23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E13F-B17B-487E-8BF6-64DCDFB35B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9805064-3741-48D3-BE43-6DE1F6816D0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5708E4-803E-43BC-88EE-1944610DDF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9754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Software and Functions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8DE80A2D-7E72-4122-AB08-DF1B3E72CAB2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FFD3EA3B-CF6D-445C-BA61-FDA3EA20B0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1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039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50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DD733-DEE0-4A41-B24D-F04B8E2EA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B768FCD-6F89-46B5-9AC3-EB0D41E5D67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E5BA661-0395-4A12-99CD-2D797E40ED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7A1026C-D313-473E-B2C6-08C93A6F966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245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B0F65-6548-4A41-BD88-41812B1AF3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E932AA9D-97B7-447C-B44A-945CCC6889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903BE74-3A05-4052-AC22-4A67DF224C65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A8A76A-6192-4422-9EE5-5A9BC4839D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E8510ECD-4719-413D-BC3B-8C2C32BDC03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131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A535F-9CC1-4E57-9089-C65432A9E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4258003-B7E3-4D89-983E-FEC28B822F0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34D7C0-91C3-4C7F-8359-02A884BEF3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2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2BCFE90-9D14-4A71-B056-7BEA4A7427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4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758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9">
            <a:extLst>
              <a:ext uri="{FF2B5EF4-FFF2-40B4-BE49-F238E27FC236}">
                <a16:creationId xmlns:a16="http://schemas.microsoft.com/office/drawing/2014/main" id="{1DDD2C40-54D0-4938-B10B-E447268E2A8E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84E44CFD-45B2-4D99-8721-7F284375D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A5DE476F-CFBE-43AB-BBFB-31572F11E80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A4D14DC8-9F91-408D-99E5-662C45BBF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3D9F7027-F6DB-4FD7-AD91-8203B3FC92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9776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0818D261-886B-884B-A01D-517C32B27479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xt_SecurityLevel">
            <a:extLst>
              <a:ext uri="{FF2B5EF4-FFF2-40B4-BE49-F238E27FC236}">
                <a16:creationId xmlns:a16="http://schemas.microsoft.com/office/drawing/2014/main" id="{CF3A7A99-3101-BE4C-850E-A043FCD64E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83EF6520-0DDA-814D-AF60-7A742377A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64ADAEBD-7678-7F46-9995-28E94E6D44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0FCC4C4-18A7-4601-833D-1AF10F5F22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5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D0B22A02-4215-234B-A760-EA245483C88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72481338-2700-B84A-8514-7453AC723C60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D807DA5-66AF-2647-AFD0-4F2587E415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195E1E76-7C1B-9B40-B9CA-1641892F9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9600E2F-01E5-43E5-A955-A067EC58B6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81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7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points and Background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0B55CBE8-7896-644C-8685-A72281C663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412875"/>
            <a:ext cx="12192000" cy="4675579"/>
          </a:xfrm>
        </p:spPr>
        <p:txBody>
          <a:bodyPr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766BEC6A-6D96-FB40-9FDF-B1F86017E1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0863" y="24497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03694AE3-8648-E94D-83DC-BF3FC5A58A8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50863" y="292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C1F8CCB5-7E2B-9940-B805-C28BA988738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550863" y="388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AEF99499-E3AF-2846-BA5E-27BAB612A495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50863" y="436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7E80EA54-1F16-EC4D-83FC-0DE02B25CBD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50863" y="4848913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E4E8EF44-3588-5243-82F3-5C0677B1F134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550863" y="34001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819E30D4-93CE-9740-BA48-09AB91CCCC65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0E25DB1-A7B3-9D46-AC74-23A75E704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626713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Software and Functions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E4C265FE-F40C-4E64-A257-EF03A84FD35B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AA0C7E81-2921-41D5-8F7E-0E1C9FE9F6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and figures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C2BCADA8-0A27-45C1-9B67-C5F832F43E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38338" y="5499765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69AFA3CF-8EA9-4FF0-B898-E8650758E1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38338" y="46872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A6074F46-9C34-4265-B754-C227531C3BA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38338" y="38628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5671A3CA-08DB-43FE-ACB1-CA2077B769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38338" y="30456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7" name="Textplatzhalter 25">
            <a:extLst>
              <a:ext uri="{FF2B5EF4-FFF2-40B4-BE49-F238E27FC236}">
                <a16:creationId xmlns:a16="http://schemas.microsoft.com/office/drawing/2014/main" id="{D1E09990-2217-43B8-A55A-A728582D97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8338" y="22284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963ED75B-F42D-406F-B6F6-242021FA7D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8338" y="14148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7A1ABF72-A56C-453A-B765-7A857AD07A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91680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7B03B578-A74B-9541-81CC-ECF8E95B9A5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767F7F93-DB5B-3B43-B731-87527B650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9816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4" pos="34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7AE46B8-F9ED-4EFF-8E25-F5BBBD16B4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6579" y="1414800"/>
            <a:ext cx="17028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1D901236-FC44-4212-A182-4A429B78460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66800" y="1414800"/>
            <a:ext cx="53532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FDB7DEC-6B27-4616-873E-6D9B0A2908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0862" y="3888000"/>
            <a:ext cx="3600000" cy="22032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A000F64E-475F-4EFA-9CFD-B76E507606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3600000" cy="22176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856EDB39-A547-3D46-B4E5-C3575D31649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263FEDB-D1C3-E247-97B1-E7B001D5FC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412666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 userDrawn="1">
          <p15:clr>
            <a:srgbClr val="FBAE40"/>
          </p15:clr>
        </p15:guide>
        <p15:guide id="4" orient="horz" pos="89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FA031-B3A4-4C8D-A760-65C7CF91A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A1586DDF-21D6-4D3F-9E9B-82256878EC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5086800" cy="4680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4E6ED2FC-FFA3-40A5-82BA-6088CFA6FB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4800" y="1429200"/>
            <a:ext cx="554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E3F02DC-AC9E-4643-A81D-BEEC00206FD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4800" y="1864800"/>
            <a:ext cx="554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65000"/>
                </a:schemeClr>
              </a:buClr>
              <a:buSzTx/>
              <a:tabLst/>
              <a:defRPr/>
            </a:pPr>
            <a:endParaRPr lang="en-US" noProof="0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04B81FD-0DA9-4E34-BE62-13F5C57FF9B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3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E4F25-37BB-4795-AF7B-B5044EA11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A0624E1-A40D-4071-938C-4C3E3199A015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B15EAF5-2C97-4AA5-AF67-B78150EA9A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8800" y="1429200"/>
            <a:ext cx="7200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2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D47D6D24-E1A8-4588-80BD-2B6E13C373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D945C161-AD8B-4AEF-8C9A-24E38B702F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880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F2AB036F-2771-480B-B506-0BD07BD5DD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8800" y="1864800"/>
            <a:ext cx="72000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2661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A5359-A038-4F6B-AFDE-26E938AE9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01F87DA-DD19-458C-92DF-0DC981CB081D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6326198E-786A-47CB-9444-98700F5563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14800" y="1429200"/>
            <a:ext cx="842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3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44358E43-241A-4AC1-8FF3-F4A56CEF76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2D679782-75FD-4D5C-A964-164B5488DB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0726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FE014052-EAF1-4B22-BFDA-FD43B343344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50800" y="47304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76B8ED6-F813-4543-ADD2-DF61365030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14799" y="1864800"/>
            <a:ext cx="842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878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394C9-930B-4EEB-82E7-75A3F1530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CCCB1FF-9D1D-4941-A7F1-5559A1A2398C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B2FE43DF-B11E-4A7B-88C7-D101B85B3C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A4A85F-C471-47A8-8025-A346A59041D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50800" y="1864800"/>
            <a:ext cx="110916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noProof="0" dirty="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5pPr>
            <a:lvl6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8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483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90B-5FCE-48DA-8CEF-4E2DC6DD2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84960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FA6CAED-D300-4935-8F08-28995A8E247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5B3308BC-29CA-464F-ACF3-40E7A291A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EF472B63-2EEF-4917-BDE4-C62AD638161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182880"/>
            <a:ext cx="2394000" cy="882000"/>
          </a:xfrm>
        </p:spPr>
        <p:txBody>
          <a:bodyPr vert="horz" lIns="0" tIns="0" rIns="0" bIns="0" rtlCol="0">
            <a:normAutofit/>
          </a:bodyPr>
          <a:lstStyle>
            <a:lvl1pPr>
              <a:defRPr lang="de-AT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52B3735-0172-4ECB-93ED-8E1339CB92AE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50800" y="1864800"/>
            <a:ext cx="11091600" cy="4226400"/>
          </a:xfrm>
        </p:spPr>
        <p:txBody>
          <a:bodyPr lIns="0" r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25672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3FA87F43-238B-4550-BEFF-A91E85C0485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50862" y="1414800"/>
            <a:ext cx="834632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F6E53-4ACF-284F-8CFB-3BB02F5E12B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3B3F83-92BE-4D95-BFFA-78ECB8437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6729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5">
            <a:extLst>
              <a:ext uri="{FF2B5EF4-FFF2-40B4-BE49-F238E27FC236}">
                <a16:creationId xmlns:a16="http://schemas.microsoft.com/office/drawing/2014/main" id="{E62D8050-47BC-426C-985A-6F4BE6AAD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20335" y="1414800"/>
            <a:ext cx="2520801" cy="46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  <p:sp>
        <p:nvSpPr>
          <p:cNvPr id="8" name="SmartArt-Platzhalter 3">
            <a:extLst>
              <a:ext uri="{FF2B5EF4-FFF2-40B4-BE49-F238E27FC236}">
                <a16:creationId xmlns:a16="http://schemas.microsoft.com/office/drawing/2014/main" id="{900ABE97-84EA-4750-A2CE-5CE354057487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834480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86809AA0-7ADE-CC40-B9E4-A940EF0E056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743FF1-F92A-4EB7-BC82-7EBBE63A3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56709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0D1AD1-0665-444D-9C19-BCD571585A0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7" name="SmartArt-Platzhalter 3">
            <a:extLst>
              <a:ext uri="{FF2B5EF4-FFF2-40B4-BE49-F238E27FC236}">
                <a16:creationId xmlns:a16="http://schemas.microsoft.com/office/drawing/2014/main" id="{FCC07CAF-F569-4F60-851A-70A76A70B7E1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11090274" cy="4676400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FA30BF-06A2-4E34-88BE-8C2380831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5076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Software and Functions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78EF5F37-8FC0-48A2-AE0B-955A8493C5A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BFE1F22-0A00-4322-B6A4-30D78CCA17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521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056D619-FB13-40A1-83C8-228C3242571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A5E1CF-5F42-48E3-811E-72A0F4486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466D5374-3998-421C-8D57-CB4A8BCBBC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33199" y="2336400"/>
            <a:ext cx="34092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44790D49-4493-4E84-8A22-055866DB90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000" y="2336400"/>
            <a:ext cx="34080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131C1DC4-B994-4244-872F-50BEC69FAD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2336400"/>
            <a:ext cx="3407583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3A011296-E292-479F-8F4D-AD9FA4310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1414800"/>
            <a:ext cx="3409200" cy="925200"/>
          </a:xfrm>
          <a:solidFill>
            <a:schemeClr val="accent1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23657D6C-AAD9-4A94-9FC3-B4976795C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1414800"/>
            <a:ext cx="3409200" cy="925200"/>
          </a:xfrm>
          <a:solidFill>
            <a:schemeClr val="accent2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47148AD1-52C6-473E-915A-41326EAAC8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199" y="1414800"/>
            <a:ext cx="3409200" cy="925200"/>
          </a:xfrm>
          <a:solidFill>
            <a:schemeClr val="accent3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</p:spTree>
    <p:extLst>
      <p:ext uri="{BB962C8B-B14F-4D97-AF65-F5344CB8AC3E}">
        <p14:creationId xmlns:p14="http://schemas.microsoft.com/office/powerpoint/2010/main" val="26340114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Image with AV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VL_Background_HowTo" descr="AVL_Background_HowTo">
            <a:extLst>
              <a:ext uri="{FF2B5EF4-FFF2-40B4-BE49-F238E27FC236}">
                <a16:creationId xmlns:a16="http://schemas.microsoft.com/office/drawing/2014/main" id="{5DBC909C-6ED0-4605-AD39-4031EC70DFE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Image with AVL Logo – How to:</a:t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>(1) Add picture by clicking on the symbol or drag and drop in the placeholder frame. </a:t>
            </a:r>
            <a:br>
              <a:rPr lang="en-US" dirty="0"/>
            </a:br>
            <a:r>
              <a:rPr lang="en-US" dirty="0"/>
              <a:t>(2) To insert AVL Logo Invers in the center click “….” button on AVL Tab ribbon group “AVL”.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5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BC4F904-56F4-4043-948A-D8DC49A01B6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12C1273-3F9E-CF41-8306-58FE89F0FD5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927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DFEAE3-C5D4-B84A-9C5F-61EA2AFC83C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55166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07EC9C59-DA37-4C4E-8C4A-1E76BFE838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553628-99F9-4F16-938B-4EB4E8FAF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135724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E61CA68-CAA1-47A5-9466-D2536F0D51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C664E7E6-F068-464E-AED8-5F0171DF023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F11602A0-C354-3944-99F9-BE878BCAA7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0800" y="39852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Textplatzhalter 1">
            <a:extLst>
              <a:ext uri="{FF2B5EF4-FFF2-40B4-BE49-F238E27FC236}">
                <a16:creationId xmlns:a16="http://schemas.microsoft.com/office/drawing/2014/main" id="{2BB72FDD-C8A8-194D-890B-3F37F6308A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52400" y="19908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1C37BFAC-8FC2-4854-9B4B-D9438028C77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CC770506-79D7-4FE2-89D1-C65A56D3D83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782C1C-7B1B-4B6D-A062-70A74683A8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9143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(up) and 2 Images 2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1D5FB2D1-C78F-5644-8E47-A469DD65720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6CD900-C389-3E4F-81A8-1180C4C454D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0F1D58FD-A9DF-8E45-B605-18C77D4054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5CDC03B6-9C7D-1442-B7D4-E3DD3013D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1" y="1412877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129EBF-9D98-4253-A7B5-859769D3DA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19383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 Text (up) and 1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B0DCED4A-16B2-274C-85D5-E16F4DA8BF6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1" y="4221088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E53457DE-7F96-984D-9A5F-2100C912C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7296DFC-0B87-4A40-BE1F-9C0AD144713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3814DF0C-D93A-394E-AB7E-6B4C58DAC9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C51FED20-922F-564D-B1A7-CEC464FADC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CD6C13-778C-428B-B5B0-95EA66E19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5982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1876FD15-EF95-FC46-9ADB-EF51BD20572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20336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10F5147C-F7CB-334D-86C9-C67E37A0EAB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66644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3086114F-6458-5349-9206-9855366B4F3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412952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FAF2DC92-1E5A-CE4A-AC24-5DBF7E9C3F4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59260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6105FF6-B2D8-1441-96C1-03E3EB68DF4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120336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039642C-98D1-234D-A48D-30945CB8A65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266644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6E36F89-D928-374B-8410-DC03A401692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12952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05B75FDA-0A35-0241-9AF8-B38876D1728B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9260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D4030E-E8DA-4A42-9F12-4E1AD6A70C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87647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3 Bubbles and 3 Text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05DF97E-2533-8242-A5E6-CFDA0E606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554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49D87B3D-0CF1-2C4A-AE34-5DB58F9583F5}"/>
              </a:ext>
            </a:extLst>
          </p:cNvPr>
          <p:cNvSpPr/>
          <p:nvPr userDrawn="1"/>
        </p:nvSpPr>
        <p:spPr>
          <a:xfrm>
            <a:off x="9462869" y="3266557"/>
            <a:ext cx="948952" cy="9489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893F3A66-C06B-AF4D-B8E5-8C3AF4BF16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208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885ADDFA-05BC-D346-943A-1AEA9B0E0763}"/>
              </a:ext>
            </a:extLst>
          </p:cNvPr>
          <p:cNvSpPr/>
          <p:nvPr userDrawn="1"/>
        </p:nvSpPr>
        <p:spPr>
          <a:xfrm>
            <a:off x="5621523" y="3266557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E346A757-DDF6-1245-B097-01AD00ED36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9D1DFD-4C3D-5D4D-90DB-298AF1F0D82F}"/>
              </a:ext>
            </a:extLst>
          </p:cNvPr>
          <p:cNvSpPr/>
          <p:nvPr userDrawn="1"/>
        </p:nvSpPr>
        <p:spPr>
          <a:xfrm>
            <a:off x="1780178" y="3266557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1412875"/>
            <a:ext cx="12191999" cy="1548093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FC74394-2361-4036-946A-DF935174C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894404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50863" y="1412875"/>
            <a:ext cx="11090275" cy="4679950"/>
          </a:xfrm>
        </p:spPr>
        <p:txBody>
          <a:bodyPr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FDD024-77B8-4F72-9618-EDCF20796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36799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C0890-933A-4D88-A6E5-9746C0D05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A0E19B7-C308-40D9-9BCE-A211FEB1AA1C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095EDB-7B1C-46FC-BCF4-F6DFB4310A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66051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9333AD54-0688-4827-A3AC-609CE0204B25}"/>
              </a:ext>
            </a:extLst>
          </p:cNvPr>
          <p:cNvSpPr/>
          <p:nvPr userDrawn="1"/>
        </p:nvSpPr>
        <p:spPr>
          <a:xfrm>
            <a:off x="7051575" y="2132856"/>
            <a:ext cx="948952" cy="94895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90D96EF-FB24-41D3-9C93-C799AA2A9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9118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3D51BC07-790E-4188-AD2B-47D993B2BE40}"/>
              </a:ext>
            </a:extLst>
          </p:cNvPr>
          <p:cNvSpPr/>
          <p:nvPr userDrawn="1"/>
        </p:nvSpPr>
        <p:spPr>
          <a:xfrm>
            <a:off x="4194642" y="2132856"/>
            <a:ext cx="948952" cy="9489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70B96139-F60A-40E9-AA90-E181EC18FB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387881"/>
            <a:ext cx="2520801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9" name="Oval 1">
            <a:extLst>
              <a:ext uri="{FF2B5EF4-FFF2-40B4-BE49-F238E27FC236}">
                <a16:creationId xmlns:a16="http://schemas.microsoft.com/office/drawing/2014/main" id="{471B4CFF-8E58-46D3-8506-09EF01B8EEE5}"/>
              </a:ext>
            </a:extLst>
          </p:cNvPr>
          <p:cNvSpPr/>
          <p:nvPr userDrawn="1"/>
        </p:nvSpPr>
        <p:spPr>
          <a:xfrm>
            <a:off x="1337308" y="2132856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A62A2C0-3F73-4976-AFA5-4B6B823594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2984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2E530B99-7497-4782-818B-B583EE1DA7AE}"/>
              </a:ext>
            </a:extLst>
          </p:cNvPr>
          <p:cNvSpPr/>
          <p:nvPr userDrawn="1"/>
        </p:nvSpPr>
        <p:spPr>
          <a:xfrm>
            <a:off x="9908508" y="2132856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926134B-8E87-4A87-82A1-0ED82399C9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3533" y="2336521"/>
            <a:ext cx="420915" cy="5749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12C0E25-90B1-4AD5-AD1E-66DADB5927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9725" y="2352547"/>
            <a:ext cx="338785" cy="5338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438E4E-E4E2-465F-88B1-1D7F140D906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3730" y="2429543"/>
            <a:ext cx="564641" cy="3798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19EB6E-9BFF-414E-8575-EBC9A4FD033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0663" y="2325011"/>
            <a:ext cx="564642" cy="5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71BF6-CE63-4A48-BBA3-FBAAA0533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0766F56-5CE5-4475-8462-F9292E8A922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graphicFrame>
        <p:nvGraphicFramePr>
          <p:cNvPr id="4" name="tbl_Info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FED11F-DDB0-4788-8494-C60C78F7F1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79360738"/>
              </p:ext>
            </p:extLst>
          </p:nvPr>
        </p:nvGraphicFramePr>
        <p:xfrm>
          <a:off x="550800" y="1864800"/>
          <a:ext cx="5193600" cy="2964731"/>
        </p:xfrm>
        <a:graphic>
          <a:graphicData uri="http://schemas.openxmlformats.org/drawingml/2006/table">
            <a:tbl>
              <a:tblPr/>
              <a:tblGrid>
                <a:gridCol w="200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Co-Author(s):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Approved by: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Leader: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Release date: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08.11.2021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Security level: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Confidential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 ID: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Department: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Untertitel 2">
            <a:extLst>
              <a:ext uri="{FF2B5EF4-FFF2-40B4-BE49-F238E27FC236}">
                <a16:creationId xmlns:a16="http://schemas.microsoft.com/office/drawing/2014/main" id="{82E6817F-0F8E-4A93-91C8-8C002A5A1E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00" y="1429200"/>
            <a:ext cx="11091600" cy="284400"/>
          </a:xfrm>
        </p:spPr>
        <p:txBody>
          <a:bodyPr lIns="0" rIns="0"/>
          <a:lstStyle>
            <a:lvl1pPr marL="0" indent="0" algn="l">
              <a:spcAft>
                <a:spcPts val="0"/>
              </a:spcAft>
              <a:buNone/>
              <a:defRPr b="0" cap="none" baseline="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Insert title here</a:t>
            </a:r>
          </a:p>
        </p:txBody>
      </p:sp>
      <p:sp>
        <p:nvSpPr>
          <p:cNvPr id="6" name="Bildplatzhalter 12">
            <a:extLst>
              <a:ext uri="{FF2B5EF4-FFF2-40B4-BE49-F238E27FC236}">
                <a16:creationId xmlns:a16="http://schemas.microsoft.com/office/drawing/2014/main" id="{1D86D17B-77E5-418D-8559-EFB002A056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2984" y="1864800"/>
            <a:ext cx="5069416" cy="4137733"/>
          </a:xfrm>
        </p:spPr>
        <p:txBody>
          <a:bodyPr lIns="72000" tIns="72000"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picture by clicking on the symbol or place a picture within the placeholder frame.</a:t>
            </a:r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86522E2E-DC40-46C8-957D-FB1FA138AECC}"/>
              </a:ext>
            </a:extLst>
          </p:cNvPr>
          <p:cNvSpPr txBox="1"/>
          <p:nvPr userDrawn="1"/>
        </p:nvSpPr>
        <p:spPr>
          <a:xfrm>
            <a:off x="550800" y="5731549"/>
            <a:ext cx="5145600" cy="27098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67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2021, AVL Software and Functions GmbH</a:t>
            </a:r>
            <a:endParaRPr lang="en-US" sz="1067" noProof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430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4F4BC6-38FF-6D44-86CB-A1C7547CE936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2C04D41F-A36B-124F-B1FA-2681CD48980D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6DA23D-E56E-F849-A442-40F6806721EF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4B13E932-EC54-4884-97B7-16E49CA078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AD0A525-E15B-4D2E-BCA3-3436E50C550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1418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CE07761F-8075-594B-B2AC-409FB81BC5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46C6A-DA4D-6348-A390-91D12404C27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DC688-0A08-174B-9223-07D60B36E62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FDC8665-1AB9-4378-8A59-B3A53D699B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73710FB-DBA0-43BD-8D16-A05D7D9D2126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05163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002A4E0-7846-2048-A59A-AC79A0A012D4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5EB9B-DFD3-F247-8AAE-D6B244D9062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C27F4-415B-8A4E-8B8E-A624B9EE485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56A94198-E068-4F8F-8975-A2ED469CC3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B54ED7D-53DA-49CE-BD46-5234992396A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903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4AC22A3-6538-2744-ACBD-4EECEFDDFCFE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767839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6985B-F13E-1B47-A7C0-FCC7B18EE6EC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927E9-A12F-BE49-ADE4-0BFE3502D6B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A5AEB800-205E-4850-A299-590128CCA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251281-4B05-4260-A2CD-D9560A4C43BA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30634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27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6D109ACD-70AB-724C-ABCF-E36C7CB37E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7D35D1B4-226F-6848-9D70-8F48208C0EB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9F3A506C-7A9C-AC44-B6E3-77D77808934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6" name="Textplatzhalter 1.2">
            <a:extLst>
              <a:ext uri="{FF2B5EF4-FFF2-40B4-BE49-F238E27FC236}">
                <a16:creationId xmlns:a16="http://schemas.microsoft.com/office/drawing/2014/main" id="{C696809A-C38E-7847-A394-1EB1E9FCC0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12" name="Textplatzhalter 1.1">
            <a:extLst>
              <a:ext uri="{FF2B5EF4-FFF2-40B4-BE49-F238E27FC236}">
                <a16:creationId xmlns:a16="http://schemas.microsoft.com/office/drawing/2014/main" id="{AA85F2DF-ACC8-1648-B318-2812EDDA86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3" name="Textplatzhalter 1">
            <a:extLst>
              <a:ext uri="{FF2B5EF4-FFF2-40B4-BE49-F238E27FC236}">
                <a16:creationId xmlns:a16="http://schemas.microsoft.com/office/drawing/2014/main" id="{9D6B87CA-8968-7440-AE0A-F5F27FAD4CC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DC9A06-3DF9-4FAD-9D81-C7E1A7706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24" name="Textplatzhalter 1.2">
            <a:extLst>
              <a:ext uri="{FF2B5EF4-FFF2-40B4-BE49-F238E27FC236}">
                <a16:creationId xmlns:a16="http://schemas.microsoft.com/office/drawing/2014/main" id="{015783C9-682B-441A-9CF1-F4CD6BF6E5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703511" y="3358550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5" name="Textplatzhalter 1.1">
            <a:extLst>
              <a:ext uri="{FF2B5EF4-FFF2-40B4-BE49-F238E27FC236}">
                <a16:creationId xmlns:a16="http://schemas.microsoft.com/office/drawing/2014/main" id="{A79A032B-500F-4C73-B003-3C7BC637CFF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703511" y="3016830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6" name="Textplatzhalter 1.2">
            <a:extLst>
              <a:ext uri="{FF2B5EF4-FFF2-40B4-BE49-F238E27FC236}">
                <a16:creationId xmlns:a16="http://schemas.microsoft.com/office/drawing/2014/main" id="{40F6D00F-F0A8-4169-B6C4-BE973712593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703511" y="4432344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7" name="Textplatzhalter 1.1">
            <a:extLst>
              <a:ext uri="{FF2B5EF4-FFF2-40B4-BE49-F238E27FC236}">
                <a16:creationId xmlns:a16="http://schemas.microsoft.com/office/drawing/2014/main" id="{AF84CBD9-7652-4E6A-9353-DF96C1425CE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03511" y="4090624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8" name="Textplatzhalter 1.2">
            <a:extLst>
              <a:ext uri="{FF2B5EF4-FFF2-40B4-BE49-F238E27FC236}">
                <a16:creationId xmlns:a16="http://schemas.microsoft.com/office/drawing/2014/main" id="{79E58717-55B5-4F49-BF92-B33F60B68D7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03511" y="5508851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9" name="Textplatzhalter 1.1">
            <a:extLst>
              <a:ext uri="{FF2B5EF4-FFF2-40B4-BE49-F238E27FC236}">
                <a16:creationId xmlns:a16="http://schemas.microsoft.com/office/drawing/2014/main" id="{C2EB1E4F-1570-4F9C-B8BA-C53AFB92176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703511" y="5167131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3772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94EDF-3F29-4A9C-83C7-ADDDB043AE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3188B6D-9B1E-438B-99FF-FA2C74633E1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4" name="Textplatzhalter 4">
            <a:extLst>
              <a:ext uri="{FF2B5EF4-FFF2-40B4-BE49-F238E27FC236}">
                <a16:creationId xmlns:a16="http://schemas.microsoft.com/office/drawing/2014/main" id="{FFCEEBDB-4EB8-4B95-9925-7C0E454FB36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AB0724BA-51B0-4A8D-9F82-E633BABBAE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C11DB137-7E43-4FB1-8A2A-D711DE1C589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67" name="Textplatzhalter 1.2">
            <a:extLst>
              <a:ext uri="{FF2B5EF4-FFF2-40B4-BE49-F238E27FC236}">
                <a16:creationId xmlns:a16="http://schemas.microsoft.com/office/drawing/2014/main" id="{3254AD95-F9E1-4CA1-8EAF-15038DAB89F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68" name="Textplatzhalter 1.1">
            <a:extLst>
              <a:ext uri="{FF2B5EF4-FFF2-40B4-BE49-F238E27FC236}">
                <a16:creationId xmlns:a16="http://schemas.microsoft.com/office/drawing/2014/main" id="{D5579AB6-1C62-43BD-8DEA-357A29EB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69" name="Textplatzhalter 1">
            <a:extLst>
              <a:ext uri="{FF2B5EF4-FFF2-40B4-BE49-F238E27FC236}">
                <a16:creationId xmlns:a16="http://schemas.microsoft.com/office/drawing/2014/main" id="{65BBAADE-5208-4189-831F-BDCD50D4F49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70" name="Textplatzhalter 1.2">
            <a:extLst>
              <a:ext uri="{FF2B5EF4-FFF2-40B4-BE49-F238E27FC236}">
                <a16:creationId xmlns:a16="http://schemas.microsoft.com/office/drawing/2014/main" id="{03579526-CAC0-4F44-A279-524AEC1FE30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03511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1" name="Textplatzhalter 1.1">
            <a:extLst>
              <a:ext uri="{FF2B5EF4-FFF2-40B4-BE49-F238E27FC236}">
                <a16:creationId xmlns:a16="http://schemas.microsoft.com/office/drawing/2014/main" id="{926B7506-68AC-4F51-B976-287E94B9832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703511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2" name="Textplatzhalter 1.2">
            <a:extLst>
              <a:ext uri="{FF2B5EF4-FFF2-40B4-BE49-F238E27FC236}">
                <a16:creationId xmlns:a16="http://schemas.microsoft.com/office/drawing/2014/main" id="{35C2B663-BA0E-481C-97D8-B81FFAEB277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703511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3" name="Textplatzhalter 1.1">
            <a:extLst>
              <a:ext uri="{FF2B5EF4-FFF2-40B4-BE49-F238E27FC236}">
                <a16:creationId xmlns:a16="http://schemas.microsoft.com/office/drawing/2014/main" id="{AFC04CE1-4116-4B43-9256-CA40A47409A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703511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4" name="Textplatzhalter 1.2">
            <a:extLst>
              <a:ext uri="{FF2B5EF4-FFF2-40B4-BE49-F238E27FC236}">
                <a16:creationId xmlns:a16="http://schemas.microsoft.com/office/drawing/2014/main" id="{13E1D22E-4F77-48C8-8977-557BD20CB09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03511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5" name="Textplatzhalter 1.1">
            <a:extLst>
              <a:ext uri="{FF2B5EF4-FFF2-40B4-BE49-F238E27FC236}">
                <a16:creationId xmlns:a16="http://schemas.microsoft.com/office/drawing/2014/main" id="{ECCAE162-9383-4725-885C-D15B27CAB8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703511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88" name="Textplatzhalter 4">
            <a:extLst>
              <a:ext uri="{FF2B5EF4-FFF2-40B4-BE49-F238E27FC236}">
                <a16:creationId xmlns:a16="http://schemas.microsoft.com/office/drawing/2014/main" id="{F0758F8F-78B0-4EC4-9117-5F2C634F6F6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682003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89" name="Textplatzhalter 3">
            <a:extLst>
              <a:ext uri="{FF2B5EF4-FFF2-40B4-BE49-F238E27FC236}">
                <a16:creationId xmlns:a16="http://schemas.microsoft.com/office/drawing/2014/main" id="{0D98B5D4-EF3C-4B28-8792-06344AAFE11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682003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90" name="Textplatzhalter 2">
            <a:extLst>
              <a:ext uri="{FF2B5EF4-FFF2-40B4-BE49-F238E27FC236}">
                <a16:creationId xmlns:a16="http://schemas.microsoft.com/office/drawing/2014/main" id="{97768EE4-E2D7-4FC3-96FA-D812B521B17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682003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91" name="Textplatzhalter 1.2">
            <a:extLst>
              <a:ext uri="{FF2B5EF4-FFF2-40B4-BE49-F238E27FC236}">
                <a16:creationId xmlns:a16="http://schemas.microsoft.com/office/drawing/2014/main" id="{E08A6EE5-7A68-4407-BD41-576B456DAD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834714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2" name="Textplatzhalter 1.1">
            <a:extLst>
              <a:ext uri="{FF2B5EF4-FFF2-40B4-BE49-F238E27FC236}">
                <a16:creationId xmlns:a16="http://schemas.microsoft.com/office/drawing/2014/main" id="{D5349FC7-C5AA-4668-8BDE-8F56DB23E3B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834714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3" name="Textplatzhalter 1">
            <a:extLst>
              <a:ext uri="{FF2B5EF4-FFF2-40B4-BE49-F238E27FC236}">
                <a16:creationId xmlns:a16="http://schemas.microsoft.com/office/drawing/2014/main" id="{D434C2B8-389D-4B59-ADCC-AA6BBAA4526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682003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94" name="Textplatzhalter 1.2">
            <a:extLst>
              <a:ext uri="{FF2B5EF4-FFF2-40B4-BE49-F238E27FC236}">
                <a16:creationId xmlns:a16="http://schemas.microsoft.com/office/drawing/2014/main" id="{5116BDDB-9DB4-4093-A68B-226AA9E48D9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834714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5" name="Textplatzhalter 1.1">
            <a:extLst>
              <a:ext uri="{FF2B5EF4-FFF2-40B4-BE49-F238E27FC236}">
                <a16:creationId xmlns:a16="http://schemas.microsoft.com/office/drawing/2014/main" id="{2C322832-D7A5-4A78-8FD0-BE987B3F1DC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834714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6" name="Textplatzhalter 1.2">
            <a:extLst>
              <a:ext uri="{FF2B5EF4-FFF2-40B4-BE49-F238E27FC236}">
                <a16:creationId xmlns:a16="http://schemas.microsoft.com/office/drawing/2014/main" id="{94EF32CE-8BA5-4D1C-A844-0955DF44A6A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834714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7" name="Textplatzhalter 1.1">
            <a:extLst>
              <a:ext uri="{FF2B5EF4-FFF2-40B4-BE49-F238E27FC236}">
                <a16:creationId xmlns:a16="http://schemas.microsoft.com/office/drawing/2014/main" id="{2F3ADB77-6CA2-4204-BFCA-3989C2F7030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834714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8" name="Textplatzhalter 1.2">
            <a:extLst>
              <a:ext uri="{FF2B5EF4-FFF2-40B4-BE49-F238E27FC236}">
                <a16:creationId xmlns:a16="http://schemas.microsoft.com/office/drawing/2014/main" id="{E9D51514-63BB-4111-AE83-AC901C37EA3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834714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9" name="Textplatzhalter 1.1">
            <a:extLst>
              <a:ext uri="{FF2B5EF4-FFF2-40B4-BE49-F238E27FC236}">
                <a16:creationId xmlns:a16="http://schemas.microsoft.com/office/drawing/2014/main" id="{F39E7B04-17FD-477D-9AF5-8FD9169C459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834714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700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ator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D7077-C811-4E00-938D-24F4C63B2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6169D3E-DB0B-495D-97DA-0520153F5EEE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6">
            <a:extLst>
              <a:ext uri="{FF2B5EF4-FFF2-40B4-BE49-F238E27FC236}">
                <a16:creationId xmlns:a16="http://schemas.microsoft.com/office/drawing/2014/main" id="{6C42BA90-4BE3-49B4-8D95-BAA5C229B0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49737" y="2576198"/>
            <a:ext cx="4946463" cy="351709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430EBC2A-71A2-4CC0-B496-233A8B2B3A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49737" y="1798598"/>
            <a:ext cx="4946463" cy="777600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CD2DC75-1DA9-4461-8331-696E9B6AE5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384" y="1798599"/>
            <a:ext cx="1984889" cy="2232834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542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EC93B-0C0F-4F6B-8324-5FE32A993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CD4BB2AF-D4B7-4DB3-A2AE-D71BAE32C966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C494111F-E216-4949-B3A7-67DE9A52BF1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AA74CDA7-3319-49D9-AEC2-547D761354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8552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C0FB44-1662-44AA-98C6-5DC93F0800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48552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26C8FA-2051-4B15-B74D-38490989944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3685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2DF1E2-FE60-41F2-8378-3C96971849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33648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0908AF0D-6FAE-41D6-AD8F-38FE1B4589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3648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99118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74CE627-0AB5-4E11-AA91-6F903521757F}"/>
              </a:ext>
            </a:extLst>
          </p:cNvPr>
          <p:cNvPicPr>
            <a:picLocks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0800"/>
            <a:ext cx="12193200" cy="392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1089232" cy="1008112"/>
          </a:xfrm>
          <a:prstGeom prst="rect">
            <a:avLst/>
          </a:prstGeom>
          <a:effectLst/>
        </p:spPr>
        <p:txBody>
          <a:bodyPr vert="horz" lIns="0" tIns="0" rIns="90000" bIns="0" rtlCol="0" anchor="b">
            <a:noAutofit/>
          </a:bodyPr>
          <a:lstStyle/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1384" y="1412777"/>
            <a:ext cx="11089232" cy="4680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Insert text</a:t>
            </a:r>
          </a:p>
        </p:txBody>
      </p:sp>
      <p:pic>
        <p:nvPicPr>
          <p:cNvPr id="14" name="Rechteck 9">
            <a:extLst>
              <a:ext uri="{FF2B5EF4-FFF2-40B4-BE49-F238E27FC236}">
                <a16:creationId xmlns:a16="http://schemas.microsoft.com/office/drawing/2014/main" id="{67FDDDBD-BDBA-A245-9166-15EB2E4A3790}"/>
              </a:ext>
            </a:extLst>
          </p:cNvPr>
          <p:cNvPicPr>
            <a:picLocks/>
          </p:cNvPicPr>
          <p:nvPr userDrawn="1"/>
        </p:nvPicPr>
        <p:blipFill rotWithShape="1">
          <a:blip r:embed="rId57"/>
          <a:srcRect t="70142"/>
          <a:stretch/>
        </p:blipFill>
        <p:spPr>
          <a:xfrm>
            <a:off x="550863" y="6816135"/>
            <a:ext cx="1255477" cy="69249"/>
          </a:xfrm>
          <a:prstGeom prst="rect">
            <a:avLst/>
          </a:prstGeom>
        </p:spPr>
      </p:pic>
      <p:sp>
        <p:nvSpPr>
          <p:cNvPr id="18" name="footer_ProjectInfo">
            <a:extLst>
              <a:ext uri="{FF2B5EF4-FFF2-40B4-BE49-F238E27FC236}">
                <a16:creationId xmlns:a16="http://schemas.microsoft.com/office/drawing/2014/main" id="{4A6391E9-6F9F-2946-997E-3D4A3387F38E}"/>
              </a:ext>
            </a:extLst>
          </p:cNvPr>
          <p:cNvSpPr txBox="1">
            <a:spLocks/>
          </p:cNvSpPr>
          <p:nvPr userDrawn="1"/>
        </p:nvSpPr>
        <p:spPr>
          <a:xfrm>
            <a:off x="5766832" y="6489288"/>
            <a:ext cx="5524202" cy="392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 | 08 November 2021 |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feld 14">
            <a:extLst>
              <a:ext uri="{FF2B5EF4-FFF2-40B4-BE49-F238E27FC236}">
                <a16:creationId xmlns:a16="http://schemas.microsoft.com/office/drawing/2014/main" id="{5C7FC5C3-B2EC-8B45-AC3E-B4A53BFF6FCE}"/>
              </a:ext>
            </a:extLst>
          </p:cNvPr>
          <p:cNvSpPr txBox="1">
            <a:spLocks/>
          </p:cNvSpPr>
          <p:nvPr userDrawn="1"/>
        </p:nvSpPr>
        <p:spPr>
          <a:xfrm>
            <a:off x="1351800" y="6489288"/>
            <a:ext cx="457108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</a:t>
            </a:r>
            <a:fld id="{5404F204-AB56-BB46-89E0-707C1E8342FA}" type="slidenum">
              <a:rPr lang="en-GB" sz="1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6" name="footer_SecurityLevel">
            <a:extLst>
              <a:ext uri="{FF2B5EF4-FFF2-40B4-BE49-F238E27FC236}">
                <a16:creationId xmlns:a16="http://schemas.microsoft.com/office/drawing/2014/main" id="{2AAF2475-DDDB-B846-AF2B-C284E49CA64A}"/>
              </a:ext>
            </a:extLst>
          </p:cNvPr>
          <p:cNvSpPr txBox="1">
            <a:spLocks/>
          </p:cNvSpPr>
          <p:nvPr userDrawn="1"/>
        </p:nvSpPr>
        <p:spPr>
          <a:xfrm>
            <a:off x="550863" y="6489287"/>
            <a:ext cx="800937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498AA961-4FC8-470F-9671-00320F592769}"/>
              </a:ext>
            </a:extLst>
          </p:cNvPr>
          <p:cNvPicPr>
            <a:picLocks noChangeAspect="1"/>
          </p:cNvPicPr>
          <p:nvPr userDrawn="1"/>
        </p:nvPicPr>
        <p:blipFill>
          <a:blip r:embed="rId58" cstate="print">
            <a:extLst>
              <a:ext uri="{BEBA8EAE-BF5A-486C-A8C5-ECC9F3942E4B}">
                <a14:imgProps xmlns:a14="http://schemas.microsoft.com/office/drawing/2010/main">
                  <a14:imgLayer r:embed="rId59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400" y="6584400"/>
            <a:ext cx="489600" cy="2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745" r:id="rId2"/>
    <p:sldLayoutId id="2147483832" r:id="rId3"/>
    <p:sldLayoutId id="2147483831" r:id="rId4"/>
    <p:sldLayoutId id="2147483855" r:id="rId5"/>
    <p:sldLayoutId id="2147483829" r:id="rId6"/>
    <p:sldLayoutId id="2147483864" r:id="rId7"/>
    <p:sldLayoutId id="2147483857" r:id="rId8"/>
    <p:sldLayoutId id="2147483858" r:id="rId9"/>
    <p:sldLayoutId id="2147483859" r:id="rId10"/>
    <p:sldLayoutId id="2147483837" r:id="rId11"/>
    <p:sldLayoutId id="2147483861" r:id="rId12"/>
    <p:sldLayoutId id="2147483841" r:id="rId13"/>
    <p:sldLayoutId id="2147483654" r:id="rId14"/>
    <p:sldLayoutId id="2147483860" r:id="rId15"/>
    <p:sldLayoutId id="2147483865" r:id="rId16"/>
    <p:sldLayoutId id="2147483842" r:id="rId17"/>
    <p:sldLayoutId id="2147483866" r:id="rId18"/>
    <p:sldLayoutId id="2147483843" r:id="rId19"/>
    <p:sldLayoutId id="2147483761" r:id="rId20"/>
    <p:sldLayoutId id="2147483867" r:id="rId21"/>
    <p:sldLayoutId id="2147483844" r:id="rId22"/>
    <p:sldLayoutId id="2147483862" r:id="rId23"/>
    <p:sldLayoutId id="2147483845" r:id="rId24"/>
    <p:sldLayoutId id="2147483846" r:id="rId25"/>
    <p:sldLayoutId id="2147483746" r:id="rId26"/>
    <p:sldLayoutId id="2147483833" r:id="rId27"/>
    <p:sldLayoutId id="2147483797" r:id="rId28"/>
    <p:sldLayoutId id="2147483749" r:id="rId29"/>
    <p:sldLayoutId id="2147483750" r:id="rId30"/>
    <p:sldLayoutId id="2147483760" r:id="rId31"/>
    <p:sldLayoutId id="2147483850" r:id="rId32"/>
    <p:sldLayoutId id="2147483851" r:id="rId33"/>
    <p:sldLayoutId id="2147483852" r:id="rId34"/>
    <p:sldLayoutId id="2147483853" r:id="rId35"/>
    <p:sldLayoutId id="2147483854" r:id="rId36"/>
    <p:sldLayoutId id="2147483755" r:id="rId37"/>
    <p:sldLayoutId id="2147483754" r:id="rId38"/>
    <p:sldLayoutId id="2147483753" r:id="rId39"/>
    <p:sldLayoutId id="2147483849" r:id="rId40"/>
    <p:sldLayoutId id="2147483800" r:id="rId41"/>
    <p:sldLayoutId id="2147483804" r:id="rId42"/>
    <p:sldLayoutId id="2147483835" r:id="rId43"/>
    <p:sldLayoutId id="2147483802" r:id="rId44"/>
    <p:sldLayoutId id="2147483805" r:id="rId45"/>
    <p:sldLayoutId id="2147483806" r:id="rId46"/>
    <p:sldLayoutId id="2147483808" r:id="rId47"/>
    <p:sldLayoutId id="2147483807" r:id="rId48"/>
    <p:sldLayoutId id="2147483863" r:id="rId49"/>
    <p:sldLayoutId id="2147483763" r:id="rId50"/>
    <p:sldLayoutId id="2147483798" r:id="rId51"/>
    <p:sldLayoutId id="2147483799" r:id="rId52"/>
    <p:sldLayoutId id="2147483795" r:id="rId53"/>
    <p:sldLayoutId id="2147483869" r:id="rId5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i="0" kern="1200" cap="none" baseline="0">
          <a:solidFill>
            <a:schemeClr val="tx1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Wingdings" panose="05000000000000000000" pitchFamily="2" charset="2"/>
        <a:buNone/>
        <a:defRPr sz="1867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82588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50360" indent="-2264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30831" indent="-2391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72125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tabLst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8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44" userDrawn="1">
          <p15:clr>
            <a:srgbClr val="F26B43"/>
          </p15:clr>
        </p15:guide>
        <p15:guide id="4" orient="horz" pos="115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909F5A8-A7DE-4CE6-8596-F35CF608E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4021200"/>
            <a:ext cx="6840000" cy="71814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08.11.2021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813C10-EA94-4052-B5E2-D8F605C38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2494800"/>
            <a:ext cx="8184312" cy="1404000"/>
          </a:xfrm>
        </p:spPr>
        <p:txBody>
          <a:bodyPr/>
          <a:lstStyle/>
          <a:p>
            <a:r>
              <a:rPr lang="en-US" dirty="0"/>
              <a:t>Status Summary</a:t>
            </a:r>
            <a:br>
              <a:rPr lang="en-US" dirty="0"/>
            </a:br>
            <a:r>
              <a:rPr lang="en-US" sz="2800" dirty="0"/>
              <a:t>ARXML Generation from 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3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1A70D2-82EC-4C50-8122-CE8C0D15C03E}"/>
              </a:ext>
            </a:extLst>
          </p:cNvPr>
          <p:cNvGraphicFramePr>
            <a:graphicFrameLocks noGrp="1"/>
          </p:cNvGraphicFramePr>
          <p:nvPr/>
        </p:nvGraphicFramePr>
        <p:xfrm>
          <a:off x="2176178" y="1412872"/>
          <a:ext cx="7839644" cy="4679956"/>
        </p:xfrm>
        <a:graphic>
          <a:graphicData uri="http://schemas.openxmlformats.org/drawingml/2006/table">
            <a:tbl>
              <a:tblPr/>
              <a:tblGrid>
                <a:gridCol w="445254">
                  <a:extLst>
                    <a:ext uri="{9D8B030D-6E8A-4147-A177-3AD203B41FA5}">
                      <a16:colId xmlns:a16="http://schemas.microsoft.com/office/drawing/2014/main" val="2402264263"/>
                    </a:ext>
                  </a:extLst>
                </a:gridCol>
                <a:gridCol w="469107">
                  <a:extLst>
                    <a:ext uri="{9D8B030D-6E8A-4147-A177-3AD203B41FA5}">
                      <a16:colId xmlns:a16="http://schemas.microsoft.com/office/drawing/2014/main" val="3267538442"/>
                    </a:ext>
                  </a:extLst>
                </a:gridCol>
                <a:gridCol w="524763">
                  <a:extLst>
                    <a:ext uri="{9D8B030D-6E8A-4147-A177-3AD203B41FA5}">
                      <a16:colId xmlns:a16="http://schemas.microsoft.com/office/drawing/2014/main" val="426327973"/>
                    </a:ext>
                  </a:extLst>
                </a:gridCol>
                <a:gridCol w="5064760">
                  <a:extLst>
                    <a:ext uri="{9D8B030D-6E8A-4147-A177-3AD203B41FA5}">
                      <a16:colId xmlns:a16="http://schemas.microsoft.com/office/drawing/2014/main" val="3789461374"/>
                    </a:ext>
                  </a:extLst>
                </a:gridCol>
                <a:gridCol w="667880">
                  <a:extLst>
                    <a:ext uri="{9D8B030D-6E8A-4147-A177-3AD203B41FA5}">
                      <a16:colId xmlns:a16="http://schemas.microsoft.com/office/drawing/2014/main" val="4057383775"/>
                    </a:ext>
                  </a:extLst>
                </a:gridCol>
                <a:gridCol w="667880">
                  <a:extLst>
                    <a:ext uri="{9D8B030D-6E8A-4147-A177-3AD203B41FA5}">
                      <a16:colId xmlns:a16="http://schemas.microsoft.com/office/drawing/2014/main" val="4279962977"/>
                    </a:ext>
                  </a:extLst>
                </a:gridCol>
              </a:tblGrid>
              <a:tr h="19864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HFPCtlqm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81735"/>
                  </a:ext>
                </a:extLst>
              </a:tr>
              <a:tr h="22247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 Management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35066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Decleration of Modes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478576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Modes and Events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67114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Initialization / Finalization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19966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Meta-Model Excerpt Related to Modes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46039"/>
                  </a:ext>
                </a:extLst>
              </a:tr>
              <a:tr h="15891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094093"/>
                  </a:ext>
                </a:extLst>
              </a:tr>
              <a:tr h="22247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 Abstraction and Complex Drivers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437454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Level Hardware and Software Architecture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OK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OK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53370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Interfaces and APIs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451961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 Abstraction and its AUTOSAR Interfaces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46169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Sensors/Actuators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09212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I/O Hardware Abstraction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31233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Compex Driver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18048"/>
                  </a:ext>
                </a:extLst>
              </a:tr>
              <a:tr h="15891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83153"/>
                  </a:ext>
                </a:extLst>
              </a:tr>
              <a:tr h="22247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285590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Extending the ECU Software Composition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667147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Software Component Type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627476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Proxy Component Type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77375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Volatile Memory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822686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NvBlockComponent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41252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Components using nv data of NvBlockComponents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54108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NvBlockDescriptor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293580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NvBlockNeeds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14848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 Block and ROM Block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5695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NvBlockDataMapping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67104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 Server Ports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318313"/>
                  </a:ext>
                </a:extLst>
              </a:tr>
              <a:tr h="1589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SwcInternalBehavior of an NvBlockSwComponentType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7946" marR="7946" marT="79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5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79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7E4BC-4E80-446C-A67A-5A02F472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Activities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6944D-DD3B-491E-B1EE-7F20E04955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400" dirty="0" err="1"/>
              <a:t>Modeled</a:t>
            </a:r>
            <a:r>
              <a:rPr lang="de-DE" sz="1400" dirty="0"/>
              <a:t> CMS on Arche.</a:t>
            </a:r>
          </a:p>
          <a:p>
            <a:pPr lvl="1"/>
            <a:r>
              <a:rPr lang="de-DE" sz="1400" dirty="0" err="1"/>
              <a:t>Presentation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shared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TA </a:t>
            </a:r>
            <a:r>
              <a:rPr lang="de-DE" sz="1400" dirty="0" err="1"/>
              <a:t>team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findings</a:t>
            </a:r>
            <a:r>
              <a:rPr lang="de-DE" sz="1400" dirty="0"/>
              <a:t>.</a:t>
            </a:r>
          </a:p>
          <a:p>
            <a:r>
              <a:rPr lang="de-DE" sz="1400" dirty="0" err="1"/>
              <a:t>Modeled</a:t>
            </a:r>
            <a:r>
              <a:rPr lang="de-DE" sz="1400" dirty="0"/>
              <a:t> </a:t>
            </a:r>
            <a:r>
              <a:rPr lang="de-DE" sz="1400" dirty="0" err="1"/>
              <a:t>HFPCtlqm</a:t>
            </a:r>
            <a:r>
              <a:rPr lang="de-DE" sz="1400" dirty="0"/>
              <a:t> on Arche.</a:t>
            </a:r>
          </a:p>
          <a:p>
            <a:pPr lvl="1"/>
            <a:r>
              <a:rPr lang="de-DE" sz="1400" dirty="0" err="1"/>
              <a:t>Presentation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shared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TA </a:t>
            </a:r>
            <a:r>
              <a:rPr lang="de-DE" sz="1400" dirty="0" err="1"/>
              <a:t>team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findings</a:t>
            </a:r>
            <a:r>
              <a:rPr lang="de-DE" sz="1400" dirty="0"/>
              <a:t>.</a:t>
            </a:r>
          </a:p>
          <a:p>
            <a:r>
              <a:rPr lang="de-DE" sz="1400" dirty="0" err="1"/>
              <a:t>Raised</a:t>
            </a:r>
            <a:r>
              <a:rPr lang="de-DE" sz="1400" dirty="0"/>
              <a:t> </a:t>
            </a:r>
            <a:r>
              <a:rPr lang="de-DE" sz="1400" dirty="0" err="1"/>
              <a:t>tickets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identified</a:t>
            </a:r>
            <a:r>
              <a:rPr lang="de-DE" sz="1400" dirty="0"/>
              <a:t> </a:t>
            </a:r>
            <a:r>
              <a:rPr lang="de-DE" sz="1400" dirty="0" err="1"/>
              <a:t>gaps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above</a:t>
            </a:r>
            <a:r>
              <a:rPr lang="de-DE" sz="1400" dirty="0"/>
              <a:t>.</a:t>
            </a:r>
          </a:p>
          <a:p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SystemDesk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perform </a:t>
            </a:r>
            <a:r>
              <a:rPr lang="de-DE" sz="1400" dirty="0" err="1"/>
              <a:t>schematic</a:t>
            </a:r>
            <a:r>
              <a:rPr lang="de-DE" sz="1400" dirty="0"/>
              <a:t> </a:t>
            </a:r>
            <a:r>
              <a:rPr lang="de-DE" sz="1400" dirty="0" err="1"/>
              <a:t>validations</a:t>
            </a:r>
            <a:r>
              <a:rPr lang="de-DE" sz="1400" dirty="0"/>
              <a:t> </a:t>
            </a: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Autosar</a:t>
            </a:r>
            <a:r>
              <a:rPr lang="de-DE" sz="1400" dirty="0"/>
              <a:t> </a:t>
            </a:r>
            <a:r>
              <a:rPr lang="de-DE" sz="1400" dirty="0" err="1"/>
              <a:t>specs</a:t>
            </a:r>
            <a:r>
              <a:rPr lang="de-DE" sz="1400" dirty="0"/>
              <a:t>.</a:t>
            </a:r>
          </a:p>
          <a:p>
            <a:r>
              <a:rPr lang="de-DE" sz="1400" dirty="0" err="1"/>
              <a:t>Engaged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API Framework </a:t>
            </a:r>
            <a:r>
              <a:rPr lang="de-DE" sz="1400" dirty="0" err="1"/>
              <a:t>team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intermediate </a:t>
            </a:r>
            <a:r>
              <a:rPr lang="de-DE" sz="1400" dirty="0" err="1"/>
              <a:t>solution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arxml</a:t>
            </a:r>
            <a:r>
              <a:rPr lang="de-DE" sz="1400" dirty="0"/>
              <a:t> generation.</a:t>
            </a:r>
          </a:p>
        </p:txBody>
      </p:sp>
    </p:spTree>
    <p:extLst>
      <p:ext uri="{BB962C8B-B14F-4D97-AF65-F5344CB8AC3E}">
        <p14:creationId xmlns:p14="http://schemas.microsoft.com/office/powerpoint/2010/main" val="282910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7E4BC-4E80-446C-A67A-5A02F472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Summary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6944D-DD3B-491E-B1EE-7F20E04955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b="1" dirty="0" err="1"/>
              <a:t>Arxml</a:t>
            </a:r>
            <a:r>
              <a:rPr lang="de-DE" sz="1400" b="1" dirty="0"/>
              <a:t> Generation </a:t>
            </a:r>
            <a:r>
              <a:rPr lang="de-DE" sz="1400" b="1" dirty="0" err="1"/>
              <a:t>directly</a:t>
            </a:r>
            <a:r>
              <a:rPr lang="de-DE" sz="1400" b="1" dirty="0"/>
              <a:t> </a:t>
            </a:r>
            <a:r>
              <a:rPr lang="de-DE" sz="1400" b="1" dirty="0" err="1"/>
              <a:t>from</a:t>
            </a:r>
            <a:r>
              <a:rPr lang="de-DE" sz="1400" b="1" dirty="0"/>
              <a:t> Arche.</a:t>
            </a:r>
          </a:p>
          <a:p>
            <a:pPr lvl="1"/>
            <a:r>
              <a:rPr lang="de-DE" sz="1400" dirty="0" err="1"/>
              <a:t>Currently</a:t>
            </a:r>
            <a:r>
              <a:rPr lang="de-DE" sz="1400" dirty="0"/>
              <a:t>, </a:t>
            </a:r>
            <a:r>
              <a:rPr lang="de-DE" sz="1400" dirty="0" err="1"/>
              <a:t>arxml</a:t>
            </a:r>
            <a:r>
              <a:rPr lang="de-DE" sz="1400" dirty="0"/>
              <a:t> generation </a:t>
            </a:r>
            <a:r>
              <a:rPr lang="de-DE" sz="1400" dirty="0" err="1"/>
              <a:t>directly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MPS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resulting</a:t>
            </a:r>
            <a:r>
              <a:rPr lang="de-DE" sz="1400" dirty="0"/>
              <a:t> in </a:t>
            </a:r>
            <a:r>
              <a:rPr lang="de-DE" sz="1400" dirty="0" err="1"/>
              <a:t>many</a:t>
            </a:r>
            <a:r>
              <a:rPr lang="de-DE" sz="1400" dirty="0"/>
              <a:t> </a:t>
            </a:r>
            <a:r>
              <a:rPr lang="de-DE" sz="1400" dirty="0" err="1"/>
              <a:t>inconsistencies</a:t>
            </a:r>
            <a:r>
              <a:rPr lang="de-DE" sz="1400" dirty="0"/>
              <a:t>.</a:t>
            </a:r>
          </a:p>
          <a:p>
            <a:pPr lvl="1"/>
            <a:r>
              <a:rPr lang="de-DE" sz="1400" dirty="0"/>
              <a:t>Gaps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already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shared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TA </a:t>
            </a:r>
            <a:r>
              <a:rPr lang="de-DE" sz="1400" dirty="0" err="1"/>
              <a:t>organization</a:t>
            </a:r>
            <a:r>
              <a:rPr lang="de-DE" sz="1400" dirty="0"/>
              <a:t>. Most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issues</a:t>
            </a:r>
            <a:r>
              <a:rPr lang="de-DE" sz="1400" dirty="0"/>
              <a:t> </a:t>
            </a:r>
            <a:r>
              <a:rPr lang="de-DE" sz="1400" dirty="0" err="1"/>
              <a:t>raised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known</a:t>
            </a:r>
            <a:r>
              <a:rPr lang="de-DE" sz="1400" dirty="0"/>
              <a:t> </a:t>
            </a:r>
            <a:r>
              <a:rPr lang="de-DE" sz="1400" dirty="0" err="1"/>
              <a:t>issues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already</a:t>
            </a:r>
            <a:r>
              <a:rPr lang="de-DE" sz="1400" dirty="0"/>
              <a:t> </a:t>
            </a:r>
            <a:r>
              <a:rPr lang="de-DE" sz="1400" dirty="0" err="1"/>
              <a:t>planned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next</a:t>
            </a:r>
            <a:r>
              <a:rPr lang="de-DE" sz="1400" dirty="0"/>
              <a:t> </a:t>
            </a:r>
            <a:r>
              <a:rPr lang="de-DE" sz="1400" dirty="0" err="1"/>
              <a:t>releases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b="1" dirty="0"/>
              <a:t>Intermediate Solution</a:t>
            </a:r>
          </a:p>
          <a:p>
            <a:pPr lvl="1"/>
            <a:r>
              <a:rPr lang="de-DE" sz="1400" dirty="0"/>
              <a:t>An intermediate </a:t>
            </a:r>
            <a:r>
              <a:rPr lang="de-DE" sz="1400" dirty="0" err="1"/>
              <a:t>solution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implemented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API Framework </a:t>
            </a:r>
            <a:r>
              <a:rPr lang="de-DE" sz="1400" dirty="0" err="1"/>
              <a:t>team</a:t>
            </a:r>
            <a:r>
              <a:rPr lang="de-DE" sz="1400" dirty="0"/>
              <a:t>.</a:t>
            </a:r>
          </a:p>
          <a:p>
            <a:pPr lvl="1"/>
            <a:r>
              <a:rPr lang="de-DE" sz="1400" dirty="0"/>
              <a:t>This </a:t>
            </a:r>
            <a:r>
              <a:rPr lang="de-DE" sz="1400" dirty="0" err="1"/>
              <a:t>involves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Arche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generate</a:t>
            </a:r>
            <a:r>
              <a:rPr lang="de-DE" sz="1400" dirty="0"/>
              <a:t> .</a:t>
            </a:r>
            <a:r>
              <a:rPr lang="de-DE" sz="1400" dirty="0" err="1"/>
              <a:t>json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r>
              <a:rPr lang="de-DE" sz="1400" dirty="0"/>
              <a:t>, and </a:t>
            </a:r>
            <a:r>
              <a:rPr lang="de-DE" sz="1400" dirty="0" err="1"/>
              <a:t>using</a:t>
            </a:r>
            <a:r>
              <a:rPr lang="de-DE" sz="1400" dirty="0"/>
              <a:t> ARTOP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generate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.</a:t>
            </a:r>
            <a:r>
              <a:rPr lang="de-DE" sz="1400" dirty="0" err="1"/>
              <a:t>arxml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r>
              <a:rPr lang="de-DE" sz="1400" dirty="0"/>
              <a:t>.</a:t>
            </a:r>
          </a:p>
          <a:p>
            <a:pPr lvl="1"/>
            <a:r>
              <a:rPr lang="de-DE" sz="1400" dirty="0" err="1"/>
              <a:t>Some</a:t>
            </a:r>
            <a:r>
              <a:rPr lang="de-DE" sz="1400" dirty="0"/>
              <a:t> </a:t>
            </a:r>
            <a:r>
              <a:rPr lang="de-DE" sz="1400" dirty="0" err="1"/>
              <a:t>manual</a:t>
            </a:r>
            <a:r>
              <a:rPr lang="de-DE" sz="1400" dirty="0"/>
              <a:t> </a:t>
            </a:r>
            <a:r>
              <a:rPr lang="de-DE" sz="1400" dirty="0" err="1"/>
              <a:t>operation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still </a:t>
            </a:r>
            <a:r>
              <a:rPr lang="de-DE" sz="1400" dirty="0" err="1"/>
              <a:t>necessary</a:t>
            </a:r>
            <a:r>
              <a:rPr lang="de-DE" sz="1400" dirty="0"/>
              <a:t>, but minimal </a:t>
            </a:r>
            <a:r>
              <a:rPr lang="de-DE" sz="1400" dirty="0" err="1"/>
              <a:t>intervention</a:t>
            </a:r>
            <a:r>
              <a:rPr lang="de-DE" sz="1400" dirty="0"/>
              <a:t> </a:t>
            </a:r>
            <a:r>
              <a:rPr lang="de-DE" sz="1400" dirty="0" err="1"/>
              <a:t>required</a:t>
            </a:r>
            <a:r>
              <a:rPr lang="de-DE" sz="1400" dirty="0"/>
              <a:t>.</a:t>
            </a:r>
          </a:p>
          <a:p>
            <a:pPr lvl="1"/>
            <a:endParaRPr lang="de-DE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D7245-15F7-4039-8302-C165830458BF}"/>
              </a:ext>
            </a:extLst>
          </p:cNvPr>
          <p:cNvSpPr/>
          <p:nvPr/>
        </p:nvSpPr>
        <p:spPr>
          <a:xfrm>
            <a:off x="695400" y="4581128"/>
            <a:ext cx="14401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MPS / </a:t>
            </a:r>
            <a:r>
              <a:rPr lang="de-DE" sz="1800" dirty="0" err="1"/>
              <a:t>ARche</a:t>
            </a: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9A893-6775-480B-8973-31673E4197DD}"/>
              </a:ext>
            </a:extLst>
          </p:cNvPr>
          <p:cNvSpPr/>
          <p:nvPr/>
        </p:nvSpPr>
        <p:spPr>
          <a:xfrm>
            <a:off x="3143672" y="4579031"/>
            <a:ext cx="14401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ARTOP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5A5B5-9C19-4E49-BD79-7D183F7F4E96}"/>
              </a:ext>
            </a:extLst>
          </p:cNvPr>
          <p:cNvSpPr/>
          <p:nvPr/>
        </p:nvSpPr>
        <p:spPr>
          <a:xfrm>
            <a:off x="5591944" y="4581128"/>
            <a:ext cx="14401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Manual Operation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D6CB3-18F1-4B30-83A7-A02CD55D5EB0}"/>
              </a:ext>
            </a:extLst>
          </p:cNvPr>
          <p:cNvSpPr/>
          <p:nvPr/>
        </p:nvSpPr>
        <p:spPr>
          <a:xfrm>
            <a:off x="8112224" y="4581128"/>
            <a:ext cx="14401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SystemDesk</a:t>
            </a:r>
            <a:r>
              <a:rPr lang="de-DE" sz="1400" dirty="0"/>
              <a:t> Validation</a:t>
            </a:r>
            <a:endParaRPr lang="en-US" sz="1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E2D6F1-D583-4D0B-AE83-C5B3011663BA}"/>
              </a:ext>
            </a:extLst>
          </p:cNvPr>
          <p:cNvSpPr/>
          <p:nvPr/>
        </p:nvSpPr>
        <p:spPr>
          <a:xfrm>
            <a:off x="2207568" y="4797152"/>
            <a:ext cx="864096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FA939E-C7B3-4759-AE16-D88C0B8BB6B3}"/>
              </a:ext>
            </a:extLst>
          </p:cNvPr>
          <p:cNvSpPr/>
          <p:nvPr/>
        </p:nvSpPr>
        <p:spPr>
          <a:xfrm>
            <a:off x="4651879" y="4797152"/>
            <a:ext cx="864096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1A084E-CDA2-4706-9B40-41D2B462A4B4}"/>
              </a:ext>
            </a:extLst>
          </p:cNvPr>
          <p:cNvSpPr/>
          <p:nvPr/>
        </p:nvSpPr>
        <p:spPr>
          <a:xfrm>
            <a:off x="7140116" y="4765455"/>
            <a:ext cx="864096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FDE0D-4A15-453E-8D53-8036A6B52E25}"/>
              </a:ext>
            </a:extLst>
          </p:cNvPr>
          <p:cNvSpPr txBox="1"/>
          <p:nvPr/>
        </p:nvSpPr>
        <p:spPr>
          <a:xfrm>
            <a:off x="2106654" y="4594339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45241-58DF-4E9A-8C1E-E24F64B120F6}"/>
              </a:ext>
            </a:extLst>
          </p:cNvPr>
          <p:cNvSpPr txBox="1"/>
          <p:nvPr/>
        </p:nvSpPr>
        <p:spPr>
          <a:xfrm>
            <a:off x="4592289" y="4579031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arxml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C11D2-BCDE-43F5-B990-E7A5138A2049}"/>
              </a:ext>
            </a:extLst>
          </p:cNvPr>
          <p:cNvSpPr txBox="1"/>
          <p:nvPr/>
        </p:nvSpPr>
        <p:spPr>
          <a:xfrm>
            <a:off x="7124377" y="4546723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arxml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0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3981-4641-4B09-A623-B19461DA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 Focus Areas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54C9-4CD9-48EF-8A79-5F19BE80C2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Continue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intermediate </a:t>
            </a:r>
            <a:r>
              <a:rPr lang="de-DE" dirty="0" err="1"/>
              <a:t>solution</a:t>
            </a:r>
            <a:r>
              <a:rPr lang="de-DE" dirty="0"/>
              <a:t>, </a:t>
            </a:r>
            <a:r>
              <a:rPr lang="de-DE" dirty="0" err="1"/>
              <a:t>taking</a:t>
            </a:r>
            <a:r>
              <a:rPr lang="de-DE" dirty="0"/>
              <a:t> on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supporting</a:t>
            </a:r>
            <a:r>
              <a:rPr lang="de-DE" dirty="0"/>
              <a:t> G4 </a:t>
            </a:r>
            <a:r>
              <a:rPr lang="de-DE" dirty="0" err="1"/>
              <a:t>organization</a:t>
            </a:r>
            <a:r>
              <a:rPr lang="de-DE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Support TA </a:t>
            </a:r>
            <a:r>
              <a:rPr lang="de-DE" dirty="0" err="1"/>
              <a:t>organization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additional </a:t>
            </a:r>
            <a:r>
              <a:rPr lang="de-DE" dirty="0" err="1"/>
              <a:t>skills</a:t>
            </a:r>
            <a:r>
              <a:rPr lang="de-DE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5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9DF4-676D-4D37-9583-5630EABD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ED41-07D7-40AC-90A7-8B307A1F86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AUTOSAR Classic </a:t>
            </a:r>
            <a:r>
              <a:rPr lang="de-DE" dirty="0" err="1"/>
              <a:t>aspects</a:t>
            </a:r>
            <a:r>
              <a:rPr lang="de-DE" dirty="0"/>
              <a:t>, and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and </a:t>
            </a:r>
            <a:r>
              <a:rPr lang="de-DE" dirty="0" err="1"/>
              <a:t>validated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MPS / Arche.</a:t>
            </a:r>
          </a:p>
          <a:p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9DA72E-9EC1-48B9-80F1-8337E913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30416"/>
              </p:ext>
            </p:extLst>
          </p:nvPr>
        </p:nvGraphicFramePr>
        <p:xfrm>
          <a:off x="695400" y="3143250"/>
          <a:ext cx="9309100" cy="5715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3441709162"/>
                    </a:ext>
                  </a:extLst>
                </a:gridCol>
                <a:gridCol w="8509000">
                  <a:extLst>
                    <a:ext uri="{9D8B030D-6E8A-4147-A177-3AD203B41FA5}">
                      <a16:colId xmlns:a16="http://schemas.microsoft.com/office/drawing/2014/main" val="22079889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 the modeled software component does not include any such elements to be able to evaluate if this aspect is covered by MPS /Arche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00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 the modeled software component includes these aspects, and they were generated successfully by MPS/Arche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16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 the modeled software component includes these aspects, but they were not generated successfully by MPS/Arche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603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9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7FD3-52C6-4F40-83CB-90FC6B76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761BCA5-F8BC-4EBF-9904-739CB9F97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568874"/>
              </p:ext>
            </p:extLst>
          </p:nvPr>
        </p:nvGraphicFramePr>
        <p:xfrm>
          <a:off x="2714625" y="719138"/>
          <a:ext cx="67611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9401272" imgH="7534281" progId="Excel.Sheet.12">
                  <p:embed/>
                </p:oleObj>
              </mc:Choice>
              <mc:Fallback>
                <p:oleObj name="Worksheet" r:id="rId3" imgW="9401272" imgH="75342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625" y="719138"/>
                        <a:ext cx="67611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08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E5173EC-B93C-4777-BAE4-C96F08808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684753"/>
              </p:ext>
            </p:extLst>
          </p:nvPr>
        </p:nvGraphicFramePr>
        <p:xfrm>
          <a:off x="2889250" y="719138"/>
          <a:ext cx="64119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9401272" imgH="7943697" progId="Excel.Sheet.12">
                  <p:embed/>
                </p:oleObj>
              </mc:Choice>
              <mc:Fallback>
                <p:oleObj name="Worksheet" r:id="rId3" imgW="9401272" imgH="79436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9250" y="719138"/>
                        <a:ext cx="64119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23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A62E6-BA7B-445A-8FEF-E53E3A335882}"/>
              </a:ext>
            </a:extLst>
          </p:cNvPr>
          <p:cNvGraphicFramePr>
            <a:graphicFrameLocks noGrp="1"/>
          </p:cNvGraphicFramePr>
          <p:nvPr/>
        </p:nvGraphicFramePr>
        <p:xfrm>
          <a:off x="2857887" y="1412873"/>
          <a:ext cx="6476227" cy="4679954"/>
        </p:xfrm>
        <a:graphic>
          <a:graphicData uri="http://schemas.openxmlformats.org/drawingml/2006/table">
            <a:tbl>
              <a:tblPr/>
              <a:tblGrid>
                <a:gridCol w="367818">
                  <a:extLst>
                    <a:ext uri="{9D8B030D-6E8A-4147-A177-3AD203B41FA5}">
                      <a16:colId xmlns:a16="http://schemas.microsoft.com/office/drawing/2014/main" val="4248571817"/>
                    </a:ext>
                  </a:extLst>
                </a:gridCol>
                <a:gridCol w="387523">
                  <a:extLst>
                    <a:ext uri="{9D8B030D-6E8A-4147-A177-3AD203B41FA5}">
                      <a16:colId xmlns:a16="http://schemas.microsoft.com/office/drawing/2014/main" val="4222314972"/>
                    </a:ext>
                  </a:extLst>
                </a:gridCol>
                <a:gridCol w="433500">
                  <a:extLst>
                    <a:ext uri="{9D8B030D-6E8A-4147-A177-3AD203B41FA5}">
                      <a16:colId xmlns:a16="http://schemas.microsoft.com/office/drawing/2014/main" val="2365755657"/>
                    </a:ext>
                  </a:extLst>
                </a:gridCol>
                <a:gridCol w="4183932">
                  <a:extLst>
                    <a:ext uri="{9D8B030D-6E8A-4147-A177-3AD203B41FA5}">
                      <a16:colId xmlns:a16="http://schemas.microsoft.com/office/drawing/2014/main" val="1734224648"/>
                    </a:ext>
                  </a:extLst>
                </a:gridCol>
                <a:gridCol w="551727">
                  <a:extLst>
                    <a:ext uri="{9D8B030D-6E8A-4147-A177-3AD203B41FA5}">
                      <a16:colId xmlns:a16="http://schemas.microsoft.com/office/drawing/2014/main" val="703336548"/>
                    </a:ext>
                  </a:extLst>
                </a:gridCol>
                <a:gridCol w="551727">
                  <a:extLst>
                    <a:ext uri="{9D8B030D-6E8A-4147-A177-3AD203B41FA5}">
                      <a16:colId xmlns:a16="http://schemas.microsoft.com/office/drawing/2014/main" val="3440624415"/>
                    </a:ext>
                  </a:extLst>
                </a:gridCol>
              </a:tblGrid>
              <a:tr h="16409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HFPCtlqm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681230"/>
                  </a:ext>
                </a:extLst>
              </a:tr>
              <a:tr h="18378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04657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Data Types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89454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Data Type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917595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Primitive Data Type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729893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Composite Data Type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02578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 Data Type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44652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SwDataDefProps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780123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Units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000303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Physical Dimensions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49277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Data Constraints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77248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in case of Implementation Data Type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46592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CompuMethods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47541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Record Layouts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562436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Application Data Type and Implementation Data Type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19952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Variable Data Prototypes and Parameter Data Prototypes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99432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Sender Receiver Interfaces, Paramter Interfaces and Non Volatile Data Interfaces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148197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of Required and Provided Port via Assembly SW Connector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9798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of Inner and Outer Port via Delegation SW Connector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00335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ParameterDataPrototype and VariableDataPrototype depending on PortInterfaceType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37710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Mode Switch Interfaces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122725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of Required and Provided Port via Assembly SW Connector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11486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of Inner and Outer Port via Delegation SW Connector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99586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Mode Decleration Group Prototypes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262335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Mode Decleration Groups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22400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Argument Prototypes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29277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Application Errors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54622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Client/Server Operations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298239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Client/Server Interfaces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829925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of Required and Provided Port via Assembly SW Connector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21854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of Inner and Outer Port via Delegation SW Connector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Tested. NOK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1685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of Trigger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59177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Delegation of a Provided Port Prototype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28404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 and Merge of PortInterface Elements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75501"/>
                  </a:ext>
                </a:extLst>
              </a:tr>
              <a:tr h="13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in Case of a Flat ECU Extract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Tested</a:t>
                      </a:r>
                    </a:p>
                  </a:txBody>
                  <a:tcPr marL="6564" marR="6564" marT="6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0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56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9B40CE-1803-4689-9CA4-BBDAF0297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73996"/>
              </p:ext>
            </p:extLst>
          </p:nvPr>
        </p:nvGraphicFramePr>
        <p:xfrm>
          <a:off x="3892550" y="719138"/>
          <a:ext cx="44053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Worksheet" r:id="rId3" imgW="9401272" imgH="11563414" progId="Excel.Sheet.12">
                  <p:embed/>
                </p:oleObj>
              </mc:Choice>
              <mc:Fallback>
                <p:oleObj name="Worksheet" r:id="rId3" imgW="9401272" imgH="115634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2550" y="719138"/>
                        <a:ext cx="44053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875836"/>
      </p:ext>
    </p:extLst>
  </p:cSld>
  <p:clrMapOvr>
    <a:masterClrMapping/>
  </p:clrMapOvr>
</p:sld>
</file>

<file path=ppt/theme/theme1.xml><?xml version="1.0" encoding="utf-8"?>
<a:theme xmlns:a="http://schemas.openxmlformats.org/drawingml/2006/main" name="AVL_DA_v1.0_en Main Heading">
  <a:themeElements>
    <a:clrScheme name="The New AV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18800"/>
      </a:accent1>
      <a:accent2>
        <a:srgbClr val="482583"/>
      </a:accent2>
      <a:accent3>
        <a:srgbClr val="00878A"/>
      </a:accent3>
      <a:accent4>
        <a:srgbClr val="C8057F"/>
      </a:accent4>
      <a:accent5>
        <a:srgbClr val="21BBEF"/>
      </a:accent5>
      <a:accent6>
        <a:srgbClr val="005A99"/>
      </a:accent6>
      <a:hlink>
        <a:srgbClr val="005A99"/>
      </a:hlink>
      <a:folHlink>
        <a:srgbClr val="888888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L PowerPoint Master 2020 v1.0.pptx" id="{55BDC42E-1E8E-4810-8A0F-B29F40714691}" vid="{059B22C3-8CEE-4A2F-8E50-329437048C1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F184319E3D6D468454CF4D3B2F225D" ma:contentTypeVersion="" ma:contentTypeDescription="Create a new document." ma:contentTypeScope="" ma:versionID="b46a8b13019d11c23700c08be2aea5e3">
  <xsd:schema xmlns:xsd="http://www.w3.org/2001/XMLSchema" xmlns:xs="http://www.w3.org/2001/XMLSchema" xmlns:p="http://schemas.microsoft.com/office/2006/metadata/properties" xmlns:ns2="3c59af99-5889-4c7e-96a1-fa0b7b83649b" targetNamespace="http://schemas.microsoft.com/office/2006/metadata/properties" ma:root="true" ma:fieldsID="77f2b72117486d6b2cc199f5439192ae" ns2:_="">
    <xsd:import namespace="3c59af99-5889-4c7e-96a1-fa0b7b83649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59af99-5889-4c7e-96a1-fa0b7b8364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ontrol xmlns="http://schemas.microsoft.com/VisualStudio/2011/storyboarding/control">
  <Id Name="7b1e8fd2-01a1-426b-bd91-61729c4fb15a" Revision="1" Stencil="System.MyShapes" StencilVersion="1.0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94BD41-BA05-48D8-8182-5B23BE7D1E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59af99-5889-4c7e-96a1-fa0b7b8364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827DD-BA94-4E04-9AD1-9D4EFECB0EB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c59af99-5889-4c7e-96a1-fa0b7b83649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59ABD6C-A61F-4121-BC23-522623C25B7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42270D3-6CE7-4FFA-8CA3-5434746774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959</Words>
  <Application>Microsoft Office PowerPoint</Application>
  <PresentationFormat>Widescreen</PresentationFormat>
  <Paragraphs>326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Avenir Book</vt:lpstr>
      <vt:lpstr>Avenir Light</vt:lpstr>
      <vt:lpstr>Arial</vt:lpstr>
      <vt:lpstr>Calibri</vt:lpstr>
      <vt:lpstr>Symbol</vt:lpstr>
      <vt:lpstr>Verdana</vt:lpstr>
      <vt:lpstr>Wingdings</vt:lpstr>
      <vt:lpstr>AVL_DA_v1.0_en Main Heading</vt:lpstr>
      <vt:lpstr>Worksheet</vt:lpstr>
      <vt:lpstr>Status Summary ARXML Generation from MPS</vt:lpstr>
      <vt:lpstr>Activities So Far</vt:lpstr>
      <vt:lpstr>Status Summary</vt:lpstr>
      <vt:lpstr>Potential Focus Areas</vt:lpstr>
      <vt:lpstr>Appendix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Manager/>
  <Company>AVL Software and Functions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.arxml Files - HFPCtlqm</dc:title>
  <dc:creator/>
  <cp:keywords/>
  <cp:lastModifiedBy>Ayhan, Ozan AVL/DE</cp:lastModifiedBy>
  <cp:revision>296</cp:revision>
  <cp:lastPrinted>2021-09-06T14:16:25Z</cp:lastPrinted>
  <dcterms:created xsi:type="dcterms:W3CDTF">2021-02-08T07:41:20Z</dcterms:created>
  <dcterms:modified xsi:type="dcterms:W3CDTF">2021-11-08T08:38:45Z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0x010100E9F184319E3D6D468454CF4D3B2F225D</vt:lpwstr>
  </property>
  <property fmtid="{D5CDD505-2E9C-101B-9397-08002B2CF9AE}" pid="3" name="_dlc_DocIdItemGuid">
    <vt:lpwstr>d0070747-5797-4d3e-8302-48c8447097f4</vt:lpwstr>
  </property>
  <property fmtid="{D5CDD505-2E9C-101B-9397-08002B2CF9AE}" pid="4" name="Department">
    <vt:lpwstr>129;#VM|bd2f5117-ca94-4bb7-b283-52aba514be58</vt:lpwstr>
  </property>
  <property fmtid="{D5CDD505-2E9C-101B-9397-08002B2CF9AE}" pid="5" name="Program">
    <vt:lpwstr>137;#Brand|18ae1b75-b608-469b-8309-216975579f08</vt:lpwstr>
  </property>
  <property fmtid="{D5CDD505-2E9C-101B-9397-08002B2CF9AE}" pid="6" name="Tags">
    <vt:lpwstr>136;#Marketing Programs|1aebc9a9-c0ae-4d24-be3d-3c5d2c320ab2</vt:lpwstr>
  </property>
  <property fmtid="{D5CDD505-2E9C-101B-9397-08002B2CF9AE}" pid="7" name="AVL_Author1">
    <vt:lpwstr/>
  </property>
  <property fmtid="{D5CDD505-2E9C-101B-9397-08002B2CF9AE}" pid="8" name="AVL_Author2">
    <vt:lpwstr/>
  </property>
  <property fmtid="{D5CDD505-2E9C-101B-9397-08002B2CF9AE}" pid="9" name="AVL_Author3">
    <vt:lpwstr/>
  </property>
  <property fmtid="{D5CDD505-2E9C-101B-9397-08002B2CF9AE}" pid="10" name="AVL_Co_Author_1">
    <vt:lpwstr/>
  </property>
  <property fmtid="{D5CDD505-2E9C-101B-9397-08002B2CF9AE}" pid="11" name="AVL_Co_Author_2">
    <vt:lpwstr/>
  </property>
  <property fmtid="{D5CDD505-2E9C-101B-9397-08002B2CF9AE}" pid="12" name="AVL_Co_Author_3">
    <vt:lpwstr/>
  </property>
  <property fmtid="{D5CDD505-2E9C-101B-9397-08002B2CF9AE}" pid="13" name="AVL_Department">
    <vt:lpwstr/>
  </property>
  <property fmtid="{D5CDD505-2E9C-101B-9397-08002B2CF9AE}" pid="14" name="AVL_Approved_by">
    <vt:lpwstr/>
  </property>
  <property fmtid="{D5CDD505-2E9C-101B-9397-08002B2CF9AE}" pid="15" name="AVL_Release_Date">
    <vt:lpwstr>08.11.2021</vt:lpwstr>
  </property>
  <property fmtid="{D5CDD505-2E9C-101B-9397-08002B2CF9AE}" pid="16" name="AVL_Security_Level">
    <vt:lpwstr>Confidential</vt:lpwstr>
  </property>
  <property fmtid="{D5CDD505-2E9C-101B-9397-08002B2CF9AE}" pid="17" name="AVL_Customer">
    <vt:lpwstr/>
  </property>
  <property fmtid="{D5CDD505-2E9C-101B-9397-08002B2CF9AE}" pid="18" name="AVL_Proj_ID">
    <vt:lpwstr/>
  </property>
  <property fmtid="{D5CDD505-2E9C-101B-9397-08002B2CF9AE}" pid="19" name="AVL_Task_ID">
    <vt:lpwstr/>
  </property>
  <property fmtid="{D5CDD505-2E9C-101B-9397-08002B2CF9AE}" pid="20" name="AVL_Model_ID">
    <vt:lpwstr/>
  </property>
  <property fmtid="{D5CDD505-2E9C-101B-9397-08002B2CF9AE}" pid="21" name="AVL_CompanyBranchName">
    <vt:lpwstr/>
  </property>
  <property fmtid="{D5CDD505-2E9C-101B-9397-08002B2CF9AE}" pid="22" name="AVL_StreetName">
    <vt:lpwstr/>
  </property>
  <property fmtid="{D5CDD505-2E9C-101B-9397-08002B2CF9AE}" pid="23" name="AVL_StreetNumber">
    <vt:lpwstr/>
  </property>
  <property fmtid="{D5CDD505-2E9C-101B-9397-08002B2CF9AE}" pid="24" name="AVL_AddressExtension">
    <vt:lpwstr/>
  </property>
  <property fmtid="{D5CDD505-2E9C-101B-9397-08002B2CF9AE}" pid="25" name="AVL_Zip">
    <vt:lpwstr/>
  </property>
  <property fmtid="{D5CDD505-2E9C-101B-9397-08002B2CF9AE}" pid="26" name="AVL_City">
    <vt:lpwstr/>
  </property>
  <property fmtid="{D5CDD505-2E9C-101B-9397-08002B2CF9AE}" pid="27" name="AVL_Phone">
    <vt:lpwstr/>
  </property>
  <property fmtid="{D5CDD505-2E9C-101B-9397-08002B2CF9AE}" pid="28" name="AVL_Fax">
    <vt:lpwstr/>
  </property>
  <property fmtid="{D5CDD505-2E9C-101B-9397-08002B2CF9AE}" pid="29" name="AVL_Mail">
    <vt:lpwstr/>
  </property>
  <property fmtid="{D5CDD505-2E9C-101B-9397-08002B2CF9AE}" pid="30" name="AVL_BranchOfficeList">
    <vt:lpwstr/>
  </property>
  <property fmtid="{D5CDD505-2E9C-101B-9397-08002B2CF9AE}" pid="31" name="AVL_BankName">
    <vt:lpwstr/>
  </property>
  <property fmtid="{D5CDD505-2E9C-101B-9397-08002B2CF9AE}" pid="32" name="AVL_IBAN">
    <vt:lpwstr/>
  </property>
  <property fmtid="{D5CDD505-2E9C-101B-9397-08002B2CF9AE}" pid="33" name="AVL_BIC">
    <vt:lpwstr/>
  </property>
  <property fmtid="{D5CDD505-2E9C-101B-9397-08002B2CF9AE}" pid="34" name="AVL_ManagerInfo">
    <vt:lpwstr/>
  </property>
  <property fmtid="{D5CDD505-2E9C-101B-9397-08002B2CF9AE}" pid="35" name="AVL_CompanyCountry">
    <vt:lpwstr>Germany, Netherlands, Belgium</vt:lpwstr>
  </property>
  <property fmtid="{D5CDD505-2E9C-101B-9397-08002B2CF9AE}" pid="36" name="AVL_LogoFileName">
    <vt:lpwstr>AVL Standard</vt:lpwstr>
  </property>
  <property fmtid="{D5CDD505-2E9C-101B-9397-08002B2CF9AE}" pid="37" name="AVL_Template_Version">
    <vt:i4>2009</vt:i4>
  </property>
</Properties>
</file>