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62" r:id="rId5"/>
    <p:sldId id="259" r:id="rId6"/>
    <p:sldId id="260" r:id="rId7"/>
    <p:sldId id="261" r:id="rId8"/>
    <p:sldId id="263" r:id="rId9"/>
    <p:sldId id="264" r:id="rId10"/>
    <p:sldId id="364" r:id="rId11"/>
    <p:sldId id="265" r:id="rId12"/>
    <p:sldId id="266" r:id="rId13"/>
    <p:sldId id="365" r:id="rId14"/>
    <p:sldId id="267" r:id="rId15"/>
    <p:sldId id="366" r:id="rId16"/>
    <p:sldId id="268" r:id="rId17"/>
    <p:sldId id="269" r:id="rId18"/>
    <p:sldId id="270" r:id="rId19"/>
    <p:sldId id="271" r:id="rId20"/>
    <p:sldId id="367" r:id="rId21"/>
    <p:sldId id="274" r:id="rId22"/>
    <p:sldId id="275" r:id="rId23"/>
    <p:sldId id="276" r:id="rId24"/>
    <p:sldId id="368" r:id="rId25"/>
    <p:sldId id="277" r:id="rId26"/>
    <p:sldId id="278" r:id="rId27"/>
    <p:sldId id="279" r:id="rId28"/>
    <p:sldId id="280" r:id="rId29"/>
    <p:sldId id="282" r:id="rId30"/>
    <p:sldId id="369" r:id="rId31"/>
    <p:sldId id="284" r:id="rId32"/>
    <p:sldId id="287" r:id="rId33"/>
    <p:sldId id="288" r:id="rId34"/>
    <p:sldId id="289" r:id="rId35"/>
    <p:sldId id="296" r:id="rId36"/>
    <p:sldId id="297" r:id="rId37"/>
    <p:sldId id="298" r:id="rId38"/>
    <p:sldId id="301" r:id="rId39"/>
    <p:sldId id="305" r:id="rId40"/>
    <p:sldId id="307" r:id="rId41"/>
    <p:sldId id="309" r:id="rId42"/>
    <p:sldId id="310" r:id="rId43"/>
    <p:sldId id="311" r:id="rId44"/>
    <p:sldId id="329" r:id="rId45"/>
    <p:sldId id="331" r:id="rId46"/>
    <p:sldId id="370" r:id="rId47"/>
    <p:sldId id="352" r:id="rId48"/>
    <p:sldId id="338" r:id="rId49"/>
    <p:sldId id="339" r:id="rId50"/>
    <p:sldId id="340" r:id="rId51"/>
    <p:sldId id="341" r:id="rId52"/>
    <p:sldId id="342" r:id="rId53"/>
    <p:sldId id="343" r:id="rId54"/>
    <p:sldId id="346" r:id="rId55"/>
    <p:sldId id="349" r:id="rId56"/>
    <p:sldId id="351" r:id="rId57"/>
    <p:sldId id="371" r:id="rId58"/>
    <p:sldId id="353" r:id="rId59"/>
    <p:sldId id="354" r:id="rId60"/>
    <p:sldId id="355" r:id="rId61"/>
    <p:sldId id="356" r:id="rId62"/>
    <p:sldId id="358" r:id="rId63"/>
    <p:sldId id="363" r:id="rId64"/>
    <p:sldId id="372" r:id="rId65"/>
  </p:sldIdLst>
  <p:sldSz cx="12192000" cy="6858000"/>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5" d="100"/>
          <a:sy n="75" d="100"/>
        </p:scale>
        <p:origin x="1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5419C-8982-49E2-A664-4AC56A00C26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9E4B5DF-B643-466C-B495-300C51956776}">
      <dgm:prSet phldrT="[Metin]"/>
      <dgm:spPr/>
      <dgm:t>
        <a:bodyPr/>
        <a:lstStyle/>
        <a:p>
          <a:r>
            <a:rPr lang="tr-TR" dirty="0" smtClean="0"/>
            <a:t>Değişken Türleri</a:t>
          </a:r>
          <a:endParaRPr lang="en-US" dirty="0"/>
        </a:p>
      </dgm:t>
    </dgm:pt>
    <dgm:pt modelId="{EBC4117A-63EA-4FC1-9926-C286D61AA6C5}" type="parTrans" cxnId="{2E74F2BA-C3C4-43CA-B541-8AAF65D8CF30}">
      <dgm:prSet/>
      <dgm:spPr/>
      <dgm:t>
        <a:bodyPr/>
        <a:lstStyle/>
        <a:p>
          <a:endParaRPr lang="en-US"/>
        </a:p>
      </dgm:t>
    </dgm:pt>
    <dgm:pt modelId="{082959B2-1E0D-4729-A262-FF8D9EAFBFAC}" type="sibTrans" cxnId="{2E74F2BA-C3C4-43CA-B541-8AAF65D8CF30}">
      <dgm:prSet/>
      <dgm:spPr/>
      <dgm:t>
        <a:bodyPr/>
        <a:lstStyle/>
        <a:p>
          <a:endParaRPr lang="en-US"/>
        </a:p>
      </dgm:t>
    </dgm:pt>
    <dgm:pt modelId="{EF065365-1EF5-4FF4-836C-14F6EF79FD94}">
      <dgm:prSet phldrT="[Metin]"/>
      <dgm:spPr/>
      <dgm:t>
        <a:bodyPr/>
        <a:lstStyle/>
        <a:p>
          <a:r>
            <a:rPr lang="tr-TR" dirty="0" smtClean="0"/>
            <a:t>Nicel Değişken</a:t>
          </a:r>
          <a:endParaRPr lang="en-US" dirty="0"/>
        </a:p>
      </dgm:t>
    </dgm:pt>
    <dgm:pt modelId="{74E973FD-C2AD-45C2-9EB2-0BAE7007F6C3}" type="parTrans" cxnId="{691EF728-E24D-46DC-B975-2FAB0762011F}">
      <dgm:prSet/>
      <dgm:spPr/>
      <dgm:t>
        <a:bodyPr/>
        <a:lstStyle/>
        <a:p>
          <a:endParaRPr lang="en-US"/>
        </a:p>
      </dgm:t>
    </dgm:pt>
    <dgm:pt modelId="{1A657AAB-DFFE-45CC-B3A2-B1EBA1AD4876}" type="sibTrans" cxnId="{691EF728-E24D-46DC-B975-2FAB0762011F}">
      <dgm:prSet/>
      <dgm:spPr/>
      <dgm:t>
        <a:bodyPr/>
        <a:lstStyle/>
        <a:p>
          <a:endParaRPr lang="en-US"/>
        </a:p>
      </dgm:t>
    </dgm:pt>
    <dgm:pt modelId="{842216A1-7A37-4BF4-A53D-B446C6075EE6}">
      <dgm:prSet phldrT="[Metin]"/>
      <dgm:spPr/>
      <dgm:t>
        <a:bodyPr/>
        <a:lstStyle/>
        <a:p>
          <a:r>
            <a:rPr lang="tr-TR" dirty="0" smtClean="0"/>
            <a:t>Sürekli</a:t>
          </a:r>
          <a:endParaRPr lang="en-US" dirty="0"/>
        </a:p>
      </dgm:t>
    </dgm:pt>
    <dgm:pt modelId="{BF9DEB9E-D439-468A-9F7C-3D8F15BCA85D}" type="parTrans" cxnId="{E9C77A00-1062-4DAB-B594-BC0D6824E13D}">
      <dgm:prSet/>
      <dgm:spPr/>
      <dgm:t>
        <a:bodyPr/>
        <a:lstStyle/>
        <a:p>
          <a:endParaRPr lang="en-US"/>
        </a:p>
      </dgm:t>
    </dgm:pt>
    <dgm:pt modelId="{ADAFA0B5-472C-41D3-81D9-D9D9DBF2D35D}" type="sibTrans" cxnId="{E9C77A00-1062-4DAB-B594-BC0D6824E13D}">
      <dgm:prSet/>
      <dgm:spPr/>
      <dgm:t>
        <a:bodyPr/>
        <a:lstStyle/>
        <a:p>
          <a:endParaRPr lang="en-US"/>
        </a:p>
      </dgm:t>
    </dgm:pt>
    <dgm:pt modelId="{7A3D1E99-A389-414B-970B-F1DF2B5BE2FD}">
      <dgm:prSet phldrT="[Metin]"/>
      <dgm:spPr/>
      <dgm:t>
        <a:bodyPr/>
        <a:lstStyle/>
        <a:p>
          <a:r>
            <a:rPr lang="tr-TR" dirty="0" smtClean="0"/>
            <a:t>Kesikli</a:t>
          </a:r>
          <a:endParaRPr lang="en-US" dirty="0"/>
        </a:p>
      </dgm:t>
    </dgm:pt>
    <dgm:pt modelId="{8E4B9D5A-AD47-455C-A2BD-92656D3B38AD}" type="parTrans" cxnId="{B8F84980-7060-4731-80E3-54969FF1CC8A}">
      <dgm:prSet/>
      <dgm:spPr/>
      <dgm:t>
        <a:bodyPr/>
        <a:lstStyle/>
        <a:p>
          <a:endParaRPr lang="en-US"/>
        </a:p>
      </dgm:t>
    </dgm:pt>
    <dgm:pt modelId="{CD51BA92-EFBF-4DC8-B855-9D83F762A283}" type="sibTrans" cxnId="{B8F84980-7060-4731-80E3-54969FF1CC8A}">
      <dgm:prSet/>
      <dgm:spPr/>
      <dgm:t>
        <a:bodyPr/>
        <a:lstStyle/>
        <a:p>
          <a:endParaRPr lang="en-US"/>
        </a:p>
      </dgm:t>
    </dgm:pt>
    <dgm:pt modelId="{985DC45A-2FFC-4BA7-84B8-1804B0574E89}">
      <dgm:prSet phldrT="[Metin]"/>
      <dgm:spPr/>
      <dgm:t>
        <a:bodyPr/>
        <a:lstStyle/>
        <a:p>
          <a:r>
            <a:rPr lang="tr-TR" dirty="0" smtClean="0"/>
            <a:t>Nitel Değişken</a:t>
          </a:r>
          <a:endParaRPr lang="en-US" dirty="0"/>
        </a:p>
      </dgm:t>
    </dgm:pt>
    <dgm:pt modelId="{C6CD1A81-9840-4FB0-9BE0-3C3F4766E880}" type="parTrans" cxnId="{5C61886B-4881-4B3E-A0CB-019ACC4AFB11}">
      <dgm:prSet/>
      <dgm:spPr/>
      <dgm:t>
        <a:bodyPr/>
        <a:lstStyle/>
        <a:p>
          <a:endParaRPr lang="en-US"/>
        </a:p>
      </dgm:t>
    </dgm:pt>
    <dgm:pt modelId="{6FA61FED-EEF8-4930-8F7E-71F486ED570D}" type="sibTrans" cxnId="{5C61886B-4881-4B3E-A0CB-019ACC4AFB11}">
      <dgm:prSet/>
      <dgm:spPr/>
      <dgm:t>
        <a:bodyPr/>
        <a:lstStyle/>
        <a:p>
          <a:endParaRPr lang="en-US"/>
        </a:p>
      </dgm:t>
    </dgm:pt>
    <dgm:pt modelId="{FCEDC7A3-BFC4-4FE3-93BD-4A9E96A8B110}">
      <dgm:prSet phldrT="[Metin]"/>
      <dgm:spPr/>
      <dgm:t>
        <a:bodyPr/>
        <a:lstStyle/>
        <a:p>
          <a:r>
            <a:rPr lang="tr-TR" dirty="0" smtClean="0"/>
            <a:t>Sıralayıcı</a:t>
          </a:r>
        </a:p>
      </dgm:t>
    </dgm:pt>
    <dgm:pt modelId="{44C9C90C-3E1B-416D-A3F6-B53F4C2F7561}" type="parTrans" cxnId="{0E8F00B5-738A-4CF1-871F-AA30F31114B1}">
      <dgm:prSet/>
      <dgm:spPr/>
      <dgm:t>
        <a:bodyPr/>
        <a:lstStyle/>
        <a:p>
          <a:endParaRPr lang="en-US"/>
        </a:p>
      </dgm:t>
    </dgm:pt>
    <dgm:pt modelId="{23827D32-5CCD-4AD9-A20A-0012FC52AD0F}" type="sibTrans" cxnId="{0E8F00B5-738A-4CF1-871F-AA30F31114B1}">
      <dgm:prSet/>
      <dgm:spPr/>
      <dgm:t>
        <a:bodyPr/>
        <a:lstStyle/>
        <a:p>
          <a:endParaRPr lang="en-US"/>
        </a:p>
      </dgm:t>
    </dgm:pt>
    <dgm:pt modelId="{C177EBBE-2041-484A-AA62-3E23D341E1BE}">
      <dgm:prSet/>
      <dgm:spPr/>
      <dgm:t>
        <a:bodyPr/>
        <a:lstStyle/>
        <a:p>
          <a:r>
            <a:rPr lang="tr-TR" dirty="0" err="1" smtClean="0"/>
            <a:t>Sınıflayıcı</a:t>
          </a:r>
          <a:endParaRPr lang="en-US" dirty="0"/>
        </a:p>
      </dgm:t>
    </dgm:pt>
    <dgm:pt modelId="{7C38FCBB-DC4E-47E3-869F-A386E429D56F}" type="parTrans" cxnId="{EB26787A-EFEE-44A4-9BDB-00F5BB840EE1}">
      <dgm:prSet/>
      <dgm:spPr/>
      <dgm:t>
        <a:bodyPr/>
        <a:lstStyle/>
        <a:p>
          <a:endParaRPr lang="en-US"/>
        </a:p>
      </dgm:t>
    </dgm:pt>
    <dgm:pt modelId="{6EA661EB-9466-41EF-A3C9-14C77909E5A3}" type="sibTrans" cxnId="{EB26787A-EFEE-44A4-9BDB-00F5BB840EE1}">
      <dgm:prSet/>
      <dgm:spPr/>
      <dgm:t>
        <a:bodyPr/>
        <a:lstStyle/>
        <a:p>
          <a:endParaRPr lang="en-US"/>
        </a:p>
      </dgm:t>
    </dgm:pt>
    <dgm:pt modelId="{B49FF065-A75F-4904-9636-BF1876DC867B}" type="pres">
      <dgm:prSet presAssocID="{6AE5419C-8982-49E2-A664-4AC56A00C263}" presName="hierChild1" presStyleCnt="0">
        <dgm:presLayoutVars>
          <dgm:chPref val="1"/>
          <dgm:dir/>
          <dgm:animOne val="branch"/>
          <dgm:animLvl val="lvl"/>
          <dgm:resizeHandles/>
        </dgm:presLayoutVars>
      </dgm:prSet>
      <dgm:spPr/>
      <dgm:t>
        <a:bodyPr/>
        <a:lstStyle/>
        <a:p>
          <a:endParaRPr lang="en-US"/>
        </a:p>
      </dgm:t>
    </dgm:pt>
    <dgm:pt modelId="{6203DB21-C289-4B00-914D-6ADEF614B6F4}" type="pres">
      <dgm:prSet presAssocID="{99E4B5DF-B643-466C-B495-300C51956776}" presName="hierRoot1" presStyleCnt="0"/>
      <dgm:spPr/>
    </dgm:pt>
    <dgm:pt modelId="{F78C8BAA-884D-4C1E-BEED-7BF681E3A13A}" type="pres">
      <dgm:prSet presAssocID="{99E4B5DF-B643-466C-B495-300C51956776}" presName="composite" presStyleCnt="0"/>
      <dgm:spPr/>
    </dgm:pt>
    <dgm:pt modelId="{BCFF6F3C-32CE-464D-A937-F946F08BB570}" type="pres">
      <dgm:prSet presAssocID="{99E4B5DF-B643-466C-B495-300C51956776}" presName="background" presStyleLbl="node0" presStyleIdx="0" presStyleCnt="1"/>
      <dgm:spPr/>
    </dgm:pt>
    <dgm:pt modelId="{2239C425-B26D-4EA1-B043-88B2C703CD42}" type="pres">
      <dgm:prSet presAssocID="{99E4B5DF-B643-466C-B495-300C51956776}" presName="text" presStyleLbl="fgAcc0" presStyleIdx="0" presStyleCnt="1">
        <dgm:presLayoutVars>
          <dgm:chPref val="3"/>
        </dgm:presLayoutVars>
      </dgm:prSet>
      <dgm:spPr/>
      <dgm:t>
        <a:bodyPr/>
        <a:lstStyle/>
        <a:p>
          <a:endParaRPr lang="en-US"/>
        </a:p>
      </dgm:t>
    </dgm:pt>
    <dgm:pt modelId="{DA06E05A-5C7B-432E-AD4F-BF101DEF9B54}" type="pres">
      <dgm:prSet presAssocID="{99E4B5DF-B643-466C-B495-300C51956776}" presName="hierChild2" presStyleCnt="0"/>
      <dgm:spPr/>
    </dgm:pt>
    <dgm:pt modelId="{42494E56-4E5B-42A7-AD5D-ACB191AC8B94}" type="pres">
      <dgm:prSet presAssocID="{74E973FD-C2AD-45C2-9EB2-0BAE7007F6C3}" presName="Name10" presStyleLbl="parChTrans1D2" presStyleIdx="0" presStyleCnt="2"/>
      <dgm:spPr/>
      <dgm:t>
        <a:bodyPr/>
        <a:lstStyle/>
        <a:p>
          <a:endParaRPr lang="en-US"/>
        </a:p>
      </dgm:t>
    </dgm:pt>
    <dgm:pt modelId="{4882A7DC-95E7-46D5-90E3-8439901437D5}" type="pres">
      <dgm:prSet presAssocID="{EF065365-1EF5-4FF4-836C-14F6EF79FD94}" presName="hierRoot2" presStyleCnt="0"/>
      <dgm:spPr/>
    </dgm:pt>
    <dgm:pt modelId="{9B05A77A-E259-4FB6-8E52-59C3909E1277}" type="pres">
      <dgm:prSet presAssocID="{EF065365-1EF5-4FF4-836C-14F6EF79FD94}" presName="composite2" presStyleCnt="0"/>
      <dgm:spPr/>
    </dgm:pt>
    <dgm:pt modelId="{B4528699-C638-4C4B-9E7F-B2E7C96AC8A8}" type="pres">
      <dgm:prSet presAssocID="{EF065365-1EF5-4FF4-836C-14F6EF79FD94}" presName="background2" presStyleLbl="node2" presStyleIdx="0" presStyleCnt="2"/>
      <dgm:spPr/>
    </dgm:pt>
    <dgm:pt modelId="{447AE38D-2ED4-4A67-9935-55F8663ADCA2}" type="pres">
      <dgm:prSet presAssocID="{EF065365-1EF5-4FF4-836C-14F6EF79FD94}" presName="text2" presStyleLbl="fgAcc2" presStyleIdx="0" presStyleCnt="2">
        <dgm:presLayoutVars>
          <dgm:chPref val="3"/>
        </dgm:presLayoutVars>
      </dgm:prSet>
      <dgm:spPr/>
      <dgm:t>
        <a:bodyPr/>
        <a:lstStyle/>
        <a:p>
          <a:endParaRPr lang="en-US"/>
        </a:p>
      </dgm:t>
    </dgm:pt>
    <dgm:pt modelId="{0AE8E379-EA10-40EB-987D-226151854A70}" type="pres">
      <dgm:prSet presAssocID="{EF065365-1EF5-4FF4-836C-14F6EF79FD94}" presName="hierChild3" presStyleCnt="0"/>
      <dgm:spPr/>
    </dgm:pt>
    <dgm:pt modelId="{AC4FEAE3-C7D0-4089-956B-D326E0A863BE}" type="pres">
      <dgm:prSet presAssocID="{BF9DEB9E-D439-468A-9F7C-3D8F15BCA85D}" presName="Name17" presStyleLbl="parChTrans1D3" presStyleIdx="0" presStyleCnt="4"/>
      <dgm:spPr/>
      <dgm:t>
        <a:bodyPr/>
        <a:lstStyle/>
        <a:p>
          <a:endParaRPr lang="en-US"/>
        </a:p>
      </dgm:t>
    </dgm:pt>
    <dgm:pt modelId="{43638ABB-29E9-47F2-97B6-8F189608B943}" type="pres">
      <dgm:prSet presAssocID="{842216A1-7A37-4BF4-A53D-B446C6075EE6}" presName="hierRoot3" presStyleCnt="0"/>
      <dgm:spPr/>
    </dgm:pt>
    <dgm:pt modelId="{16E43FA0-3684-46C2-A1B1-95741B10F8A8}" type="pres">
      <dgm:prSet presAssocID="{842216A1-7A37-4BF4-A53D-B446C6075EE6}" presName="composite3" presStyleCnt="0"/>
      <dgm:spPr/>
    </dgm:pt>
    <dgm:pt modelId="{4048F51A-999E-43D4-8F24-ED18C8740608}" type="pres">
      <dgm:prSet presAssocID="{842216A1-7A37-4BF4-A53D-B446C6075EE6}" presName="background3" presStyleLbl="node3" presStyleIdx="0" presStyleCnt="4"/>
      <dgm:spPr/>
    </dgm:pt>
    <dgm:pt modelId="{DEA3626B-A6B3-4ED9-9C25-D6D4636F0896}" type="pres">
      <dgm:prSet presAssocID="{842216A1-7A37-4BF4-A53D-B446C6075EE6}" presName="text3" presStyleLbl="fgAcc3" presStyleIdx="0" presStyleCnt="4">
        <dgm:presLayoutVars>
          <dgm:chPref val="3"/>
        </dgm:presLayoutVars>
      </dgm:prSet>
      <dgm:spPr/>
      <dgm:t>
        <a:bodyPr/>
        <a:lstStyle/>
        <a:p>
          <a:endParaRPr lang="en-US"/>
        </a:p>
      </dgm:t>
    </dgm:pt>
    <dgm:pt modelId="{5D79D7A5-C51D-43DD-8202-D38B12851B5F}" type="pres">
      <dgm:prSet presAssocID="{842216A1-7A37-4BF4-A53D-B446C6075EE6}" presName="hierChild4" presStyleCnt="0"/>
      <dgm:spPr/>
    </dgm:pt>
    <dgm:pt modelId="{EC4F68A5-6DBC-43BB-8A7E-9A103C964620}" type="pres">
      <dgm:prSet presAssocID="{8E4B9D5A-AD47-455C-A2BD-92656D3B38AD}" presName="Name17" presStyleLbl="parChTrans1D3" presStyleIdx="1" presStyleCnt="4"/>
      <dgm:spPr/>
      <dgm:t>
        <a:bodyPr/>
        <a:lstStyle/>
        <a:p>
          <a:endParaRPr lang="en-US"/>
        </a:p>
      </dgm:t>
    </dgm:pt>
    <dgm:pt modelId="{4D9AE94B-A447-4B9A-88C3-DCE2F5CF463C}" type="pres">
      <dgm:prSet presAssocID="{7A3D1E99-A389-414B-970B-F1DF2B5BE2FD}" presName="hierRoot3" presStyleCnt="0"/>
      <dgm:spPr/>
    </dgm:pt>
    <dgm:pt modelId="{C8753D3E-5A51-498A-9717-B3515FF8735E}" type="pres">
      <dgm:prSet presAssocID="{7A3D1E99-A389-414B-970B-F1DF2B5BE2FD}" presName="composite3" presStyleCnt="0"/>
      <dgm:spPr/>
    </dgm:pt>
    <dgm:pt modelId="{51CD9E7C-5CC9-4DC5-A1DD-69530ED76750}" type="pres">
      <dgm:prSet presAssocID="{7A3D1E99-A389-414B-970B-F1DF2B5BE2FD}" presName="background3" presStyleLbl="node3" presStyleIdx="1" presStyleCnt="4"/>
      <dgm:spPr/>
    </dgm:pt>
    <dgm:pt modelId="{A07D5A15-EDFE-43AE-945F-8B74BA11414C}" type="pres">
      <dgm:prSet presAssocID="{7A3D1E99-A389-414B-970B-F1DF2B5BE2FD}" presName="text3" presStyleLbl="fgAcc3" presStyleIdx="1" presStyleCnt="4">
        <dgm:presLayoutVars>
          <dgm:chPref val="3"/>
        </dgm:presLayoutVars>
      </dgm:prSet>
      <dgm:spPr/>
      <dgm:t>
        <a:bodyPr/>
        <a:lstStyle/>
        <a:p>
          <a:endParaRPr lang="en-US"/>
        </a:p>
      </dgm:t>
    </dgm:pt>
    <dgm:pt modelId="{A769F670-A6C1-4725-9DDF-3D276BA33D69}" type="pres">
      <dgm:prSet presAssocID="{7A3D1E99-A389-414B-970B-F1DF2B5BE2FD}" presName="hierChild4" presStyleCnt="0"/>
      <dgm:spPr/>
    </dgm:pt>
    <dgm:pt modelId="{130CD2E3-59F0-4B6C-999A-0A104A2344ED}" type="pres">
      <dgm:prSet presAssocID="{C6CD1A81-9840-4FB0-9BE0-3C3F4766E880}" presName="Name10" presStyleLbl="parChTrans1D2" presStyleIdx="1" presStyleCnt="2"/>
      <dgm:spPr/>
      <dgm:t>
        <a:bodyPr/>
        <a:lstStyle/>
        <a:p>
          <a:endParaRPr lang="en-US"/>
        </a:p>
      </dgm:t>
    </dgm:pt>
    <dgm:pt modelId="{75C96CC4-0130-47FA-BE5B-6C5E3A818941}" type="pres">
      <dgm:prSet presAssocID="{985DC45A-2FFC-4BA7-84B8-1804B0574E89}" presName="hierRoot2" presStyleCnt="0"/>
      <dgm:spPr/>
    </dgm:pt>
    <dgm:pt modelId="{6607AA9E-3727-46D0-9913-03E9BCA18473}" type="pres">
      <dgm:prSet presAssocID="{985DC45A-2FFC-4BA7-84B8-1804B0574E89}" presName="composite2" presStyleCnt="0"/>
      <dgm:spPr/>
    </dgm:pt>
    <dgm:pt modelId="{67955319-C2E7-41E5-A8FA-9E8ED5825D25}" type="pres">
      <dgm:prSet presAssocID="{985DC45A-2FFC-4BA7-84B8-1804B0574E89}" presName="background2" presStyleLbl="node2" presStyleIdx="1" presStyleCnt="2"/>
      <dgm:spPr/>
    </dgm:pt>
    <dgm:pt modelId="{038F58D7-3886-44E6-ADBF-1647045E62DD}" type="pres">
      <dgm:prSet presAssocID="{985DC45A-2FFC-4BA7-84B8-1804B0574E89}" presName="text2" presStyleLbl="fgAcc2" presStyleIdx="1" presStyleCnt="2">
        <dgm:presLayoutVars>
          <dgm:chPref val="3"/>
        </dgm:presLayoutVars>
      </dgm:prSet>
      <dgm:spPr/>
      <dgm:t>
        <a:bodyPr/>
        <a:lstStyle/>
        <a:p>
          <a:endParaRPr lang="en-US"/>
        </a:p>
      </dgm:t>
    </dgm:pt>
    <dgm:pt modelId="{B03A837F-060C-4DEC-AA9B-8FE7DC8C4299}" type="pres">
      <dgm:prSet presAssocID="{985DC45A-2FFC-4BA7-84B8-1804B0574E89}" presName="hierChild3" presStyleCnt="0"/>
      <dgm:spPr/>
    </dgm:pt>
    <dgm:pt modelId="{92EF736A-BB91-4FA8-AB67-2A7978D942A9}" type="pres">
      <dgm:prSet presAssocID="{44C9C90C-3E1B-416D-A3F6-B53F4C2F7561}" presName="Name17" presStyleLbl="parChTrans1D3" presStyleIdx="2" presStyleCnt="4"/>
      <dgm:spPr/>
      <dgm:t>
        <a:bodyPr/>
        <a:lstStyle/>
        <a:p>
          <a:endParaRPr lang="en-US"/>
        </a:p>
      </dgm:t>
    </dgm:pt>
    <dgm:pt modelId="{12F47090-4FE8-4A8B-9A8C-2462840B3F59}" type="pres">
      <dgm:prSet presAssocID="{FCEDC7A3-BFC4-4FE3-93BD-4A9E96A8B110}" presName="hierRoot3" presStyleCnt="0"/>
      <dgm:spPr/>
    </dgm:pt>
    <dgm:pt modelId="{14771CCB-6E26-44CC-AA2E-E1E068F614E8}" type="pres">
      <dgm:prSet presAssocID="{FCEDC7A3-BFC4-4FE3-93BD-4A9E96A8B110}" presName="composite3" presStyleCnt="0"/>
      <dgm:spPr/>
    </dgm:pt>
    <dgm:pt modelId="{C378E02F-435A-4E08-9658-96B8622BEAB8}" type="pres">
      <dgm:prSet presAssocID="{FCEDC7A3-BFC4-4FE3-93BD-4A9E96A8B110}" presName="background3" presStyleLbl="node3" presStyleIdx="2" presStyleCnt="4"/>
      <dgm:spPr/>
    </dgm:pt>
    <dgm:pt modelId="{7C3DA4C5-9144-4795-8DC7-2D1BFBAC3FBD}" type="pres">
      <dgm:prSet presAssocID="{FCEDC7A3-BFC4-4FE3-93BD-4A9E96A8B110}" presName="text3" presStyleLbl="fgAcc3" presStyleIdx="2" presStyleCnt="4">
        <dgm:presLayoutVars>
          <dgm:chPref val="3"/>
        </dgm:presLayoutVars>
      </dgm:prSet>
      <dgm:spPr/>
      <dgm:t>
        <a:bodyPr/>
        <a:lstStyle/>
        <a:p>
          <a:endParaRPr lang="en-US"/>
        </a:p>
      </dgm:t>
    </dgm:pt>
    <dgm:pt modelId="{E83B8ADA-A910-4DC3-AB0C-7FE2EA20C4D2}" type="pres">
      <dgm:prSet presAssocID="{FCEDC7A3-BFC4-4FE3-93BD-4A9E96A8B110}" presName="hierChild4" presStyleCnt="0"/>
      <dgm:spPr/>
    </dgm:pt>
    <dgm:pt modelId="{60879418-6B2F-457E-B366-C08D31FD2969}" type="pres">
      <dgm:prSet presAssocID="{7C38FCBB-DC4E-47E3-869F-A386E429D56F}" presName="Name17" presStyleLbl="parChTrans1D3" presStyleIdx="3" presStyleCnt="4"/>
      <dgm:spPr/>
      <dgm:t>
        <a:bodyPr/>
        <a:lstStyle/>
        <a:p>
          <a:endParaRPr lang="en-US"/>
        </a:p>
      </dgm:t>
    </dgm:pt>
    <dgm:pt modelId="{9B21B70A-5AC9-49BD-A510-84C44914696A}" type="pres">
      <dgm:prSet presAssocID="{C177EBBE-2041-484A-AA62-3E23D341E1BE}" presName="hierRoot3" presStyleCnt="0"/>
      <dgm:spPr/>
    </dgm:pt>
    <dgm:pt modelId="{EC3E5E6A-3132-44ED-82E6-DC925FC7005C}" type="pres">
      <dgm:prSet presAssocID="{C177EBBE-2041-484A-AA62-3E23D341E1BE}" presName="composite3" presStyleCnt="0"/>
      <dgm:spPr/>
    </dgm:pt>
    <dgm:pt modelId="{97D64354-D2B1-4E45-B0D1-471B0D8E839D}" type="pres">
      <dgm:prSet presAssocID="{C177EBBE-2041-484A-AA62-3E23D341E1BE}" presName="background3" presStyleLbl="node3" presStyleIdx="3" presStyleCnt="4"/>
      <dgm:spPr/>
    </dgm:pt>
    <dgm:pt modelId="{B28D4CDC-158C-46AF-A6DB-224ADA7249FB}" type="pres">
      <dgm:prSet presAssocID="{C177EBBE-2041-484A-AA62-3E23D341E1BE}" presName="text3" presStyleLbl="fgAcc3" presStyleIdx="3" presStyleCnt="4">
        <dgm:presLayoutVars>
          <dgm:chPref val="3"/>
        </dgm:presLayoutVars>
      </dgm:prSet>
      <dgm:spPr/>
      <dgm:t>
        <a:bodyPr/>
        <a:lstStyle/>
        <a:p>
          <a:endParaRPr lang="en-US"/>
        </a:p>
      </dgm:t>
    </dgm:pt>
    <dgm:pt modelId="{574D80C9-56E9-495A-A204-DF5D1F996CBF}" type="pres">
      <dgm:prSet presAssocID="{C177EBBE-2041-484A-AA62-3E23D341E1BE}" presName="hierChild4" presStyleCnt="0"/>
      <dgm:spPr/>
    </dgm:pt>
  </dgm:ptLst>
  <dgm:cxnLst>
    <dgm:cxn modelId="{0E8F00B5-738A-4CF1-871F-AA30F31114B1}" srcId="{985DC45A-2FFC-4BA7-84B8-1804B0574E89}" destId="{FCEDC7A3-BFC4-4FE3-93BD-4A9E96A8B110}" srcOrd="0" destOrd="0" parTransId="{44C9C90C-3E1B-416D-A3F6-B53F4C2F7561}" sibTransId="{23827D32-5CCD-4AD9-A20A-0012FC52AD0F}"/>
    <dgm:cxn modelId="{C02EE49C-2A01-4F88-8BFE-2A1784848641}" type="presOf" srcId="{74E973FD-C2AD-45C2-9EB2-0BAE7007F6C3}" destId="{42494E56-4E5B-42A7-AD5D-ACB191AC8B94}" srcOrd="0" destOrd="0" presId="urn:microsoft.com/office/officeart/2005/8/layout/hierarchy1"/>
    <dgm:cxn modelId="{5C61886B-4881-4B3E-A0CB-019ACC4AFB11}" srcId="{99E4B5DF-B643-466C-B495-300C51956776}" destId="{985DC45A-2FFC-4BA7-84B8-1804B0574E89}" srcOrd="1" destOrd="0" parTransId="{C6CD1A81-9840-4FB0-9BE0-3C3F4766E880}" sibTransId="{6FA61FED-EEF8-4930-8F7E-71F486ED570D}"/>
    <dgm:cxn modelId="{53A8DF0C-E913-4463-9FB2-6EEFF64001C4}" type="presOf" srcId="{44C9C90C-3E1B-416D-A3F6-B53F4C2F7561}" destId="{92EF736A-BB91-4FA8-AB67-2A7978D942A9}" srcOrd="0" destOrd="0" presId="urn:microsoft.com/office/officeart/2005/8/layout/hierarchy1"/>
    <dgm:cxn modelId="{691EF728-E24D-46DC-B975-2FAB0762011F}" srcId="{99E4B5DF-B643-466C-B495-300C51956776}" destId="{EF065365-1EF5-4FF4-836C-14F6EF79FD94}" srcOrd="0" destOrd="0" parTransId="{74E973FD-C2AD-45C2-9EB2-0BAE7007F6C3}" sibTransId="{1A657AAB-DFFE-45CC-B3A2-B1EBA1AD4876}"/>
    <dgm:cxn modelId="{728E0593-DC0F-4CB0-A779-1022647373B0}" type="presOf" srcId="{BF9DEB9E-D439-468A-9F7C-3D8F15BCA85D}" destId="{AC4FEAE3-C7D0-4089-956B-D326E0A863BE}" srcOrd="0" destOrd="0" presId="urn:microsoft.com/office/officeart/2005/8/layout/hierarchy1"/>
    <dgm:cxn modelId="{59F917DB-D850-4758-AE61-0C91017E9834}" type="presOf" srcId="{7A3D1E99-A389-414B-970B-F1DF2B5BE2FD}" destId="{A07D5A15-EDFE-43AE-945F-8B74BA11414C}" srcOrd="0" destOrd="0" presId="urn:microsoft.com/office/officeart/2005/8/layout/hierarchy1"/>
    <dgm:cxn modelId="{1F2137E9-2BB1-483F-AC88-6D16B0D195BB}" type="presOf" srcId="{842216A1-7A37-4BF4-A53D-B446C6075EE6}" destId="{DEA3626B-A6B3-4ED9-9C25-D6D4636F0896}" srcOrd="0" destOrd="0" presId="urn:microsoft.com/office/officeart/2005/8/layout/hierarchy1"/>
    <dgm:cxn modelId="{5F98A20D-E6FC-4D6E-A58B-F74CF2C1AB16}" type="presOf" srcId="{8E4B9D5A-AD47-455C-A2BD-92656D3B38AD}" destId="{EC4F68A5-6DBC-43BB-8A7E-9A103C964620}" srcOrd="0" destOrd="0" presId="urn:microsoft.com/office/officeart/2005/8/layout/hierarchy1"/>
    <dgm:cxn modelId="{D2CEA3B5-9542-40D1-9D63-C524E37BB01E}" type="presOf" srcId="{C6CD1A81-9840-4FB0-9BE0-3C3F4766E880}" destId="{130CD2E3-59F0-4B6C-999A-0A104A2344ED}" srcOrd="0" destOrd="0" presId="urn:microsoft.com/office/officeart/2005/8/layout/hierarchy1"/>
    <dgm:cxn modelId="{A02B40A0-5DC8-45E4-8DF1-818B728CAC5E}" type="presOf" srcId="{FCEDC7A3-BFC4-4FE3-93BD-4A9E96A8B110}" destId="{7C3DA4C5-9144-4795-8DC7-2D1BFBAC3FBD}" srcOrd="0" destOrd="0" presId="urn:microsoft.com/office/officeart/2005/8/layout/hierarchy1"/>
    <dgm:cxn modelId="{E9C77A00-1062-4DAB-B594-BC0D6824E13D}" srcId="{EF065365-1EF5-4FF4-836C-14F6EF79FD94}" destId="{842216A1-7A37-4BF4-A53D-B446C6075EE6}" srcOrd="0" destOrd="0" parTransId="{BF9DEB9E-D439-468A-9F7C-3D8F15BCA85D}" sibTransId="{ADAFA0B5-472C-41D3-81D9-D9D9DBF2D35D}"/>
    <dgm:cxn modelId="{C39FC5EC-50DC-4C24-97BE-924706B7B7FD}" type="presOf" srcId="{985DC45A-2FFC-4BA7-84B8-1804B0574E89}" destId="{038F58D7-3886-44E6-ADBF-1647045E62DD}" srcOrd="0" destOrd="0" presId="urn:microsoft.com/office/officeart/2005/8/layout/hierarchy1"/>
    <dgm:cxn modelId="{6630BB03-0F36-4640-854F-F3DE2A0346F3}" type="presOf" srcId="{7C38FCBB-DC4E-47E3-869F-A386E429D56F}" destId="{60879418-6B2F-457E-B366-C08D31FD2969}" srcOrd="0" destOrd="0" presId="urn:microsoft.com/office/officeart/2005/8/layout/hierarchy1"/>
    <dgm:cxn modelId="{2E74F2BA-C3C4-43CA-B541-8AAF65D8CF30}" srcId="{6AE5419C-8982-49E2-A664-4AC56A00C263}" destId="{99E4B5DF-B643-466C-B495-300C51956776}" srcOrd="0" destOrd="0" parTransId="{EBC4117A-63EA-4FC1-9926-C286D61AA6C5}" sibTransId="{082959B2-1E0D-4729-A262-FF8D9EAFBFAC}"/>
    <dgm:cxn modelId="{1BB25883-66F1-408F-A3D9-8AA00C1E2D30}" type="presOf" srcId="{6AE5419C-8982-49E2-A664-4AC56A00C263}" destId="{B49FF065-A75F-4904-9636-BF1876DC867B}" srcOrd="0" destOrd="0" presId="urn:microsoft.com/office/officeart/2005/8/layout/hierarchy1"/>
    <dgm:cxn modelId="{B8F84980-7060-4731-80E3-54969FF1CC8A}" srcId="{EF065365-1EF5-4FF4-836C-14F6EF79FD94}" destId="{7A3D1E99-A389-414B-970B-F1DF2B5BE2FD}" srcOrd="1" destOrd="0" parTransId="{8E4B9D5A-AD47-455C-A2BD-92656D3B38AD}" sibTransId="{CD51BA92-EFBF-4DC8-B855-9D83F762A283}"/>
    <dgm:cxn modelId="{3CBE8D1B-5596-433D-862B-83A3195AF53F}" type="presOf" srcId="{EF065365-1EF5-4FF4-836C-14F6EF79FD94}" destId="{447AE38D-2ED4-4A67-9935-55F8663ADCA2}" srcOrd="0" destOrd="0" presId="urn:microsoft.com/office/officeart/2005/8/layout/hierarchy1"/>
    <dgm:cxn modelId="{5F728966-9961-4B26-B449-F27636F2ED1B}" type="presOf" srcId="{C177EBBE-2041-484A-AA62-3E23D341E1BE}" destId="{B28D4CDC-158C-46AF-A6DB-224ADA7249FB}" srcOrd="0" destOrd="0" presId="urn:microsoft.com/office/officeart/2005/8/layout/hierarchy1"/>
    <dgm:cxn modelId="{A0FE978D-CEDA-44B3-AAF7-09165DF03677}" type="presOf" srcId="{99E4B5DF-B643-466C-B495-300C51956776}" destId="{2239C425-B26D-4EA1-B043-88B2C703CD42}" srcOrd="0" destOrd="0" presId="urn:microsoft.com/office/officeart/2005/8/layout/hierarchy1"/>
    <dgm:cxn modelId="{EB26787A-EFEE-44A4-9BDB-00F5BB840EE1}" srcId="{985DC45A-2FFC-4BA7-84B8-1804B0574E89}" destId="{C177EBBE-2041-484A-AA62-3E23D341E1BE}" srcOrd="1" destOrd="0" parTransId="{7C38FCBB-DC4E-47E3-869F-A386E429D56F}" sibTransId="{6EA661EB-9466-41EF-A3C9-14C77909E5A3}"/>
    <dgm:cxn modelId="{6AC28B91-920F-4F32-88CC-D656B5A29B02}" type="presParOf" srcId="{B49FF065-A75F-4904-9636-BF1876DC867B}" destId="{6203DB21-C289-4B00-914D-6ADEF614B6F4}" srcOrd="0" destOrd="0" presId="urn:microsoft.com/office/officeart/2005/8/layout/hierarchy1"/>
    <dgm:cxn modelId="{6C4E96B3-8B33-4055-A13A-E2C3B7D14D35}" type="presParOf" srcId="{6203DB21-C289-4B00-914D-6ADEF614B6F4}" destId="{F78C8BAA-884D-4C1E-BEED-7BF681E3A13A}" srcOrd="0" destOrd="0" presId="urn:microsoft.com/office/officeart/2005/8/layout/hierarchy1"/>
    <dgm:cxn modelId="{B8A08C67-FD2E-40C9-83F8-F5E56CC674AC}" type="presParOf" srcId="{F78C8BAA-884D-4C1E-BEED-7BF681E3A13A}" destId="{BCFF6F3C-32CE-464D-A937-F946F08BB570}" srcOrd="0" destOrd="0" presId="urn:microsoft.com/office/officeart/2005/8/layout/hierarchy1"/>
    <dgm:cxn modelId="{E2C44C5E-4E32-4AB9-B40C-433CDB7A14AA}" type="presParOf" srcId="{F78C8BAA-884D-4C1E-BEED-7BF681E3A13A}" destId="{2239C425-B26D-4EA1-B043-88B2C703CD42}" srcOrd="1" destOrd="0" presId="urn:microsoft.com/office/officeart/2005/8/layout/hierarchy1"/>
    <dgm:cxn modelId="{7B3D9D77-BDC7-4B7B-8CA6-BDADC468869B}" type="presParOf" srcId="{6203DB21-C289-4B00-914D-6ADEF614B6F4}" destId="{DA06E05A-5C7B-432E-AD4F-BF101DEF9B54}" srcOrd="1" destOrd="0" presId="urn:microsoft.com/office/officeart/2005/8/layout/hierarchy1"/>
    <dgm:cxn modelId="{78252097-5F26-4392-87E5-48E34D610679}" type="presParOf" srcId="{DA06E05A-5C7B-432E-AD4F-BF101DEF9B54}" destId="{42494E56-4E5B-42A7-AD5D-ACB191AC8B94}" srcOrd="0" destOrd="0" presId="urn:microsoft.com/office/officeart/2005/8/layout/hierarchy1"/>
    <dgm:cxn modelId="{2C05EADA-FD41-4BF6-ABD8-86DE77FE53CB}" type="presParOf" srcId="{DA06E05A-5C7B-432E-AD4F-BF101DEF9B54}" destId="{4882A7DC-95E7-46D5-90E3-8439901437D5}" srcOrd="1" destOrd="0" presId="urn:microsoft.com/office/officeart/2005/8/layout/hierarchy1"/>
    <dgm:cxn modelId="{5E719C58-8875-4A35-9B8F-11D513FF95C3}" type="presParOf" srcId="{4882A7DC-95E7-46D5-90E3-8439901437D5}" destId="{9B05A77A-E259-4FB6-8E52-59C3909E1277}" srcOrd="0" destOrd="0" presId="urn:microsoft.com/office/officeart/2005/8/layout/hierarchy1"/>
    <dgm:cxn modelId="{CE7FCDEB-E653-4E70-B152-082C65561802}" type="presParOf" srcId="{9B05A77A-E259-4FB6-8E52-59C3909E1277}" destId="{B4528699-C638-4C4B-9E7F-B2E7C96AC8A8}" srcOrd="0" destOrd="0" presId="urn:microsoft.com/office/officeart/2005/8/layout/hierarchy1"/>
    <dgm:cxn modelId="{3F1A8363-2A9E-45C6-8538-ED0EA6863857}" type="presParOf" srcId="{9B05A77A-E259-4FB6-8E52-59C3909E1277}" destId="{447AE38D-2ED4-4A67-9935-55F8663ADCA2}" srcOrd="1" destOrd="0" presId="urn:microsoft.com/office/officeart/2005/8/layout/hierarchy1"/>
    <dgm:cxn modelId="{1B8F6D05-CEC9-4729-A6C2-31965DBC541B}" type="presParOf" srcId="{4882A7DC-95E7-46D5-90E3-8439901437D5}" destId="{0AE8E379-EA10-40EB-987D-226151854A70}" srcOrd="1" destOrd="0" presId="urn:microsoft.com/office/officeart/2005/8/layout/hierarchy1"/>
    <dgm:cxn modelId="{98A33D07-FF3C-4C4C-B3EF-46B38A61A91F}" type="presParOf" srcId="{0AE8E379-EA10-40EB-987D-226151854A70}" destId="{AC4FEAE3-C7D0-4089-956B-D326E0A863BE}" srcOrd="0" destOrd="0" presId="urn:microsoft.com/office/officeart/2005/8/layout/hierarchy1"/>
    <dgm:cxn modelId="{FD7D0FAA-6AE6-4939-972D-5FEC2C927A6A}" type="presParOf" srcId="{0AE8E379-EA10-40EB-987D-226151854A70}" destId="{43638ABB-29E9-47F2-97B6-8F189608B943}" srcOrd="1" destOrd="0" presId="urn:microsoft.com/office/officeart/2005/8/layout/hierarchy1"/>
    <dgm:cxn modelId="{665FFA65-CB53-488F-A4BF-D3A170D089D4}" type="presParOf" srcId="{43638ABB-29E9-47F2-97B6-8F189608B943}" destId="{16E43FA0-3684-46C2-A1B1-95741B10F8A8}" srcOrd="0" destOrd="0" presId="urn:microsoft.com/office/officeart/2005/8/layout/hierarchy1"/>
    <dgm:cxn modelId="{E40A251B-509F-482C-9963-00D98ECEC1FD}" type="presParOf" srcId="{16E43FA0-3684-46C2-A1B1-95741B10F8A8}" destId="{4048F51A-999E-43D4-8F24-ED18C8740608}" srcOrd="0" destOrd="0" presId="urn:microsoft.com/office/officeart/2005/8/layout/hierarchy1"/>
    <dgm:cxn modelId="{8D96E71E-47E1-40C3-9D7E-3897E7C9709D}" type="presParOf" srcId="{16E43FA0-3684-46C2-A1B1-95741B10F8A8}" destId="{DEA3626B-A6B3-4ED9-9C25-D6D4636F0896}" srcOrd="1" destOrd="0" presId="urn:microsoft.com/office/officeart/2005/8/layout/hierarchy1"/>
    <dgm:cxn modelId="{A706EDDF-04E5-48C8-BFA3-80B65E4FB4AE}" type="presParOf" srcId="{43638ABB-29E9-47F2-97B6-8F189608B943}" destId="{5D79D7A5-C51D-43DD-8202-D38B12851B5F}" srcOrd="1" destOrd="0" presId="urn:microsoft.com/office/officeart/2005/8/layout/hierarchy1"/>
    <dgm:cxn modelId="{9F59DEAF-D724-4ECA-B204-6C3E2F101EB3}" type="presParOf" srcId="{0AE8E379-EA10-40EB-987D-226151854A70}" destId="{EC4F68A5-6DBC-43BB-8A7E-9A103C964620}" srcOrd="2" destOrd="0" presId="urn:microsoft.com/office/officeart/2005/8/layout/hierarchy1"/>
    <dgm:cxn modelId="{5C0F4EA1-50EA-4BFB-B305-CBC7B742024C}" type="presParOf" srcId="{0AE8E379-EA10-40EB-987D-226151854A70}" destId="{4D9AE94B-A447-4B9A-88C3-DCE2F5CF463C}" srcOrd="3" destOrd="0" presId="urn:microsoft.com/office/officeart/2005/8/layout/hierarchy1"/>
    <dgm:cxn modelId="{E7D4755F-3663-4B1B-8BD2-98C91FA9528F}" type="presParOf" srcId="{4D9AE94B-A447-4B9A-88C3-DCE2F5CF463C}" destId="{C8753D3E-5A51-498A-9717-B3515FF8735E}" srcOrd="0" destOrd="0" presId="urn:microsoft.com/office/officeart/2005/8/layout/hierarchy1"/>
    <dgm:cxn modelId="{6CA30601-5BCF-4F88-AB2E-90975C2CE0D9}" type="presParOf" srcId="{C8753D3E-5A51-498A-9717-B3515FF8735E}" destId="{51CD9E7C-5CC9-4DC5-A1DD-69530ED76750}" srcOrd="0" destOrd="0" presId="urn:microsoft.com/office/officeart/2005/8/layout/hierarchy1"/>
    <dgm:cxn modelId="{ADC7AA65-BBD2-434A-91F7-B3B0A439E954}" type="presParOf" srcId="{C8753D3E-5A51-498A-9717-B3515FF8735E}" destId="{A07D5A15-EDFE-43AE-945F-8B74BA11414C}" srcOrd="1" destOrd="0" presId="urn:microsoft.com/office/officeart/2005/8/layout/hierarchy1"/>
    <dgm:cxn modelId="{1B31E062-AD5F-45FB-953E-70BD8407EBBC}" type="presParOf" srcId="{4D9AE94B-A447-4B9A-88C3-DCE2F5CF463C}" destId="{A769F670-A6C1-4725-9DDF-3D276BA33D69}" srcOrd="1" destOrd="0" presId="urn:microsoft.com/office/officeart/2005/8/layout/hierarchy1"/>
    <dgm:cxn modelId="{341A05D5-1D1E-490E-9673-F05ACE021D77}" type="presParOf" srcId="{DA06E05A-5C7B-432E-AD4F-BF101DEF9B54}" destId="{130CD2E3-59F0-4B6C-999A-0A104A2344ED}" srcOrd="2" destOrd="0" presId="urn:microsoft.com/office/officeart/2005/8/layout/hierarchy1"/>
    <dgm:cxn modelId="{358CAAC6-26A7-414B-8FC9-9F9DBCACDA42}" type="presParOf" srcId="{DA06E05A-5C7B-432E-AD4F-BF101DEF9B54}" destId="{75C96CC4-0130-47FA-BE5B-6C5E3A818941}" srcOrd="3" destOrd="0" presId="urn:microsoft.com/office/officeart/2005/8/layout/hierarchy1"/>
    <dgm:cxn modelId="{A2C8799E-A296-4CEE-9474-84240BE036A6}" type="presParOf" srcId="{75C96CC4-0130-47FA-BE5B-6C5E3A818941}" destId="{6607AA9E-3727-46D0-9913-03E9BCA18473}" srcOrd="0" destOrd="0" presId="urn:microsoft.com/office/officeart/2005/8/layout/hierarchy1"/>
    <dgm:cxn modelId="{69294D16-554D-45E2-8AFA-22C79B3B887A}" type="presParOf" srcId="{6607AA9E-3727-46D0-9913-03E9BCA18473}" destId="{67955319-C2E7-41E5-A8FA-9E8ED5825D25}" srcOrd="0" destOrd="0" presId="urn:microsoft.com/office/officeart/2005/8/layout/hierarchy1"/>
    <dgm:cxn modelId="{4B7DE428-01D7-47E9-9F6C-2CF73274D261}" type="presParOf" srcId="{6607AA9E-3727-46D0-9913-03E9BCA18473}" destId="{038F58D7-3886-44E6-ADBF-1647045E62DD}" srcOrd="1" destOrd="0" presId="urn:microsoft.com/office/officeart/2005/8/layout/hierarchy1"/>
    <dgm:cxn modelId="{1BEEC62E-0410-476D-9ABB-787276CEE36D}" type="presParOf" srcId="{75C96CC4-0130-47FA-BE5B-6C5E3A818941}" destId="{B03A837F-060C-4DEC-AA9B-8FE7DC8C4299}" srcOrd="1" destOrd="0" presId="urn:microsoft.com/office/officeart/2005/8/layout/hierarchy1"/>
    <dgm:cxn modelId="{93B87CB7-3751-483B-9462-E528B96441BB}" type="presParOf" srcId="{B03A837F-060C-4DEC-AA9B-8FE7DC8C4299}" destId="{92EF736A-BB91-4FA8-AB67-2A7978D942A9}" srcOrd="0" destOrd="0" presId="urn:microsoft.com/office/officeart/2005/8/layout/hierarchy1"/>
    <dgm:cxn modelId="{C8EDB113-242B-444A-81FC-B1B57FCDEDD6}" type="presParOf" srcId="{B03A837F-060C-4DEC-AA9B-8FE7DC8C4299}" destId="{12F47090-4FE8-4A8B-9A8C-2462840B3F59}" srcOrd="1" destOrd="0" presId="urn:microsoft.com/office/officeart/2005/8/layout/hierarchy1"/>
    <dgm:cxn modelId="{1B5D65BF-9748-4A68-85BC-63ACE2AD7A15}" type="presParOf" srcId="{12F47090-4FE8-4A8B-9A8C-2462840B3F59}" destId="{14771CCB-6E26-44CC-AA2E-E1E068F614E8}" srcOrd="0" destOrd="0" presId="urn:microsoft.com/office/officeart/2005/8/layout/hierarchy1"/>
    <dgm:cxn modelId="{712DDF4F-5DF9-4E0F-A2AC-D364B7026C11}" type="presParOf" srcId="{14771CCB-6E26-44CC-AA2E-E1E068F614E8}" destId="{C378E02F-435A-4E08-9658-96B8622BEAB8}" srcOrd="0" destOrd="0" presId="urn:microsoft.com/office/officeart/2005/8/layout/hierarchy1"/>
    <dgm:cxn modelId="{FB9453CC-23F4-472C-A131-6C203AEF0975}" type="presParOf" srcId="{14771CCB-6E26-44CC-AA2E-E1E068F614E8}" destId="{7C3DA4C5-9144-4795-8DC7-2D1BFBAC3FBD}" srcOrd="1" destOrd="0" presId="urn:microsoft.com/office/officeart/2005/8/layout/hierarchy1"/>
    <dgm:cxn modelId="{D62DA7A2-EFE5-4DB7-9432-92F85E0AE95E}" type="presParOf" srcId="{12F47090-4FE8-4A8B-9A8C-2462840B3F59}" destId="{E83B8ADA-A910-4DC3-AB0C-7FE2EA20C4D2}" srcOrd="1" destOrd="0" presId="urn:microsoft.com/office/officeart/2005/8/layout/hierarchy1"/>
    <dgm:cxn modelId="{DAB26292-4D38-47A7-9415-6731B394AE8D}" type="presParOf" srcId="{B03A837F-060C-4DEC-AA9B-8FE7DC8C4299}" destId="{60879418-6B2F-457E-B366-C08D31FD2969}" srcOrd="2" destOrd="0" presId="urn:microsoft.com/office/officeart/2005/8/layout/hierarchy1"/>
    <dgm:cxn modelId="{D1586F05-44A1-453D-96B9-65EE05DEB526}" type="presParOf" srcId="{B03A837F-060C-4DEC-AA9B-8FE7DC8C4299}" destId="{9B21B70A-5AC9-49BD-A510-84C44914696A}" srcOrd="3" destOrd="0" presId="urn:microsoft.com/office/officeart/2005/8/layout/hierarchy1"/>
    <dgm:cxn modelId="{C6B0ED39-5C1E-49FF-ADEC-2494D20DCA88}" type="presParOf" srcId="{9B21B70A-5AC9-49BD-A510-84C44914696A}" destId="{EC3E5E6A-3132-44ED-82E6-DC925FC7005C}" srcOrd="0" destOrd="0" presId="urn:microsoft.com/office/officeart/2005/8/layout/hierarchy1"/>
    <dgm:cxn modelId="{538A0D7B-D562-4D73-88F3-A01FFD2A2E27}" type="presParOf" srcId="{EC3E5E6A-3132-44ED-82E6-DC925FC7005C}" destId="{97D64354-D2B1-4E45-B0D1-471B0D8E839D}" srcOrd="0" destOrd="0" presId="urn:microsoft.com/office/officeart/2005/8/layout/hierarchy1"/>
    <dgm:cxn modelId="{70AD454F-3F35-4294-B21C-4B7165C64562}" type="presParOf" srcId="{EC3E5E6A-3132-44ED-82E6-DC925FC7005C}" destId="{B28D4CDC-158C-46AF-A6DB-224ADA7249FB}" srcOrd="1" destOrd="0" presId="urn:microsoft.com/office/officeart/2005/8/layout/hierarchy1"/>
    <dgm:cxn modelId="{731AEF01-BE3B-4960-8C87-44A8F21967B2}" type="presParOf" srcId="{9B21B70A-5AC9-49BD-A510-84C44914696A}" destId="{574D80C9-56E9-495A-A204-DF5D1F996C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DCA09-3717-4A63-A856-1B17059372A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EC0F0AF-21C5-44DB-9D45-45B03B33A105}">
      <dgm:prSet phldrT="[Metin]" custT="1"/>
      <dgm:spPr/>
      <dgm:t>
        <a:bodyPr/>
        <a:lstStyle/>
        <a:p>
          <a:r>
            <a:rPr lang="tr-TR" sz="1400" dirty="0" smtClean="0"/>
            <a:t>Ortalamalar</a:t>
          </a:r>
          <a:endParaRPr lang="en-US" sz="1400" dirty="0"/>
        </a:p>
      </dgm:t>
    </dgm:pt>
    <dgm:pt modelId="{14A99C38-2C2F-4756-885F-8E7E27821686}" type="parTrans" cxnId="{6C01BD46-B37A-4FBE-B739-4ABDB5AE1A5F}">
      <dgm:prSet/>
      <dgm:spPr/>
      <dgm:t>
        <a:bodyPr/>
        <a:lstStyle/>
        <a:p>
          <a:endParaRPr lang="en-US"/>
        </a:p>
      </dgm:t>
    </dgm:pt>
    <dgm:pt modelId="{566D71C8-8858-49B5-ABE2-0CAEAA45C207}" type="sibTrans" cxnId="{6C01BD46-B37A-4FBE-B739-4ABDB5AE1A5F}">
      <dgm:prSet/>
      <dgm:spPr/>
      <dgm:t>
        <a:bodyPr/>
        <a:lstStyle/>
        <a:p>
          <a:endParaRPr lang="en-US"/>
        </a:p>
      </dgm:t>
    </dgm:pt>
    <dgm:pt modelId="{771F2514-9B95-4D57-A2A8-3F55B8F56EAF}">
      <dgm:prSet phldrT="[Metin]" custT="1"/>
      <dgm:spPr/>
      <dgm:t>
        <a:bodyPr/>
        <a:lstStyle/>
        <a:p>
          <a:r>
            <a:rPr lang="tr-TR" sz="1400" dirty="0" smtClean="0"/>
            <a:t>Analitik</a:t>
          </a:r>
          <a:endParaRPr lang="en-US" sz="1400" dirty="0"/>
        </a:p>
      </dgm:t>
    </dgm:pt>
    <dgm:pt modelId="{465F0E85-60F7-47DB-B69A-80EDE8900200}" type="parTrans" cxnId="{A53967E5-D77B-4E63-8A99-EB72DA44437A}">
      <dgm:prSet/>
      <dgm:spPr/>
      <dgm:t>
        <a:bodyPr/>
        <a:lstStyle/>
        <a:p>
          <a:endParaRPr lang="en-US"/>
        </a:p>
      </dgm:t>
    </dgm:pt>
    <dgm:pt modelId="{2AF3C27C-5D6D-48A8-91D1-90CEC90A2CD5}" type="sibTrans" cxnId="{A53967E5-D77B-4E63-8A99-EB72DA44437A}">
      <dgm:prSet/>
      <dgm:spPr/>
      <dgm:t>
        <a:bodyPr/>
        <a:lstStyle/>
        <a:p>
          <a:endParaRPr lang="en-US"/>
        </a:p>
      </dgm:t>
    </dgm:pt>
    <dgm:pt modelId="{38C48390-FEC7-40A0-9A19-4BF5D4B6C4BF}">
      <dgm:prSet phldrT="[Metin]" custT="1"/>
      <dgm:spPr/>
      <dgm:t>
        <a:bodyPr/>
        <a:lstStyle/>
        <a:p>
          <a:r>
            <a:rPr lang="tr-TR" sz="1400" dirty="0" err="1" smtClean="0"/>
            <a:t>Harmonik</a:t>
          </a:r>
          <a:r>
            <a:rPr lang="tr-TR" sz="1400" dirty="0" smtClean="0"/>
            <a:t> Ortalama</a:t>
          </a:r>
          <a:endParaRPr lang="en-US" sz="1400" dirty="0"/>
        </a:p>
      </dgm:t>
    </dgm:pt>
    <dgm:pt modelId="{72413963-67CC-48D3-8F97-217AEE849A81}" type="parTrans" cxnId="{F710190B-7059-4617-9FC3-1D52919EC7E8}">
      <dgm:prSet/>
      <dgm:spPr/>
      <dgm:t>
        <a:bodyPr/>
        <a:lstStyle/>
        <a:p>
          <a:endParaRPr lang="en-US"/>
        </a:p>
      </dgm:t>
    </dgm:pt>
    <dgm:pt modelId="{DA462813-C319-4748-8BF2-0748C5696166}" type="sibTrans" cxnId="{F710190B-7059-4617-9FC3-1D52919EC7E8}">
      <dgm:prSet/>
      <dgm:spPr/>
      <dgm:t>
        <a:bodyPr/>
        <a:lstStyle/>
        <a:p>
          <a:endParaRPr lang="en-US"/>
        </a:p>
      </dgm:t>
    </dgm:pt>
    <dgm:pt modelId="{85B1FD27-11DD-4045-82B6-FF3BC4A98601}">
      <dgm:prSet phldrT="[Metin]" custT="1"/>
      <dgm:spPr/>
      <dgm:t>
        <a:bodyPr/>
        <a:lstStyle/>
        <a:p>
          <a:r>
            <a:rPr lang="tr-TR" sz="1400" dirty="0" smtClean="0"/>
            <a:t>Kareli Ortalama</a:t>
          </a:r>
          <a:endParaRPr lang="en-US" sz="1400" dirty="0"/>
        </a:p>
      </dgm:t>
    </dgm:pt>
    <dgm:pt modelId="{85CE6256-59FF-43CA-8322-90FC8C09B853}" type="parTrans" cxnId="{AC7C7B2F-47CC-4B05-97B7-5BFC63E85EE4}">
      <dgm:prSet/>
      <dgm:spPr/>
      <dgm:t>
        <a:bodyPr/>
        <a:lstStyle/>
        <a:p>
          <a:endParaRPr lang="en-US"/>
        </a:p>
      </dgm:t>
    </dgm:pt>
    <dgm:pt modelId="{B5C199D4-0C02-4368-95FC-04B61D91290F}" type="sibTrans" cxnId="{AC7C7B2F-47CC-4B05-97B7-5BFC63E85EE4}">
      <dgm:prSet/>
      <dgm:spPr/>
      <dgm:t>
        <a:bodyPr/>
        <a:lstStyle/>
        <a:p>
          <a:endParaRPr lang="en-US"/>
        </a:p>
      </dgm:t>
    </dgm:pt>
    <dgm:pt modelId="{6BFC443E-73E6-49E9-BE02-28F1B9118BBC}">
      <dgm:prSet phldrT="[Metin]" custT="1"/>
      <dgm:spPr/>
      <dgm:t>
        <a:bodyPr/>
        <a:lstStyle/>
        <a:p>
          <a:r>
            <a:rPr lang="tr-TR" sz="1400" dirty="0" smtClean="0"/>
            <a:t>Analitik Olmayan</a:t>
          </a:r>
          <a:endParaRPr lang="en-US" sz="1400" dirty="0"/>
        </a:p>
      </dgm:t>
    </dgm:pt>
    <dgm:pt modelId="{456E54B4-45D5-4BB9-BDB4-8D9C35025ACA}" type="parTrans" cxnId="{7657D1DC-3642-4C5F-8A14-C1B5A030D808}">
      <dgm:prSet/>
      <dgm:spPr/>
      <dgm:t>
        <a:bodyPr/>
        <a:lstStyle/>
        <a:p>
          <a:endParaRPr lang="en-US"/>
        </a:p>
      </dgm:t>
    </dgm:pt>
    <dgm:pt modelId="{7B4440FB-1E46-4ED9-99CD-2E42AAD104EC}" type="sibTrans" cxnId="{7657D1DC-3642-4C5F-8A14-C1B5A030D808}">
      <dgm:prSet/>
      <dgm:spPr/>
      <dgm:t>
        <a:bodyPr/>
        <a:lstStyle/>
        <a:p>
          <a:endParaRPr lang="en-US"/>
        </a:p>
      </dgm:t>
    </dgm:pt>
    <dgm:pt modelId="{2EAB7D13-4E62-4352-BA51-BD785BCBF7A2}">
      <dgm:prSet phldrT="[Metin]" custT="1"/>
      <dgm:spPr/>
      <dgm:t>
        <a:bodyPr/>
        <a:lstStyle/>
        <a:p>
          <a:r>
            <a:rPr lang="tr-TR" sz="1400" dirty="0" err="1" smtClean="0"/>
            <a:t>Mod</a:t>
          </a:r>
          <a:r>
            <a:rPr lang="tr-TR" sz="1400" dirty="0" smtClean="0"/>
            <a:t> (Tepe) Değeri</a:t>
          </a:r>
          <a:endParaRPr lang="en-US" sz="1400" dirty="0"/>
        </a:p>
      </dgm:t>
    </dgm:pt>
    <dgm:pt modelId="{C2337702-A154-4B69-A3EA-A8142A9C7758}" type="parTrans" cxnId="{36F19058-2056-4A9A-AB35-16C4FACB0E78}">
      <dgm:prSet/>
      <dgm:spPr/>
      <dgm:t>
        <a:bodyPr/>
        <a:lstStyle/>
        <a:p>
          <a:endParaRPr lang="en-US"/>
        </a:p>
      </dgm:t>
    </dgm:pt>
    <dgm:pt modelId="{14A7AB85-B0F5-43A3-8A9B-3BF3BA046F09}" type="sibTrans" cxnId="{36F19058-2056-4A9A-AB35-16C4FACB0E78}">
      <dgm:prSet/>
      <dgm:spPr/>
      <dgm:t>
        <a:bodyPr/>
        <a:lstStyle/>
        <a:p>
          <a:endParaRPr lang="en-US"/>
        </a:p>
      </dgm:t>
    </dgm:pt>
    <dgm:pt modelId="{0B8F85D5-24BC-4522-B254-98466D819982}">
      <dgm:prSet custT="1"/>
      <dgm:spPr/>
      <dgm:t>
        <a:bodyPr/>
        <a:lstStyle/>
        <a:p>
          <a:r>
            <a:rPr lang="tr-TR" sz="1400" dirty="0" smtClean="0"/>
            <a:t>Geometrik Ortalama</a:t>
          </a:r>
          <a:endParaRPr lang="en-US" sz="1400" dirty="0"/>
        </a:p>
      </dgm:t>
    </dgm:pt>
    <dgm:pt modelId="{D26640BC-4847-4809-809A-9A8C3B9584B5}" type="parTrans" cxnId="{4F6EC962-2EE8-41DA-8617-C661FC5D2931}">
      <dgm:prSet/>
      <dgm:spPr/>
      <dgm:t>
        <a:bodyPr/>
        <a:lstStyle/>
        <a:p>
          <a:endParaRPr lang="en-US"/>
        </a:p>
      </dgm:t>
    </dgm:pt>
    <dgm:pt modelId="{605AD315-95D1-49F4-9ABF-3C6AADE1C3E5}" type="sibTrans" cxnId="{4F6EC962-2EE8-41DA-8617-C661FC5D2931}">
      <dgm:prSet/>
      <dgm:spPr/>
      <dgm:t>
        <a:bodyPr/>
        <a:lstStyle/>
        <a:p>
          <a:endParaRPr lang="en-US"/>
        </a:p>
      </dgm:t>
    </dgm:pt>
    <dgm:pt modelId="{A6E9FC4B-BB5E-4EA6-B26D-60E608F3BEC0}">
      <dgm:prSet custT="1"/>
      <dgm:spPr/>
      <dgm:t>
        <a:bodyPr/>
        <a:lstStyle/>
        <a:p>
          <a:r>
            <a:rPr lang="tr-TR" sz="1400" dirty="0" smtClean="0"/>
            <a:t>Aritmetik Ortalama</a:t>
          </a:r>
          <a:endParaRPr lang="en-US" sz="1400" dirty="0"/>
        </a:p>
      </dgm:t>
    </dgm:pt>
    <dgm:pt modelId="{4369E6CF-B27E-4D28-8EC3-3F20E04830CD}" type="parTrans" cxnId="{7F48E56C-32F2-4779-A9CF-3422CEFDFF97}">
      <dgm:prSet/>
      <dgm:spPr/>
      <dgm:t>
        <a:bodyPr/>
        <a:lstStyle/>
        <a:p>
          <a:endParaRPr lang="en-US"/>
        </a:p>
      </dgm:t>
    </dgm:pt>
    <dgm:pt modelId="{806CF6E0-69A4-4B22-B5C4-44DBDA8944F8}" type="sibTrans" cxnId="{7F48E56C-32F2-4779-A9CF-3422CEFDFF97}">
      <dgm:prSet/>
      <dgm:spPr/>
      <dgm:t>
        <a:bodyPr/>
        <a:lstStyle/>
        <a:p>
          <a:endParaRPr lang="en-US"/>
        </a:p>
      </dgm:t>
    </dgm:pt>
    <dgm:pt modelId="{980DBFB1-1187-49F9-87A5-C25254238661}">
      <dgm:prSet custT="1"/>
      <dgm:spPr/>
      <dgm:t>
        <a:bodyPr/>
        <a:lstStyle/>
        <a:p>
          <a:r>
            <a:rPr lang="tr-TR" sz="1400" dirty="0" smtClean="0"/>
            <a:t>Medyan (Ortanca) Değer</a:t>
          </a:r>
          <a:endParaRPr lang="en-US" sz="1400" dirty="0"/>
        </a:p>
      </dgm:t>
    </dgm:pt>
    <dgm:pt modelId="{3EB97A0A-D29A-416E-9878-0B02647E6721}" type="parTrans" cxnId="{D7B38773-4E6A-476F-A58A-361E9E68F226}">
      <dgm:prSet/>
      <dgm:spPr/>
      <dgm:t>
        <a:bodyPr/>
        <a:lstStyle/>
        <a:p>
          <a:endParaRPr lang="en-US"/>
        </a:p>
      </dgm:t>
    </dgm:pt>
    <dgm:pt modelId="{54736665-482B-429A-B4A4-A6F0D7C31222}" type="sibTrans" cxnId="{D7B38773-4E6A-476F-A58A-361E9E68F226}">
      <dgm:prSet/>
      <dgm:spPr/>
      <dgm:t>
        <a:bodyPr/>
        <a:lstStyle/>
        <a:p>
          <a:endParaRPr lang="en-US"/>
        </a:p>
      </dgm:t>
    </dgm:pt>
    <dgm:pt modelId="{4A673CE5-C904-4014-857E-DCA780CAD2D1}">
      <dgm:prSet custT="1"/>
      <dgm:spPr/>
      <dgm:t>
        <a:bodyPr/>
        <a:lstStyle/>
        <a:p>
          <a:pPr algn="ctr"/>
          <a:r>
            <a:rPr lang="tr-TR" sz="1400" dirty="0" err="1" smtClean="0"/>
            <a:t>Kantiller</a:t>
          </a:r>
          <a:r>
            <a:rPr lang="tr-TR" sz="1400" dirty="0" smtClean="0"/>
            <a:t> (</a:t>
          </a:r>
          <a:r>
            <a:rPr lang="tr-TR" sz="1400" dirty="0" err="1" smtClean="0"/>
            <a:t>Quantiles</a:t>
          </a:r>
          <a:r>
            <a:rPr lang="tr-TR" sz="1400" dirty="0" smtClean="0"/>
            <a:t>)</a:t>
          </a:r>
        </a:p>
        <a:p>
          <a:pPr algn="l"/>
          <a:r>
            <a:rPr lang="tr-TR" sz="1400" dirty="0" smtClean="0"/>
            <a:t>- </a:t>
          </a:r>
          <a:r>
            <a:rPr lang="tr-TR" sz="1400" dirty="0" err="1" smtClean="0"/>
            <a:t>Kartiller</a:t>
          </a:r>
          <a:r>
            <a:rPr lang="tr-TR" sz="1400" dirty="0" smtClean="0"/>
            <a:t> (</a:t>
          </a:r>
          <a:r>
            <a:rPr lang="tr-TR" sz="1400" dirty="0" err="1" smtClean="0"/>
            <a:t>Quartiles</a:t>
          </a:r>
          <a:r>
            <a:rPr lang="tr-TR" sz="1400" dirty="0" smtClean="0"/>
            <a:t>, Çeyreklikler)</a:t>
          </a:r>
        </a:p>
        <a:p>
          <a:pPr algn="l"/>
          <a:r>
            <a:rPr lang="tr-TR" sz="1400" dirty="0" smtClean="0"/>
            <a:t>- </a:t>
          </a:r>
          <a:r>
            <a:rPr lang="tr-TR" sz="1400" dirty="0" err="1" smtClean="0"/>
            <a:t>Desiller</a:t>
          </a:r>
          <a:r>
            <a:rPr lang="tr-TR" sz="1400" dirty="0" smtClean="0"/>
            <a:t> (</a:t>
          </a:r>
          <a:r>
            <a:rPr lang="tr-TR" sz="1400" dirty="0" err="1" smtClean="0"/>
            <a:t>Deciles</a:t>
          </a:r>
          <a:r>
            <a:rPr lang="tr-TR" sz="1400" dirty="0" smtClean="0"/>
            <a:t>)</a:t>
          </a:r>
        </a:p>
        <a:p>
          <a:pPr algn="l"/>
          <a:r>
            <a:rPr lang="tr-TR" sz="1400" dirty="0" smtClean="0"/>
            <a:t>- </a:t>
          </a:r>
          <a:r>
            <a:rPr lang="tr-TR" sz="1400" dirty="0" err="1" smtClean="0"/>
            <a:t>Santiller</a:t>
          </a:r>
          <a:r>
            <a:rPr lang="tr-TR" sz="1400" dirty="0" smtClean="0"/>
            <a:t> (</a:t>
          </a:r>
          <a:r>
            <a:rPr lang="tr-TR" sz="1400" dirty="0" err="1" smtClean="0"/>
            <a:t>Percentiles</a:t>
          </a:r>
          <a:r>
            <a:rPr lang="tr-TR" sz="1400" dirty="0" smtClean="0"/>
            <a:t>, Yüzde birlikler)</a:t>
          </a:r>
        </a:p>
      </dgm:t>
    </dgm:pt>
    <dgm:pt modelId="{F29850CB-847C-471D-8085-C5E0756205DE}" type="parTrans" cxnId="{829929B9-352C-447B-BA72-E913452CCC13}">
      <dgm:prSet/>
      <dgm:spPr/>
      <dgm:t>
        <a:bodyPr/>
        <a:lstStyle/>
        <a:p>
          <a:endParaRPr lang="en-US"/>
        </a:p>
      </dgm:t>
    </dgm:pt>
    <dgm:pt modelId="{6FE9DA04-F53E-431A-A63A-475B4CFE6DC7}" type="sibTrans" cxnId="{829929B9-352C-447B-BA72-E913452CCC13}">
      <dgm:prSet/>
      <dgm:spPr/>
      <dgm:t>
        <a:bodyPr/>
        <a:lstStyle/>
        <a:p>
          <a:endParaRPr lang="en-US"/>
        </a:p>
      </dgm:t>
    </dgm:pt>
    <dgm:pt modelId="{D2A70E10-C70C-491D-8E87-C9A7AC7F9A34}" type="pres">
      <dgm:prSet presAssocID="{B32DCA09-3717-4A63-A856-1B17059372A8}" presName="hierChild1" presStyleCnt="0">
        <dgm:presLayoutVars>
          <dgm:chPref val="1"/>
          <dgm:dir/>
          <dgm:animOne val="branch"/>
          <dgm:animLvl val="lvl"/>
          <dgm:resizeHandles/>
        </dgm:presLayoutVars>
      </dgm:prSet>
      <dgm:spPr/>
      <dgm:t>
        <a:bodyPr/>
        <a:lstStyle/>
        <a:p>
          <a:endParaRPr lang="en-US"/>
        </a:p>
      </dgm:t>
    </dgm:pt>
    <dgm:pt modelId="{38293D4A-65D4-4061-B3E9-4729219193AE}" type="pres">
      <dgm:prSet presAssocID="{7EC0F0AF-21C5-44DB-9D45-45B03B33A105}" presName="hierRoot1" presStyleCnt="0"/>
      <dgm:spPr/>
    </dgm:pt>
    <dgm:pt modelId="{57EEDEBE-7492-4FAB-A135-7BF069B9F74E}" type="pres">
      <dgm:prSet presAssocID="{7EC0F0AF-21C5-44DB-9D45-45B03B33A105}" presName="composite" presStyleCnt="0"/>
      <dgm:spPr/>
    </dgm:pt>
    <dgm:pt modelId="{9EC98234-E611-4F27-A8A9-9774DE109487}" type="pres">
      <dgm:prSet presAssocID="{7EC0F0AF-21C5-44DB-9D45-45B03B33A105}" presName="background" presStyleLbl="node0" presStyleIdx="0" presStyleCnt="1"/>
      <dgm:spPr/>
    </dgm:pt>
    <dgm:pt modelId="{D62955C8-BF70-408B-8032-F8A00A6CC89D}" type="pres">
      <dgm:prSet presAssocID="{7EC0F0AF-21C5-44DB-9D45-45B03B33A105}" presName="text" presStyleLbl="fgAcc0" presStyleIdx="0" presStyleCnt="1" custLinFactY="-80827" custLinFactNeighborX="-15136" custLinFactNeighborY="-100000">
        <dgm:presLayoutVars>
          <dgm:chPref val="3"/>
        </dgm:presLayoutVars>
      </dgm:prSet>
      <dgm:spPr/>
      <dgm:t>
        <a:bodyPr/>
        <a:lstStyle/>
        <a:p>
          <a:endParaRPr lang="en-US"/>
        </a:p>
      </dgm:t>
    </dgm:pt>
    <dgm:pt modelId="{40650EDF-EAD6-4527-A5B7-C219CED2928D}" type="pres">
      <dgm:prSet presAssocID="{7EC0F0AF-21C5-44DB-9D45-45B03B33A105}" presName="hierChild2" presStyleCnt="0"/>
      <dgm:spPr/>
    </dgm:pt>
    <dgm:pt modelId="{E1B6A856-87C1-4BFC-9A44-294FE935EC7C}" type="pres">
      <dgm:prSet presAssocID="{465F0E85-60F7-47DB-B69A-80EDE8900200}" presName="Name10" presStyleLbl="parChTrans1D2" presStyleIdx="0" presStyleCnt="2"/>
      <dgm:spPr/>
      <dgm:t>
        <a:bodyPr/>
        <a:lstStyle/>
        <a:p>
          <a:endParaRPr lang="en-US"/>
        </a:p>
      </dgm:t>
    </dgm:pt>
    <dgm:pt modelId="{D1DB5226-9925-4DCE-A98B-CD5B82BD629D}" type="pres">
      <dgm:prSet presAssocID="{771F2514-9B95-4D57-A2A8-3F55B8F56EAF}" presName="hierRoot2" presStyleCnt="0"/>
      <dgm:spPr/>
    </dgm:pt>
    <dgm:pt modelId="{6D530A4B-CA34-4FE4-BC22-05AC6CE319EA}" type="pres">
      <dgm:prSet presAssocID="{771F2514-9B95-4D57-A2A8-3F55B8F56EAF}" presName="composite2" presStyleCnt="0"/>
      <dgm:spPr/>
    </dgm:pt>
    <dgm:pt modelId="{9F35CB30-FA8C-40B3-9705-883E8CB0C599}" type="pres">
      <dgm:prSet presAssocID="{771F2514-9B95-4D57-A2A8-3F55B8F56EAF}" presName="background2" presStyleLbl="node2" presStyleIdx="0" presStyleCnt="2"/>
      <dgm:spPr/>
    </dgm:pt>
    <dgm:pt modelId="{16526A3D-4BB7-4722-8F1C-F7BEB57A37F2}" type="pres">
      <dgm:prSet presAssocID="{771F2514-9B95-4D57-A2A8-3F55B8F56EAF}" presName="text2" presStyleLbl="fgAcc2" presStyleIdx="0" presStyleCnt="2" custScaleY="95411" custLinFactY="-86910" custLinFactNeighborX="10722" custLinFactNeighborY="-100000">
        <dgm:presLayoutVars>
          <dgm:chPref val="3"/>
        </dgm:presLayoutVars>
      </dgm:prSet>
      <dgm:spPr/>
      <dgm:t>
        <a:bodyPr/>
        <a:lstStyle/>
        <a:p>
          <a:endParaRPr lang="en-US"/>
        </a:p>
      </dgm:t>
    </dgm:pt>
    <dgm:pt modelId="{92CDEECF-5C89-4DF0-B4DD-697ADB615C4E}" type="pres">
      <dgm:prSet presAssocID="{771F2514-9B95-4D57-A2A8-3F55B8F56EAF}" presName="hierChild3" presStyleCnt="0"/>
      <dgm:spPr/>
    </dgm:pt>
    <dgm:pt modelId="{97DBB076-A722-476F-A649-ACB970EC70E7}" type="pres">
      <dgm:prSet presAssocID="{4369E6CF-B27E-4D28-8EC3-3F20E04830CD}" presName="Name17" presStyleLbl="parChTrans1D3" presStyleIdx="0" presStyleCnt="7"/>
      <dgm:spPr/>
      <dgm:t>
        <a:bodyPr/>
        <a:lstStyle/>
        <a:p>
          <a:endParaRPr lang="en-US"/>
        </a:p>
      </dgm:t>
    </dgm:pt>
    <dgm:pt modelId="{0AC86EDB-CB7C-4320-AAA0-C4F0965EF1BD}" type="pres">
      <dgm:prSet presAssocID="{A6E9FC4B-BB5E-4EA6-B26D-60E608F3BEC0}" presName="hierRoot3" presStyleCnt="0"/>
      <dgm:spPr/>
    </dgm:pt>
    <dgm:pt modelId="{9D0ADE72-EC34-4EFF-BC5F-20EC3F0E9E79}" type="pres">
      <dgm:prSet presAssocID="{A6E9FC4B-BB5E-4EA6-B26D-60E608F3BEC0}" presName="composite3" presStyleCnt="0"/>
      <dgm:spPr/>
    </dgm:pt>
    <dgm:pt modelId="{03AD1416-A7FD-4DA7-B9FE-44EED7B0ABAF}" type="pres">
      <dgm:prSet presAssocID="{A6E9FC4B-BB5E-4EA6-B26D-60E608F3BEC0}" presName="background3" presStyleLbl="node3" presStyleIdx="0" presStyleCnt="7"/>
      <dgm:spPr/>
    </dgm:pt>
    <dgm:pt modelId="{26C16FA8-1BAB-4C68-B2B2-D3285D4D30F1}" type="pres">
      <dgm:prSet presAssocID="{A6E9FC4B-BB5E-4EA6-B26D-60E608F3BEC0}" presName="text3" presStyleLbl="fgAcc3" presStyleIdx="0" presStyleCnt="7" custLinFactNeighborX="-65121" custLinFactNeighborY="-48902">
        <dgm:presLayoutVars>
          <dgm:chPref val="3"/>
        </dgm:presLayoutVars>
      </dgm:prSet>
      <dgm:spPr/>
      <dgm:t>
        <a:bodyPr/>
        <a:lstStyle/>
        <a:p>
          <a:endParaRPr lang="en-US"/>
        </a:p>
      </dgm:t>
    </dgm:pt>
    <dgm:pt modelId="{E2876A41-AF6E-4CA2-924E-281A11A32363}" type="pres">
      <dgm:prSet presAssocID="{A6E9FC4B-BB5E-4EA6-B26D-60E608F3BEC0}" presName="hierChild4" presStyleCnt="0"/>
      <dgm:spPr/>
    </dgm:pt>
    <dgm:pt modelId="{E332E89C-DE97-4B97-A3D2-4A966AA2BD89}" type="pres">
      <dgm:prSet presAssocID="{D26640BC-4847-4809-809A-9A8C3B9584B5}" presName="Name17" presStyleLbl="parChTrans1D3" presStyleIdx="1" presStyleCnt="7"/>
      <dgm:spPr/>
      <dgm:t>
        <a:bodyPr/>
        <a:lstStyle/>
        <a:p>
          <a:endParaRPr lang="en-US"/>
        </a:p>
      </dgm:t>
    </dgm:pt>
    <dgm:pt modelId="{D8861624-3C19-413E-B787-045613C95612}" type="pres">
      <dgm:prSet presAssocID="{0B8F85D5-24BC-4522-B254-98466D819982}" presName="hierRoot3" presStyleCnt="0"/>
      <dgm:spPr/>
    </dgm:pt>
    <dgm:pt modelId="{C65D2058-F7FD-42CA-88AB-74F42913200A}" type="pres">
      <dgm:prSet presAssocID="{0B8F85D5-24BC-4522-B254-98466D819982}" presName="composite3" presStyleCnt="0"/>
      <dgm:spPr/>
    </dgm:pt>
    <dgm:pt modelId="{1E37E697-E7A6-410A-B976-CFD4EE5A4EEE}" type="pres">
      <dgm:prSet presAssocID="{0B8F85D5-24BC-4522-B254-98466D819982}" presName="background3" presStyleLbl="node3" presStyleIdx="1" presStyleCnt="7"/>
      <dgm:spPr/>
    </dgm:pt>
    <dgm:pt modelId="{41C9AB3C-AE96-4E55-B8E4-AC9BA0A896EC}" type="pres">
      <dgm:prSet presAssocID="{0B8F85D5-24BC-4522-B254-98466D819982}" presName="text3" presStyleLbl="fgAcc3" presStyleIdx="1" presStyleCnt="7" custLinFactNeighborX="-10046" custLinFactNeighborY="-53396">
        <dgm:presLayoutVars>
          <dgm:chPref val="3"/>
        </dgm:presLayoutVars>
      </dgm:prSet>
      <dgm:spPr/>
      <dgm:t>
        <a:bodyPr/>
        <a:lstStyle/>
        <a:p>
          <a:endParaRPr lang="en-US"/>
        </a:p>
      </dgm:t>
    </dgm:pt>
    <dgm:pt modelId="{1C43B63B-C5FD-4D11-B066-E439BD0035D6}" type="pres">
      <dgm:prSet presAssocID="{0B8F85D5-24BC-4522-B254-98466D819982}" presName="hierChild4" presStyleCnt="0"/>
      <dgm:spPr/>
    </dgm:pt>
    <dgm:pt modelId="{3A0BD1B4-43CC-48E5-A81D-DF60EF0ABB6C}" type="pres">
      <dgm:prSet presAssocID="{72413963-67CC-48D3-8F97-217AEE849A81}" presName="Name17" presStyleLbl="parChTrans1D3" presStyleIdx="2" presStyleCnt="7"/>
      <dgm:spPr/>
      <dgm:t>
        <a:bodyPr/>
        <a:lstStyle/>
        <a:p>
          <a:endParaRPr lang="en-US"/>
        </a:p>
      </dgm:t>
    </dgm:pt>
    <dgm:pt modelId="{49F97E3E-1678-4CCA-B581-6AB78E7FEAFF}" type="pres">
      <dgm:prSet presAssocID="{38C48390-FEC7-40A0-9A19-4BF5D4B6C4BF}" presName="hierRoot3" presStyleCnt="0"/>
      <dgm:spPr/>
    </dgm:pt>
    <dgm:pt modelId="{0C5AF009-281B-475C-8D0D-9DC4065BC61B}" type="pres">
      <dgm:prSet presAssocID="{38C48390-FEC7-40A0-9A19-4BF5D4B6C4BF}" presName="composite3" presStyleCnt="0"/>
      <dgm:spPr/>
    </dgm:pt>
    <dgm:pt modelId="{E576D014-1874-49C4-956B-072DCABF6FD0}" type="pres">
      <dgm:prSet presAssocID="{38C48390-FEC7-40A0-9A19-4BF5D4B6C4BF}" presName="background3" presStyleLbl="node3" presStyleIdx="2" presStyleCnt="7"/>
      <dgm:spPr/>
    </dgm:pt>
    <dgm:pt modelId="{0FF0B321-EB22-4D73-9B30-779CADBA8198}" type="pres">
      <dgm:prSet presAssocID="{38C48390-FEC7-40A0-9A19-4BF5D4B6C4BF}" presName="text3" presStyleLbl="fgAcc3" presStyleIdx="2" presStyleCnt="7" custLinFactNeighborX="-5023" custLinFactNeighborY="-49617">
        <dgm:presLayoutVars>
          <dgm:chPref val="3"/>
        </dgm:presLayoutVars>
      </dgm:prSet>
      <dgm:spPr/>
      <dgm:t>
        <a:bodyPr/>
        <a:lstStyle/>
        <a:p>
          <a:endParaRPr lang="en-US"/>
        </a:p>
      </dgm:t>
    </dgm:pt>
    <dgm:pt modelId="{A2F69882-6AA3-4502-8DFC-99874C7158F0}" type="pres">
      <dgm:prSet presAssocID="{38C48390-FEC7-40A0-9A19-4BF5D4B6C4BF}" presName="hierChild4" presStyleCnt="0"/>
      <dgm:spPr/>
    </dgm:pt>
    <dgm:pt modelId="{466B11A4-2734-47B4-A8D4-BA82EA3B79F3}" type="pres">
      <dgm:prSet presAssocID="{85CE6256-59FF-43CA-8322-90FC8C09B853}" presName="Name17" presStyleLbl="parChTrans1D3" presStyleIdx="3" presStyleCnt="7"/>
      <dgm:spPr/>
      <dgm:t>
        <a:bodyPr/>
        <a:lstStyle/>
        <a:p>
          <a:endParaRPr lang="en-US"/>
        </a:p>
      </dgm:t>
    </dgm:pt>
    <dgm:pt modelId="{7DF3C72D-D5A9-47CB-A1FE-5C9859682622}" type="pres">
      <dgm:prSet presAssocID="{85B1FD27-11DD-4045-82B6-FF3BC4A98601}" presName="hierRoot3" presStyleCnt="0"/>
      <dgm:spPr/>
    </dgm:pt>
    <dgm:pt modelId="{D9E93AF0-8A17-4046-8931-03B9E97F9035}" type="pres">
      <dgm:prSet presAssocID="{85B1FD27-11DD-4045-82B6-FF3BC4A98601}" presName="composite3" presStyleCnt="0"/>
      <dgm:spPr/>
    </dgm:pt>
    <dgm:pt modelId="{F26FA983-F71F-4E8F-BC16-B8B8FE58F649}" type="pres">
      <dgm:prSet presAssocID="{85B1FD27-11DD-4045-82B6-FF3BC4A98601}" presName="background3" presStyleLbl="node3" presStyleIdx="3" presStyleCnt="7"/>
      <dgm:spPr/>
    </dgm:pt>
    <dgm:pt modelId="{BB4C580F-A4AE-41E5-96F1-E1AEF57CFA5E}" type="pres">
      <dgm:prSet presAssocID="{85B1FD27-11DD-4045-82B6-FF3BC4A98601}" presName="text3" presStyleLbl="fgAcc3" presStyleIdx="3" presStyleCnt="7" custLinFactNeighborX="191" custLinFactNeighborY="-47228">
        <dgm:presLayoutVars>
          <dgm:chPref val="3"/>
        </dgm:presLayoutVars>
      </dgm:prSet>
      <dgm:spPr/>
      <dgm:t>
        <a:bodyPr/>
        <a:lstStyle/>
        <a:p>
          <a:endParaRPr lang="en-US"/>
        </a:p>
      </dgm:t>
    </dgm:pt>
    <dgm:pt modelId="{88F439B5-A593-485B-ADCF-78C9C50F3129}" type="pres">
      <dgm:prSet presAssocID="{85B1FD27-11DD-4045-82B6-FF3BC4A98601}" presName="hierChild4" presStyleCnt="0"/>
      <dgm:spPr/>
    </dgm:pt>
    <dgm:pt modelId="{55E72EBC-0584-4424-B343-CB43E30A9A9B}" type="pres">
      <dgm:prSet presAssocID="{456E54B4-45D5-4BB9-BDB4-8D9C35025ACA}" presName="Name10" presStyleLbl="parChTrans1D2" presStyleIdx="1" presStyleCnt="2"/>
      <dgm:spPr/>
      <dgm:t>
        <a:bodyPr/>
        <a:lstStyle/>
        <a:p>
          <a:endParaRPr lang="en-US"/>
        </a:p>
      </dgm:t>
    </dgm:pt>
    <dgm:pt modelId="{AE383294-51B2-4D30-A231-622352DC0DB9}" type="pres">
      <dgm:prSet presAssocID="{6BFC443E-73E6-49E9-BE02-28F1B9118BBC}" presName="hierRoot2" presStyleCnt="0"/>
      <dgm:spPr/>
    </dgm:pt>
    <dgm:pt modelId="{761ED930-1202-4ECC-94C6-70EA125DFA99}" type="pres">
      <dgm:prSet presAssocID="{6BFC443E-73E6-49E9-BE02-28F1B9118BBC}" presName="composite2" presStyleCnt="0"/>
      <dgm:spPr/>
    </dgm:pt>
    <dgm:pt modelId="{4382C070-8B1D-4732-8F7E-AF91EA2C8078}" type="pres">
      <dgm:prSet presAssocID="{6BFC443E-73E6-49E9-BE02-28F1B9118BBC}" presName="background2" presStyleLbl="node2" presStyleIdx="1" presStyleCnt="2"/>
      <dgm:spPr/>
    </dgm:pt>
    <dgm:pt modelId="{FD751F8B-251E-48BC-BE87-1CD35C5E0097}" type="pres">
      <dgm:prSet presAssocID="{6BFC443E-73E6-49E9-BE02-28F1B9118BBC}" presName="text2" presStyleLbl="fgAcc2" presStyleIdx="1" presStyleCnt="2" custLinFactY="-48758" custLinFactNeighborX="-25972" custLinFactNeighborY="-100000">
        <dgm:presLayoutVars>
          <dgm:chPref val="3"/>
        </dgm:presLayoutVars>
      </dgm:prSet>
      <dgm:spPr/>
      <dgm:t>
        <a:bodyPr/>
        <a:lstStyle/>
        <a:p>
          <a:endParaRPr lang="en-US"/>
        </a:p>
      </dgm:t>
    </dgm:pt>
    <dgm:pt modelId="{8BC7F6B9-5A0A-4990-AE16-23C44F286DD3}" type="pres">
      <dgm:prSet presAssocID="{6BFC443E-73E6-49E9-BE02-28F1B9118BBC}" presName="hierChild3" presStyleCnt="0"/>
      <dgm:spPr/>
    </dgm:pt>
    <dgm:pt modelId="{6C71FBF9-C5AD-4C80-8E2A-D0A608FD3F3C}" type="pres">
      <dgm:prSet presAssocID="{C2337702-A154-4B69-A3EA-A8142A9C7758}" presName="Name17" presStyleLbl="parChTrans1D3" presStyleIdx="4" presStyleCnt="7"/>
      <dgm:spPr/>
      <dgm:t>
        <a:bodyPr/>
        <a:lstStyle/>
        <a:p>
          <a:endParaRPr lang="en-US"/>
        </a:p>
      </dgm:t>
    </dgm:pt>
    <dgm:pt modelId="{71860FBB-C849-40A0-BC95-8434D596CEFA}" type="pres">
      <dgm:prSet presAssocID="{2EAB7D13-4E62-4352-BA51-BD785BCBF7A2}" presName="hierRoot3" presStyleCnt="0"/>
      <dgm:spPr/>
    </dgm:pt>
    <dgm:pt modelId="{2ABE22CC-1BAE-43F7-A97E-F8E92E21C7FF}" type="pres">
      <dgm:prSet presAssocID="{2EAB7D13-4E62-4352-BA51-BD785BCBF7A2}" presName="composite3" presStyleCnt="0"/>
      <dgm:spPr/>
    </dgm:pt>
    <dgm:pt modelId="{C4FD230C-2DEA-4E74-8A36-74FC39E92634}" type="pres">
      <dgm:prSet presAssocID="{2EAB7D13-4E62-4352-BA51-BD785BCBF7A2}" presName="background3" presStyleLbl="node3" presStyleIdx="4" presStyleCnt="7"/>
      <dgm:spPr/>
    </dgm:pt>
    <dgm:pt modelId="{4E677A6A-D7D4-49F3-9673-1FE6879F49D4}" type="pres">
      <dgm:prSet presAssocID="{2EAB7D13-4E62-4352-BA51-BD785BCBF7A2}" presName="text3" presStyleLbl="fgAcc3" presStyleIdx="4" presStyleCnt="7" custLinFactY="11382" custLinFactNeighborX="-22004" custLinFactNeighborY="100000">
        <dgm:presLayoutVars>
          <dgm:chPref val="3"/>
        </dgm:presLayoutVars>
      </dgm:prSet>
      <dgm:spPr/>
      <dgm:t>
        <a:bodyPr/>
        <a:lstStyle/>
        <a:p>
          <a:endParaRPr lang="en-US"/>
        </a:p>
      </dgm:t>
    </dgm:pt>
    <dgm:pt modelId="{2B9ABEED-5A0B-4463-8A89-29A50C7F90B2}" type="pres">
      <dgm:prSet presAssocID="{2EAB7D13-4E62-4352-BA51-BD785BCBF7A2}" presName="hierChild4" presStyleCnt="0"/>
      <dgm:spPr/>
    </dgm:pt>
    <dgm:pt modelId="{F9369914-BDB7-4904-A13B-53A29CDEFA09}" type="pres">
      <dgm:prSet presAssocID="{3EB97A0A-D29A-416E-9878-0B02647E6721}" presName="Name17" presStyleLbl="parChTrans1D3" presStyleIdx="5" presStyleCnt="7"/>
      <dgm:spPr/>
      <dgm:t>
        <a:bodyPr/>
        <a:lstStyle/>
        <a:p>
          <a:endParaRPr lang="en-US"/>
        </a:p>
      </dgm:t>
    </dgm:pt>
    <dgm:pt modelId="{2DD428BF-906F-425B-BDF3-177B742A8A7E}" type="pres">
      <dgm:prSet presAssocID="{980DBFB1-1187-49F9-87A5-C25254238661}" presName="hierRoot3" presStyleCnt="0"/>
      <dgm:spPr/>
    </dgm:pt>
    <dgm:pt modelId="{8B76A1C3-6860-4698-8ECC-9D80E3509C3C}" type="pres">
      <dgm:prSet presAssocID="{980DBFB1-1187-49F9-87A5-C25254238661}" presName="composite3" presStyleCnt="0"/>
      <dgm:spPr/>
    </dgm:pt>
    <dgm:pt modelId="{7C38641B-A88D-466D-8A03-078E28356B93}" type="pres">
      <dgm:prSet presAssocID="{980DBFB1-1187-49F9-87A5-C25254238661}" presName="background3" presStyleLbl="node3" presStyleIdx="5" presStyleCnt="7"/>
      <dgm:spPr/>
    </dgm:pt>
    <dgm:pt modelId="{13FCEE6F-6C82-411E-BF54-179C4CE91D88}" type="pres">
      <dgm:prSet presAssocID="{980DBFB1-1187-49F9-87A5-C25254238661}" presName="text3" presStyleLbl="fgAcc3" presStyleIdx="5" presStyleCnt="7" custLinFactY="12906" custLinFactNeighborX="-16422" custLinFactNeighborY="100000">
        <dgm:presLayoutVars>
          <dgm:chPref val="3"/>
        </dgm:presLayoutVars>
      </dgm:prSet>
      <dgm:spPr/>
      <dgm:t>
        <a:bodyPr/>
        <a:lstStyle/>
        <a:p>
          <a:endParaRPr lang="en-US"/>
        </a:p>
      </dgm:t>
    </dgm:pt>
    <dgm:pt modelId="{5472A859-230A-4C53-8662-5D3A71FC0662}" type="pres">
      <dgm:prSet presAssocID="{980DBFB1-1187-49F9-87A5-C25254238661}" presName="hierChild4" presStyleCnt="0"/>
      <dgm:spPr/>
    </dgm:pt>
    <dgm:pt modelId="{DE8AFC98-4BCC-4A6C-9211-A3ED37B85C77}" type="pres">
      <dgm:prSet presAssocID="{F29850CB-847C-471D-8085-C5E0756205DE}" presName="Name17" presStyleLbl="parChTrans1D3" presStyleIdx="6" presStyleCnt="7"/>
      <dgm:spPr/>
      <dgm:t>
        <a:bodyPr/>
        <a:lstStyle/>
        <a:p>
          <a:endParaRPr lang="en-US"/>
        </a:p>
      </dgm:t>
    </dgm:pt>
    <dgm:pt modelId="{4560FD5E-0ED0-459B-8F49-74EAC59E181D}" type="pres">
      <dgm:prSet presAssocID="{4A673CE5-C904-4014-857E-DCA780CAD2D1}" presName="hierRoot3" presStyleCnt="0"/>
      <dgm:spPr/>
    </dgm:pt>
    <dgm:pt modelId="{4676E583-3A52-4A3B-959B-3AB600F5B5DF}" type="pres">
      <dgm:prSet presAssocID="{4A673CE5-C904-4014-857E-DCA780CAD2D1}" presName="composite3" presStyleCnt="0"/>
      <dgm:spPr/>
    </dgm:pt>
    <dgm:pt modelId="{1B6088B2-6A95-4EC4-8161-15AA915A2FB2}" type="pres">
      <dgm:prSet presAssocID="{4A673CE5-C904-4014-857E-DCA780CAD2D1}" presName="background3" presStyleLbl="node3" presStyleIdx="6" presStyleCnt="7"/>
      <dgm:spPr/>
    </dgm:pt>
    <dgm:pt modelId="{2A84DF71-47AA-43BB-96CC-4C7FAEBA33CA}" type="pres">
      <dgm:prSet presAssocID="{4A673CE5-C904-4014-857E-DCA780CAD2D1}" presName="text3" presStyleLbl="fgAcc3" presStyleIdx="6" presStyleCnt="7" custScaleX="193296" custScaleY="186944" custLinFactY="15519" custLinFactNeighborX="-18272" custLinFactNeighborY="100000">
        <dgm:presLayoutVars>
          <dgm:chPref val="3"/>
        </dgm:presLayoutVars>
      </dgm:prSet>
      <dgm:spPr/>
      <dgm:t>
        <a:bodyPr/>
        <a:lstStyle/>
        <a:p>
          <a:endParaRPr lang="en-US"/>
        </a:p>
      </dgm:t>
    </dgm:pt>
    <dgm:pt modelId="{D0C9A1A4-8ECF-4AA9-AC4C-3B5380AE08AA}" type="pres">
      <dgm:prSet presAssocID="{4A673CE5-C904-4014-857E-DCA780CAD2D1}" presName="hierChild4" presStyleCnt="0"/>
      <dgm:spPr/>
    </dgm:pt>
  </dgm:ptLst>
  <dgm:cxnLst>
    <dgm:cxn modelId="{83665747-C7DD-4DDB-8FB7-0146035D0BF0}" type="presOf" srcId="{4A673CE5-C904-4014-857E-DCA780CAD2D1}" destId="{2A84DF71-47AA-43BB-96CC-4C7FAEBA33CA}" srcOrd="0" destOrd="0" presId="urn:microsoft.com/office/officeart/2005/8/layout/hierarchy1"/>
    <dgm:cxn modelId="{AC7C7B2F-47CC-4B05-97B7-5BFC63E85EE4}" srcId="{771F2514-9B95-4D57-A2A8-3F55B8F56EAF}" destId="{85B1FD27-11DD-4045-82B6-FF3BC4A98601}" srcOrd="3" destOrd="0" parTransId="{85CE6256-59FF-43CA-8322-90FC8C09B853}" sibTransId="{B5C199D4-0C02-4368-95FC-04B61D91290F}"/>
    <dgm:cxn modelId="{E962F2C0-5CC6-4A5D-A953-5F0A545F6512}" type="presOf" srcId="{7EC0F0AF-21C5-44DB-9D45-45B03B33A105}" destId="{D62955C8-BF70-408B-8032-F8A00A6CC89D}" srcOrd="0" destOrd="0" presId="urn:microsoft.com/office/officeart/2005/8/layout/hierarchy1"/>
    <dgm:cxn modelId="{7657D1DC-3642-4C5F-8A14-C1B5A030D808}" srcId="{7EC0F0AF-21C5-44DB-9D45-45B03B33A105}" destId="{6BFC443E-73E6-49E9-BE02-28F1B9118BBC}" srcOrd="1" destOrd="0" parTransId="{456E54B4-45D5-4BB9-BDB4-8D9C35025ACA}" sibTransId="{7B4440FB-1E46-4ED9-99CD-2E42AAD104EC}"/>
    <dgm:cxn modelId="{829929B9-352C-447B-BA72-E913452CCC13}" srcId="{6BFC443E-73E6-49E9-BE02-28F1B9118BBC}" destId="{4A673CE5-C904-4014-857E-DCA780CAD2D1}" srcOrd="2" destOrd="0" parTransId="{F29850CB-847C-471D-8085-C5E0756205DE}" sibTransId="{6FE9DA04-F53E-431A-A63A-475B4CFE6DC7}"/>
    <dgm:cxn modelId="{6C01BD46-B37A-4FBE-B739-4ABDB5AE1A5F}" srcId="{B32DCA09-3717-4A63-A856-1B17059372A8}" destId="{7EC0F0AF-21C5-44DB-9D45-45B03B33A105}" srcOrd="0" destOrd="0" parTransId="{14A99C38-2C2F-4756-885F-8E7E27821686}" sibTransId="{566D71C8-8858-49B5-ABE2-0CAEAA45C207}"/>
    <dgm:cxn modelId="{D0E62BC4-2FFE-495B-8B6B-8266AC68D5FE}" type="presOf" srcId="{465F0E85-60F7-47DB-B69A-80EDE8900200}" destId="{E1B6A856-87C1-4BFC-9A44-294FE935EC7C}" srcOrd="0" destOrd="0" presId="urn:microsoft.com/office/officeart/2005/8/layout/hierarchy1"/>
    <dgm:cxn modelId="{A53967E5-D77B-4E63-8A99-EB72DA44437A}" srcId="{7EC0F0AF-21C5-44DB-9D45-45B03B33A105}" destId="{771F2514-9B95-4D57-A2A8-3F55B8F56EAF}" srcOrd="0" destOrd="0" parTransId="{465F0E85-60F7-47DB-B69A-80EDE8900200}" sibTransId="{2AF3C27C-5D6D-48A8-91D1-90CEC90A2CD5}"/>
    <dgm:cxn modelId="{36F19058-2056-4A9A-AB35-16C4FACB0E78}" srcId="{6BFC443E-73E6-49E9-BE02-28F1B9118BBC}" destId="{2EAB7D13-4E62-4352-BA51-BD785BCBF7A2}" srcOrd="0" destOrd="0" parTransId="{C2337702-A154-4B69-A3EA-A8142A9C7758}" sibTransId="{14A7AB85-B0F5-43A3-8A9B-3BF3BA046F09}"/>
    <dgm:cxn modelId="{4C35A962-1C9D-4EA8-9F33-D244F7B7F6EB}" type="presOf" srcId="{980DBFB1-1187-49F9-87A5-C25254238661}" destId="{13FCEE6F-6C82-411E-BF54-179C4CE91D88}" srcOrd="0" destOrd="0" presId="urn:microsoft.com/office/officeart/2005/8/layout/hierarchy1"/>
    <dgm:cxn modelId="{77ECAFA4-4C2F-4F13-895F-F4A526FDF689}" type="presOf" srcId="{B32DCA09-3717-4A63-A856-1B17059372A8}" destId="{D2A70E10-C70C-491D-8E87-C9A7AC7F9A34}" srcOrd="0" destOrd="0" presId="urn:microsoft.com/office/officeart/2005/8/layout/hierarchy1"/>
    <dgm:cxn modelId="{D7B38773-4E6A-476F-A58A-361E9E68F226}" srcId="{6BFC443E-73E6-49E9-BE02-28F1B9118BBC}" destId="{980DBFB1-1187-49F9-87A5-C25254238661}" srcOrd="1" destOrd="0" parTransId="{3EB97A0A-D29A-416E-9878-0B02647E6721}" sibTransId="{54736665-482B-429A-B4A4-A6F0D7C31222}"/>
    <dgm:cxn modelId="{5E8E6BC0-0FC3-452A-9ED8-523BF8FE783D}" type="presOf" srcId="{38C48390-FEC7-40A0-9A19-4BF5D4B6C4BF}" destId="{0FF0B321-EB22-4D73-9B30-779CADBA8198}" srcOrd="0" destOrd="0" presId="urn:microsoft.com/office/officeart/2005/8/layout/hierarchy1"/>
    <dgm:cxn modelId="{7F48E56C-32F2-4779-A9CF-3422CEFDFF97}" srcId="{771F2514-9B95-4D57-A2A8-3F55B8F56EAF}" destId="{A6E9FC4B-BB5E-4EA6-B26D-60E608F3BEC0}" srcOrd="0" destOrd="0" parTransId="{4369E6CF-B27E-4D28-8EC3-3F20E04830CD}" sibTransId="{806CF6E0-69A4-4B22-B5C4-44DBDA8944F8}"/>
    <dgm:cxn modelId="{FC4BD977-E1A1-448E-99E7-ECDEEFBB024E}" type="presOf" srcId="{3EB97A0A-D29A-416E-9878-0B02647E6721}" destId="{F9369914-BDB7-4904-A13B-53A29CDEFA09}" srcOrd="0" destOrd="0" presId="urn:microsoft.com/office/officeart/2005/8/layout/hierarchy1"/>
    <dgm:cxn modelId="{0B7F80B8-2C33-4786-9BC3-1F2858FC7A63}" type="presOf" srcId="{6BFC443E-73E6-49E9-BE02-28F1B9118BBC}" destId="{FD751F8B-251E-48BC-BE87-1CD35C5E0097}" srcOrd="0" destOrd="0" presId="urn:microsoft.com/office/officeart/2005/8/layout/hierarchy1"/>
    <dgm:cxn modelId="{4F6EC962-2EE8-41DA-8617-C661FC5D2931}" srcId="{771F2514-9B95-4D57-A2A8-3F55B8F56EAF}" destId="{0B8F85D5-24BC-4522-B254-98466D819982}" srcOrd="1" destOrd="0" parTransId="{D26640BC-4847-4809-809A-9A8C3B9584B5}" sibTransId="{605AD315-95D1-49F4-9ABF-3C6AADE1C3E5}"/>
    <dgm:cxn modelId="{999609D8-E75C-4AC7-B5F7-22D9CC6B42FD}" type="presOf" srcId="{85B1FD27-11DD-4045-82B6-FF3BC4A98601}" destId="{BB4C580F-A4AE-41E5-96F1-E1AEF57CFA5E}" srcOrd="0" destOrd="0" presId="urn:microsoft.com/office/officeart/2005/8/layout/hierarchy1"/>
    <dgm:cxn modelId="{F990C86B-F9BA-4867-9704-7BD0CC4BF6EF}" type="presOf" srcId="{456E54B4-45D5-4BB9-BDB4-8D9C35025ACA}" destId="{55E72EBC-0584-4424-B343-CB43E30A9A9B}" srcOrd="0" destOrd="0" presId="urn:microsoft.com/office/officeart/2005/8/layout/hierarchy1"/>
    <dgm:cxn modelId="{F889D82D-C5B2-49B3-A252-5F39038E7742}" type="presOf" srcId="{85CE6256-59FF-43CA-8322-90FC8C09B853}" destId="{466B11A4-2734-47B4-A8D4-BA82EA3B79F3}" srcOrd="0" destOrd="0" presId="urn:microsoft.com/office/officeart/2005/8/layout/hierarchy1"/>
    <dgm:cxn modelId="{2264CAB1-D264-48A5-8AB7-68728AF5290C}" type="presOf" srcId="{F29850CB-847C-471D-8085-C5E0756205DE}" destId="{DE8AFC98-4BCC-4A6C-9211-A3ED37B85C77}" srcOrd="0" destOrd="0" presId="urn:microsoft.com/office/officeart/2005/8/layout/hierarchy1"/>
    <dgm:cxn modelId="{DE3B2545-9153-4707-B29A-E6190EF241CD}" type="presOf" srcId="{72413963-67CC-48D3-8F97-217AEE849A81}" destId="{3A0BD1B4-43CC-48E5-A81D-DF60EF0ABB6C}" srcOrd="0" destOrd="0" presId="urn:microsoft.com/office/officeart/2005/8/layout/hierarchy1"/>
    <dgm:cxn modelId="{F75EE6F6-C694-44C5-809E-80EEE4EA447A}" type="presOf" srcId="{A6E9FC4B-BB5E-4EA6-B26D-60E608F3BEC0}" destId="{26C16FA8-1BAB-4C68-B2B2-D3285D4D30F1}" srcOrd="0" destOrd="0" presId="urn:microsoft.com/office/officeart/2005/8/layout/hierarchy1"/>
    <dgm:cxn modelId="{732410D1-6C63-4EEC-9A89-4DB7B06B98C6}" type="presOf" srcId="{C2337702-A154-4B69-A3EA-A8142A9C7758}" destId="{6C71FBF9-C5AD-4C80-8E2A-D0A608FD3F3C}" srcOrd="0" destOrd="0" presId="urn:microsoft.com/office/officeart/2005/8/layout/hierarchy1"/>
    <dgm:cxn modelId="{32BAF0CB-DC16-4233-B706-A9C8D38F8431}" type="presOf" srcId="{2EAB7D13-4E62-4352-BA51-BD785BCBF7A2}" destId="{4E677A6A-D7D4-49F3-9673-1FE6879F49D4}" srcOrd="0" destOrd="0" presId="urn:microsoft.com/office/officeart/2005/8/layout/hierarchy1"/>
    <dgm:cxn modelId="{41D208F7-B519-46BE-9004-9E12CE9E4466}" type="presOf" srcId="{0B8F85D5-24BC-4522-B254-98466D819982}" destId="{41C9AB3C-AE96-4E55-B8E4-AC9BA0A896EC}" srcOrd="0" destOrd="0" presId="urn:microsoft.com/office/officeart/2005/8/layout/hierarchy1"/>
    <dgm:cxn modelId="{F710190B-7059-4617-9FC3-1D52919EC7E8}" srcId="{771F2514-9B95-4D57-A2A8-3F55B8F56EAF}" destId="{38C48390-FEC7-40A0-9A19-4BF5D4B6C4BF}" srcOrd="2" destOrd="0" parTransId="{72413963-67CC-48D3-8F97-217AEE849A81}" sibTransId="{DA462813-C319-4748-8BF2-0748C5696166}"/>
    <dgm:cxn modelId="{BF884AD4-BC96-4F42-A47A-9229FD2CE9FE}" type="presOf" srcId="{4369E6CF-B27E-4D28-8EC3-3F20E04830CD}" destId="{97DBB076-A722-476F-A649-ACB970EC70E7}" srcOrd="0" destOrd="0" presId="urn:microsoft.com/office/officeart/2005/8/layout/hierarchy1"/>
    <dgm:cxn modelId="{72A21035-EE81-443C-BDCD-1EA827206936}" type="presOf" srcId="{D26640BC-4847-4809-809A-9A8C3B9584B5}" destId="{E332E89C-DE97-4B97-A3D2-4A966AA2BD89}" srcOrd="0" destOrd="0" presId="urn:microsoft.com/office/officeart/2005/8/layout/hierarchy1"/>
    <dgm:cxn modelId="{A0101089-90BA-46BF-BD87-AD5219E56F12}" type="presOf" srcId="{771F2514-9B95-4D57-A2A8-3F55B8F56EAF}" destId="{16526A3D-4BB7-4722-8F1C-F7BEB57A37F2}" srcOrd="0" destOrd="0" presId="urn:microsoft.com/office/officeart/2005/8/layout/hierarchy1"/>
    <dgm:cxn modelId="{BCEE9984-15F1-42B0-839C-170FEBAD564E}" type="presParOf" srcId="{D2A70E10-C70C-491D-8E87-C9A7AC7F9A34}" destId="{38293D4A-65D4-4061-B3E9-4729219193AE}" srcOrd="0" destOrd="0" presId="urn:microsoft.com/office/officeart/2005/8/layout/hierarchy1"/>
    <dgm:cxn modelId="{406287C8-184F-4E09-9F08-5E1DA0203565}" type="presParOf" srcId="{38293D4A-65D4-4061-B3E9-4729219193AE}" destId="{57EEDEBE-7492-4FAB-A135-7BF069B9F74E}" srcOrd="0" destOrd="0" presId="urn:microsoft.com/office/officeart/2005/8/layout/hierarchy1"/>
    <dgm:cxn modelId="{91A9CA8E-E059-4DC5-90CD-089D7B871ED6}" type="presParOf" srcId="{57EEDEBE-7492-4FAB-A135-7BF069B9F74E}" destId="{9EC98234-E611-4F27-A8A9-9774DE109487}" srcOrd="0" destOrd="0" presId="urn:microsoft.com/office/officeart/2005/8/layout/hierarchy1"/>
    <dgm:cxn modelId="{AAA3E2D4-E603-4050-A156-24BA4029605B}" type="presParOf" srcId="{57EEDEBE-7492-4FAB-A135-7BF069B9F74E}" destId="{D62955C8-BF70-408B-8032-F8A00A6CC89D}" srcOrd="1" destOrd="0" presId="urn:microsoft.com/office/officeart/2005/8/layout/hierarchy1"/>
    <dgm:cxn modelId="{CD6A8189-8AE5-464A-8152-20FD47254156}" type="presParOf" srcId="{38293D4A-65D4-4061-B3E9-4729219193AE}" destId="{40650EDF-EAD6-4527-A5B7-C219CED2928D}" srcOrd="1" destOrd="0" presId="urn:microsoft.com/office/officeart/2005/8/layout/hierarchy1"/>
    <dgm:cxn modelId="{4B7D6D67-0B48-41A6-B54E-B35A47A25A4F}" type="presParOf" srcId="{40650EDF-EAD6-4527-A5B7-C219CED2928D}" destId="{E1B6A856-87C1-4BFC-9A44-294FE935EC7C}" srcOrd="0" destOrd="0" presId="urn:microsoft.com/office/officeart/2005/8/layout/hierarchy1"/>
    <dgm:cxn modelId="{8D7A1568-65C8-49EC-B778-18459A2217EB}" type="presParOf" srcId="{40650EDF-EAD6-4527-A5B7-C219CED2928D}" destId="{D1DB5226-9925-4DCE-A98B-CD5B82BD629D}" srcOrd="1" destOrd="0" presId="urn:microsoft.com/office/officeart/2005/8/layout/hierarchy1"/>
    <dgm:cxn modelId="{B855C6CB-422B-4ADD-B49F-6A3FE345C95B}" type="presParOf" srcId="{D1DB5226-9925-4DCE-A98B-CD5B82BD629D}" destId="{6D530A4B-CA34-4FE4-BC22-05AC6CE319EA}" srcOrd="0" destOrd="0" presId="urn:microsoft.com/office/officeart/2005/8/layout/hierarchy1"/>
    <dgm:cxn modelId="{94F5B301-A34F-4E11-B341-82552895733F}" type="presParOf" srcId="{6D530A4B-CA34-4FE4-BC22-05AC6CE319EA}" destId="{9F35CB30-FA8C-40B3-9705-883E8CB0C599}" srcOrd="0" destOrd="0" presId="urn:microsoft.com/office/officeart/2005/8/layout/hierarchy1"/>
    <dgm:cxn modelId="{F47815A8-C769-4953-B399-BD806D78C1A2}" type="presParOf" srcId="{6D530A4B-CA34-4FE4-BC22-05AC6CE319EA}" destId="{16526A3D-4BB7-4722-8F1C-F7BEB57A37F2}" srcOrd="1" destOrd="0" presId="urn:microsoft.com/office/officeart/2005/8/layout/hierarchy1"/>
    <dgm:cxn modelId="{0280FE2A-833C-4E41-A213-EF4BE89A1C78}" type="presParOf" srcId="{D1DB5226-9925-4DCE-A98B-CD5B82BD629D}" destId="{92CDEECF-5C89-4DF0-B4DD-697ADB615C4E}" srcOrd="1" destOrd="0" presId="urn:microsoft.com/office/officeart/2005/8/layout/hierarchy1"/>
    <dgm:cxn modelId="{EF928DBD-351E-4804-920F-0EC5E7100283}" type="presParOf" srcId="{92CDEECF-5C89-4DF0-B4DD-697ADB615C4E}" destId="{97DBB076-A722-476F-A649-ACB970EC70E7}" srcOrd="0" destOrd="0" presId="urn:microsoft.com/office/officeart/2005/8/layout/hierarchy1"/>
    <dgm:cxn modelId="{D66ECAB0-4DB4-40E3-B5BA-65D48DA9B192}" type="presParOf" srcId="{92CDEECF-5C89-4DF0-B4DD-697ADB615C4E}" destId="{0AC86EDB-CB7C-4320-AAA0-C4F0965EF1BD}" srcOrd="1" destOrd="0" presId="urn:microsoft.com/office/officeart/2005/8/layout/hierarchy1"/>
    <dgm:cxn modelId="{9DFEC987-32BF-4DAC-8390-82C4F379AB79}" type="presParOf" srcId="{0AC86EDB-CB7C-4320-AAA0-C4F0965EF1BD}" destId="{9D0ADE72-EC34-4EFF-BC5F-20EC3F0E9E79}" srcOrd="0" destOrd="0" presId="urn:microsoft.com/office/officeart/2005/8/layout/hierarchy1"/>
    <dgm:cxn modelId="{CDF68ACA-B9ED-4C9F-807D-67BAB93414C0}" type="presParOf" srcId="{9D0ADE72-EC34-4EFF-BC5F-20EC3F0E9E79}" destId="{03AD1416-A7FD-4DA7-B9FE-44EED7B0ABAF}" srcOrd="0" destOrd="0" presId="urn:microsoft.com/office/officeart/2005/8/layout/hierarchy1"/>
    <dgm:cxn modelId="{C5EEDD1E-D0FF-4F06-B947-115BE7A4C9B3}" type="presParOf" srcId="{9D0ADE72-EC34-4EFF-BC5F-20EC3F0E9E79}" destId="{26C16FA8-1BAB-4C68-B2B2-D3285D4D30F1}" srcOrd="1" destOrd="0" presId="urn:microsoft.com/office/officeart/2005/8/layout/hierarchy1"/>
    <dgm:cxn modelId="{D8D638D3-90D0-4043-8144-D798E2DF3349}" type="presParOf" srcId="{0AC86EDB-CB7C-4320-AAA0-C4F0965EF1BD}" destId="{E2876A41-AF6E-4CA2-924E-281A11A32363}" srcOrd="1" destOrd="0" presId="urn:microsoft.com/office/officeart/2005/8/layout/hierarchy1"/>
    <dgm:cxn modelId="{3FB94BBD-25F0-4745-934D-E12969159B3C}" type="presParOf" srcId="{92CDEECF-5C89-4DF0-B4DD-697ADB615C4E}" destId="{E332E89C-DE97-4B97-A3D2-4A966AA2BD89}" srcOrd="2" destOrd="0" presId="urn:microsoft.com/office/officeart/2005/8/layout/hierarchy1"/>
    <dgm:cxn modelId="{F01A0001-6A82-414D-B86E-22D44E7D6283}" type="presParOf" srcId="{92CDEECF-5C89-4DF0-B4DD-697ADB615C4E}" destId="{D8861624-3C19-413E-B787-045613C95612}" srcOrd="3" destOrd="0" presId="urn:microsoft.com/office/officeart/2005/8/layout/hierarchy1"/>
    <dgm:cxn modelId="{0BBB1CE5-A15D-43B3-BC36-E00753E05B75}" type="presParOf" srcId="{D8861624-3C19-413E-B787-045613C95612}" destId="{C65D2058-F7FD-42CA-88AB-74F42913200A}" srcOrd="0" destOrd="0" presId="urn:microsoft.com/office/officeart/2005/8/layout/hierarchy1"/>
    <dgm:cxn modelId="{DC48CA6E-2A68-472F-AFEE-00AAED2A445F}" type="presParOf" srcId="{C65D2058-F7FD-42CA-88AB-74F42913200A}" destId="{1E37E697-E7A6-410A-B976-CFD4EE5A4EEE}" srcOrd="0" destOrd="0" presId="urn:microsoft.com/office/officeart/2005/8/layout/hierarchy1"/>
    <dgm:cxn modelId="{63C80F8C-3D4A-49C0-8969-A0288C863067}" type="presParOf" srcId="{C65D2058-F7FD-42CA-88AB-74F42913200A}" destId="{41C9AB3C-AE96-4E55-B8E4-AC9BA0A896EC}" srcOrd="1" destOrd="0" presId="urn:microsoft.com/office/officeart/2005/8/layout/hierarchy1"/>
    <dgm:cxn modelId="{5C8CCD5E-CD22-4225-97FF-3295C368FF05}" type="presParOf" srcId="{D8861624-3C19-413E-B787-045613C95612}" destId="{1C43B63B-C5FD-4D11-B066-E439BD0035D6}" srcOrd="1" destOrd="0" presId="urn:microsoft.com/office/officeart/2005/8/layout/hierarchy1"/>
    <dgm:cxn modelId="{668A03E2-334B-4BEA-9190-8374EE3DA532}" type="presParOf" srcId="{92CDEECF-5C89-4DF0-B4DD-697ADB615C4E}" destId="{3A0BD1B4-43CC-48E5-A81D-DF60EF0ABB6C}" srcOrd="4" destOrd="0" presId="urn:microsoft.com/office/officeart/2005/8/layout/hierarchy1"/>
    <dgm:cxn modelId="{00A6F94F-8A42-478C-83C1-D6C684B1FF3F}" type="presParOf" srcId="{92CDEECF-5C89-4DF0-B4DD-697ADB615C4E}" destId="{49F97E3E-1678-4CCA-B581-6AB78E7FEAFF}" srcOrd="5" destOrd="0" presId="urn:microsoft.com/office/officeart/2005/8/layout/hierarchy1"/>
    <dgm:cxn modelId="{0F7C748E-4D15-40BB-8904-A866449A6729}" type="presParOf" srcId="{49F97E3E-1678-4CCA-B581-6AB78E7FEAFF}" destId="{0C5AF009-281B-475C-8D0D-9DC4065BC61B}" srcOrd="0" destOrd="0" presId="urn:microsoft.com/office/officeart/2005/8/layout/hierarchy1"/>
    <dgm:cxn modelId="{0740C321-22F6-4D9D-9EA4-A196A26A709A}" type="presParOf" srcId="{0C5AF009-281B-475C-8D0D-9DC4065BC61B}" destId="{E576D014-1874-49C4-956B-072DCABF6FD0}" srcOrd="0" destOrd="0" presId="urn:microsoft.com/office/officeart/2005/8/layout/hierarchy1"/>
    <dgm:cxn modelId="{3DD231C3-4A75-4802-AB24-E511BF175D56}" type="presParOf" srcId="{0C5AF009-281B-475C-8D0D-9DC4065BC61B}" destId="{0FF0B321-EB22-4D73-9B30-779CADBA8198}" srcOrd="1" destOrd="0" presId="urn:microsoft.com/office/officeart/2005/8/layout/hierarchy1"/>
    <dgm:cxn modelId="{B3D94C3D-1063-4DEB-ADB5-0DC86D24FC5C}" type="presParOf" srcId="{49F97E3E-1678-4CCA-B581-6AB78E7FEAFF}" destId="{A2F69882-6AA3-4502-8DFC-99874C7158F0}" srcOrd="1" destOrd="0" presId="urn:microsoft.com/office/officeart/2005/8/layout/hierarchy1"/>
    <dgm:cxn modelId="{6932E938-40BD-45D0-AC8F-C747F106C991}" type="presParOf" srcId="{92CDEECF-5C89-4DF0-B4DD-697ADB615C4E}" destId="{466B11A4-2734-47B4-A8D4-BA82EA3B79F3}" srcOrd="6" destOrd="0" presId="urn:microsoft.com/office/officeart/2005/8/layout/hierarchy1"/>
    <dgm:cxn modelId="{1BA20C87-E18A-4764-A8B8-2F1ABEB3EAEF}" type="presParOf" srcId="{92CDEECF-5C89-4DF0-B4DD-697ADB615C4E}" destId="{7DF3C72D-D5A9-47CB-A1FE-5C9859682622}" srcOrd="7" destOrd="0" presId="urn:microsoft.com/office/officeart/2005/8/layout/hierarchy1"/>
    <dgm:cxn modelId="{A43EAAD4-BAE7-4FBA-9D26-FC2C86061A60}" type="presParOf" srcId="{7DF3C72D-D5A9-47CB-A1FE-5C9859682622}" destId="{D9E93AF0-8A17-4046-8931-03B9E97F9035}" srcOrd="0" destOrd="0" presId="urn:microsoft.com/office/officeart/2005/8/layout/hierarchy1"/>
    <dgm:cxn modelId="{D9CEF6A8-C5F6-4753-9C7C-DB3D217A1EBC}" type="presParOf" srcId="{D9E93AF0-8A17-4046-8931-03B9E97F9035}" destId="{F26FA983-F71F-4E8F-BC16-B8B8FE58F649}" srcOrd="0" destOrd="0" presId="urn:microsoft.com/office/officeart/2005/8/layout/hierarchy1"/>
    <dgm:cxn modelId="{70189874-AB1D-43C9-AF09-9A9D0814A04B}" type="presParOf" srcId="{D9E93AF0-8A17-4046-8931-03B9E97F9035}" destId="{BB4C580F-A4AE-41E5-96F1-E1AEF57CFA5E}" srcOrd="1" destOrd="0" presId="urn:microsoft.com/office/officeart/2005/8/layout/hierarchy1"/>
    <dgm:cxn modelId="{E1D018A1-7BD5-4D81-B03C-4580516F20B5}" type="presParOf" srcId="{7DF3C72D-D5A9-47CB-A1FE-5C9859682622}" destId="{88F439B5-A593-485B-ADCF-78C9C50F3129}" srcOrd="1" destOrd="0" presId="urn:microsoft.com/office/officeart/2005/8/layout/hierarchy1"/>
    <dgm:cxn modelId="{724C2F44-5286-4C89-B8DF-CB651D0775A5}" type="presParOf" srcId="{40650EDF-EAD6-4527-A5B7-C219CED2928D}" destId="{55E72EBC-0584-4424-B343-CB43E30A9A9B}" srcOrd="2" destOrd="0" presId="urn:microsoft.com/office/officeart/2005/8/layout/hierarchy1"/>
    <dgm:cxn modelId="{B2342522-7A47-4FF7-B864-332DCE3B62E7}" type="presParOf" srcId="{40650EDF-EAD6-4527-A5B7-C219CED2928D}" destId="{AE383294-51B2-4D30-A231-622352DC0DB9}" srcOrd="3" destOrd="0" presId="urn:microsoft.com/office/officeart/2005/8/layout/hierarchy1"/>
    <dgm:cxn modelId="{2BA8700B-D473-44F3-BA63-E62D9CF253A3}" type="presParOf" srcId="{AE383294-51B2-4D30-A231-622352DC0DB9}" destId="{761ED930-1202-4ECC-94C6-70EA125DFA99}" srcOrd="0" destOrd="0" presId="urn:microsoft.com/office/officeart/2005/8/layout/hierarchy1"/>
    <dgm:cxn modelId="{1DA763FF-45B2-4152-BE66-FF9771206C09}" type="presParOf" srcId="{761ED930-1202-4ECC-94C6-70EA125DFA99}" destId="{4382C070-8B1D-4732-8F7E-AF91EA2C8078}" srcOrd="0" destOrd="0" presId="urn:microsoft.com/office/officeart/2005/8/layout/hierarchy1"/>
    <dgm:cxn modelId="{105C9D38-E847-41A3-AEF4-CF7943E795D6}" type="presParOf" srcId="{761ED930-1202-4ECC-94C6-70EA125DFA99}" destId="{FD751F8B-251E-48BC-BE87-1CD35C5E0097}" srcOrd="1" destOrd="0" presId="urn:microsoft.com/office/officeart/2005/8/layout/hierarchy1"/>
    <dgm:cxn modelId="{E4791379-8EA9-4D01-9863-4508B367AA3C}" type="presParOf" srcId="{AE383294-51B2-4D30-A231-622352DC0DB9}" destId="{8BC7F6B9-5A0A-4990-AE16-23C44F286DD3}" srcOrd="1" destOrd="0" presId="urn:microsoft.com/office/officeart/2005/8/layout/hierarchy1"/>
    <dgm:cxn modelId="{63BAC699-C686-4152-AD8B-593DB141345F}" type="presParOf" srcId="{8BC7F6B9-5A0A-4990-AE16-23C44F286DD3}" destId="{6C71FBF9-C5AD-4C80-8E2A-D0A608FD3F3C}" srcOrd="0" destOrd="0" presId="urn:microsoft.com/office/officeart/2005/8/layout/hierarchy1"/>
    <dgm:cxn modelId="{8CA79BB3-DC85-406F-8784-28F46FC92B97}" type="presParOf" srcId="{8BC7F6B9-5A0A-4990-AE16-23C44F286DD3}" destId="{71860FBB-C849-40A0-BC95-8434D596CEFA}" srcOrd="1" destOrd="0" presId="urn:microsoft.com/office/officeart/2005/8/layout/hierarchy1"/>
    <dgm:cxn modelId="{FCA9FB08-F6D5-425A-B856-8F211A00B955}" type="presParOf" srcId="{71860FBB-C849-40A0-BC95-8434D596CEFA}" destId="{2ABE22CC-1BAE-43F7-A97E-F8E92E21C7FF}" srcOrd="0" destOrd="0" presId="urn:microsoft.com/office/officeart/2005/8/layout/hierarchy1"/>
    <dgm:cxn modelId="{36816923-F68C-4494-9731-1F606B849D07}" type="presParOf" srcId="{2ABE22CC-1BAE-43F7-A97E-F8E92E21C7FF}" destId="{C4FD230C-2DEA-4E74-8A36-74FC39E92634}" srcOrd="0" destOrd="0" presId="urn:microsoft.com/office/officeart/2005/8/layout/hierarchy1"/>
    <dgm:cxn modelId="{004D6CFD-F05B-40AD-A966-55D1A03DA9E5}" type="presParOf" srcId="{2ABE22CC-1BAE-43F7-A97E-F8E92E21C7FF}" destId="{4E677A6A-D7D4-49F3-9673-1FE6879F49D4}" srcOrd="1" destOrd="0" presId="urn:microsoft.com/office/officeart/2005/8/layout/hierarchy1"/>
    <dgm:cxn modelId="{7D0781C2-8B18-4E1B-90B4-B50C10AFED1D}" type="presParOf" srcId="{71860FBB-C849-40A0-BC95-8434D596CEFA}" destId="{2B9ABEED-5A0B-4463-8A89-29A50C7F90B2}" srcOrd="1" destOrd="0" presId="urn:microsoft.com/office/officeart/2005/8/layout/hierarchy1"/>
    <dgm:cxn modelId="{77CA10DC-F800-4A4C-A948-7A71B6BE439C}" type="presParOf" srcId="{8BC7F6B9-5A0A-4990-AE16-23C44F286DD3}" destId="{F9369914-BDB7-4904-A13B-53A29CDEFA09}" srcOrd="2" destOrd="0" presId="urn:microsoft.com/office/officeart/2005/8/layout/hierarchy1"/>
    <dgm:cxn modelId="{DB19C53C-C8F5-4F9B-AFBA-02FAF7BA19DB}" type="presParOf" srcId="{8BC7F6B9-5A0A-4990-AE16-23C44F286DD3}" destId="{2DD428BF-906F-425B-BDF3-177B742A8A7E}" srcOrd="3" destOrd="0" presId="urn:microsoft.com/office/officeart/2005/8/layout/hierarchy1"/>
    <dgm:cxn modelId="{8DDC0AF7-C470-4449-94AC-C7D1840547E0}" type="presParOf" srcId="{2DD428BF-906F-425B-BDF3-177B742A8A7E}" destId="{8B76A1C3-6860-4698-8ECC-9D80E3509C3C}" srcOrd="0" destOrd="0" presId="urn:microsoft.com/office/officeart/2005/8/layout/hierarchy1"/>
    <dgm:cxn modelId="{4EC53ABB-C9AE-46A7-A31E-E544ECD491F7}" type="presParOf" srcId="{8B76A1C3-6860-4698-8ECC-9D80E3509C3C}" destId="{7C38641B-A88D-466D-8A03-078E28356B93}" srcOrd="0" destOrd="0" presId="urn:microsoft.com/office/officeart/2005/8/layout/hierarchy1"/>
    <dgm:cxn modelId="{5A5F699B-B1BE-4AF9-A8F2-21DD88BED1A3}" type="presParOf" srcId="{8B76A1C3-6860-4698-8ECC-9D80E3509C3C}" destId="{13FCEE6F-6C82-411E-BF54-179C4CE91D88}" srcOrd="1" destOrd="0" presId="urn:microsoft.com/office/officeart/2005/8/layout/hierarchy1"/>
    <dgm:cxn modelId="{11547B37-4779-49A2-9772-4AFD34AF3E38}" type="presParOf" srcId="{2DD428BF-906F-425B-BDF3-177B742A8A7E}" destId="{5472A859-230A-4C53-8662-5D3A71FC0662}" srcOrd="1" destOrd="0" presId="urn:microsoft.com/office/officeart/2005/8/layout/hierarchy1"/>
    <dgm:cxn modelId="{F117621F-A9FC-405A-9F49-3DE6E6FA21B9}" type="presParOf" srcId="{8BC7F6B9-5A0A-4990-AE16-23C44F286DD3}" destId="{DE8AFC98-4BCC-4A6C-9211-A3ED37B85C77}" srcOrd="4" destOrd="0" presId="urn:microsoft.com/office/officeart/2005/8/layout/hierarchy1"/>
    <dgm:cxn modelId="{63C060A8-9ECD-43C7-A2D5-723201D2D7C0}" type="presParOf" srcId="{8BC7F6B9-5A0A-4990-AE16-23C44F286DD3}" destId="{4560FD5E-0ED0-459B-8F49-74EAC59E181D}" srcOrd="5" destOrd="0" presId="urn:microsoft.com/office/officeart/2005/8/layout/hierarchy1"/>
    <dgm:cxn modelId="{44DBE785-176F-4154-8768-75566C228EF9}" type="presParOf" srcId="{4560FD5E-0ED0-459B-8F49-74EAC59E181D}" destId="{4676E583-3A52-4A3B-959B-3AB600F5B5DF}" srcOrd="0" destOrd="0" presId="urn:microsoft.com/office/officeart/2005/8/layout/hierarchy1"/>
    <dgm:cxn modelId="{8139751C-FD12-4B8D-94F9-508D7EF4A620}" type="presParOf" srcId="{4676E583-3A52-4A3B-959B-3AB600F5B5DF}" destId="{1B6088B2-6A95-4EC4-8161-15AA915A2FB2}" srcOrd="0" destOrd="0" presId="urn:microsoft.com/office/officeart/2005/8/layout/hierarchy1"/>
    <dgm:cxn modelId="{CC29AF85-E9A7-4B8F-A81B-4FE702D1646F}" type="presParOf" srcId="{4676E583-3A52-4A3B-959B-3AB600F5B5DF}" destId="{2A84DF71-47AA-43BB-96CC-4C7FAEBA33CA}" srcOrd="1" destOrd="0" presId="urn:microsoft.com/office/officeart/2005/8/layout/hierarchy1"/>
    <dgm:cxn modelId="{C2E93DD7-8320-462F-B57B-BF595C02B0A3}" type="presParOf" srcId="{4560FD5E-0ED0-459B-8F49-74EAC59E181D}" destId="{D0C9A1A4-8ECF-4AA9-AC4C-3B5380AE08A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79418-6B2F-457E-B366-C08D31FD2969}">
      <dsp:nvSpPr>
        <dsp:cNvPr id="0" name=""/>
        <dsp:cNvSpPr/>
      </dsp:nvSpPr>
      <dsp:spPr>
        <a:xfrm>
          <a:off x="6158068" y="2274946"/>
          <a:ext cx="890669" cy="423877"/>
        </a:xfrm>
        <a:custGeom>
          <a:avLst/>
          <a:gdLst/>
          <a:ahLst/>
          <a:cxnLst/>
          <a:rect l="0" t="0" r="0" b="0"/>
          <a:pathLst>
            <a:path>
              <a:moveTo>
                <a:pt x="0" y="0"/>
              </a:moveTo>
              <a:lnTo>
                <a:pt x="0" y="288860"/>
              </a:lnTo>
              <a:lnTo>
                <a:pt x="890669" y="288860"/>
              </a:lnTo>
              <a:lnTo>
                <a:pt x="890669" y="42387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F736A-BB91-4FA8-AB67-2A7978D942A9}">
      <dsp:nvSpPr>
        <dsp:cNvPr id="0" name=""/>
        <dsp:cNvSpPr/>
      </dsp:nvSpPr>
      <dsp:spPr>
        <a:xfrm>
          <a:off x="5267399" y="2274946"/>
          <a:ext cx="890669" cy="423877"/>
        </a:xfrm>
        <a:custGeom>
          <a:avLst/>
          <a:gdLst/>
          <a:ahLst/>
          <a:cxnLst/>
          <a:rect l="0" t="0" r="0" b="0"/>
          <a:pathLst>
            <a:path>
              <a:moveTo>
                <a:pt x="890669" y="0"/>
              </a:moveTo>
              <a:lnTo>
                <a:pt x="890669" y="288860"/>
              </a:lnTo>
              <a:lnTo>
                <a:pt x="0" y="288860"/>
              </a:lnTo>
              <a:lnTo>
                <a:pt x="0" y="42387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CD2E3-59F0-4B6C-999A-0A104A2344ED}">
      <dsp:nvSpPr>
        <dsp:cNvPr id="0" name=""/>
        <dsp:cNvSpPr/>
      </dsp:nvSpPr>
      <dsp:spPr>
        <a:xfrm>
          <a:off x="4376730" y="925582"/>
          <a:ext cx="1781338" cy="423877"/>
        </a:xfrm>
        <a:custGeom>
          <a:avLst/>
          <a:gdLst/>
          <a:ahLst/>
          <a:cxnLst/>
          <a:rect l="0" t="0" r="0" b="0"/>
          <a:pathLst>
            <a:path>
              <a:moveTo>
                <a:pt x="0" y="0"/>
              </a:moveTo>
              <a:lnTo>
                <a:pt x="0" y="288860"/>
              </a:lnTo>
              <a:lnTo>
                <a:pt x="1781338" y="288860"/>
              </a:lnTo>
              <a:lnTo>
                <a:pt x="1781338" y="42387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F68A5-6DBC-43BB-8A7E-9A103C964620}">
      <dsp:nvSpPr>
        <dsp:cNvPr id="0" name=""/>
        <dsp:cNvSpPr/>
      </dsp:nvSpPr>
      <dsp:spPr>
        <a:xfrm>
          <a:off x="2595391" y="2274946"/>
          <a:ext cx="890669" cy="423877"/>
        </a:xfrm>
        <a:custGeom>
          <a:avLst/>
          <a:gdLst/>
          <a:ahLst/>
          <a:cxnLst/>
          <a:rect l="0" t="0" r="0" b="0"/>
          <a:pathLst>
            <a:path>
              <a:moveTo>
                <a:pt x="0" y="0"/>
              </a:moveTo>
              <a:lnTo>
                <a:pt x="0" y="288860"/>
              </a:lnTo>
              <a:lnTo>
                <a:pt x="890669" y="288860"/>
              </a:lnTo>
              <a:lnTo>
                <a:pt x="890669" y="42387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4FEAE3-C7D0-4089-956B-D326E0A863BE}">
      <dsp:nvSpPr>
        <dsp:cNvPr id="0" name=""/>
        <dsp:cNvSpPr/>
      </dsp:nvSpPr>
      <dsp:spPr>
        <a:xfrm>
          <a:off x="1704721" y="2274946"/>
          <a:ext cx="890669" cy="423877"/>
        </a:xfrm>
        <a:custGeom>
          <a:avLst/>
          <a:gdLst/>
          <a:ahLst/>
          <a:cxnLst/>
          <a:rect l="0" t="0" r="0" b="0"/>
          <a:pathLst>
            <a:path>
              <a:moveTo>
                <a:pt x="890669" y="0"/>
              </a:moveTo>
              <a:lnTo>
                <a:pt x="890669" y="288860"/>
              </a:lnTo>
              <a:lnTo>
                <a:pt x="0" y="288860"/>
              </a:lnTo>
              <a:lnTo>
                <a:pt x="0" y="42387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94E56-4E5B-42A7-AD5D-ACB191AC8B94}">
      <dsp:nvSpPr>
        <dsp:cNvPr id="0" name=""/>
        <dsp:cNvSpPr/>
      </dsp:nvSpPr>
      <dsp:spPr>
        <a:xfrm>
          <a:off x="2595391" y="925582"/>
          <a:ext cx="1781338" cy="423877"/>
        </a:xfrm>
        <a:custGeom>
          <a:avLst/>
          <a:gdLst/>
          <a:ahLst/>
          <a:cxnLst/>
          <a:rect l="0" t="0" r="0" b="0"/>
          <a:pathLst>
            <a:path>
              <a:moveTo>
                <a:pt x="1781338" y="0"/>
              </a:moveTo>
              <a:lnTo>
                <a:pt x="1781338" y="288860"/>
              </a:lnTo>
              <a:lnTo>
                <a:pt x="0" y="288860"/>
              </a:lnTo>
              <a:lnTo>
                <a:pt x="0" y="42387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F6F3C-32CE-464D-A937-F946F08BB570}">
      <dsp:nvSpPr>
        <dsp:cNvPr id="0" name=""/>
        <dsp:cNvSpPr/>
      </dsp:nvSpPr>
      <dsp:spPr>
        <a:xfrm>
          <a:off x="3648000" y="96"/>
          <a:ext cx="1457458" cy="9254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9C425-B26D-4EA1-B043-88B2C703CD42}">
      <dsp:nvSpPr>
        <dsp:cNvPr id="0" name=""/>
        <dsp:cNvSpPr/>
      </dsp:nvSpPr>
      <dsp:spPr>
        <a:xfrm>
          <a:off x="3809940" y="153939"/>
          <a:ext cx="1457458" cy="9254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tr-TR" sz="2200" kern="1200" dirty="0" smtClean="0"/>
            <a:t>Değişken Türleri</a:t>
          </a:r>
          <a:endParaRPr lang="en-US" sz="2200" kern="1200" dirty="0"/>
        </a:p>
      </dsp:txBody>
      <dsp:txXfrm>
        <a:off x="3837047" y="181046"/>
        <a:ext cx="1403244" cy="871272"/>
      </dsp:txXfrm>
    </dsp:sp>
    <dsp:sp modelId="{B4528699-C638-4C4B-9E7F-B2E7C96AC8A8}">
      <dsp:nvSpPr>
        <dsp:cNvPr id="0" name=""/>
        <dsp:cNvSpPr/>
      </dsp:nvSpPr>
      <dsp:spPr>
        <a:xfrm>
          <a:off x="1866661" y="1349460"/>
          <a:ext cx="1457458" cy="9254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AE38D-2ED4-4A67-9935-55F8663ADCA2}">
      <dsp:nvSpPr>
        <dsp:cNvPr id="0" name=""/>
        <dsp:cNvSpPr/>
      </dsp:nvSpPr>
      <dsp:spPr>
        <a:xfrm>
          <a:off x="2028601" y="1503303"/>
          <a:ext cx="1457458" cy="9254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tr-TR" sz="2200" kern="1200" dirty="0" smtClean="0"/>
            <a:t>Nicel Değişken</a:t>
          </a:r>
          <a:endParaRPr lang="en-US" sz="2200" kern="1200" dirty="0"/>
        </a:p>
      </dsp:txBody>
      <dsp:txXfrm>
        <a:off x="2055708" y="1530410"/>
        <a:ext cx="1403244" cy="871272"/>
      </dsp:txXfrm>
    </dsp:sp>
    <dsp:sp modelId="{4048F51A-999E-43D4-8F24-ED18C8740608}">
      <dsp:nvSpPr>
        <dsp:cNvPr id="0" name=""/>
        <dsp:cNvSpPr/>
      </dsp:nvSpPr>
      <dsp:spPr>
        <a:xfrm>
          <a:off x="975992" y="2698824"/>
          <a:ext cx="1457458" cy="9254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3626B-A6B3-4ED9-9C25-D6D4636F0896}">
      <dsp:nvSpPr>
        <dsp:cNvPr id="0" name=""/>
        <dsp:cNvSpPr/>
      </dsp:nvSpPr>
      <dsp:spPr>
        <a:xfrm>
          <a:off x="1137932" y="2852667"/>
          <a:ext cx="1457458" cy="9254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tr-TR" sz="2200" kern="1200" dirty="0" smtClean="0"/>
            <a:t>Sürekli</a:t>
          </a:r>
          <a:endParaRPr lang="en-US" sz="2200" kern="1200" dirty="0"/>
        </a:p>
      </dsp:txBody>
      <dsp:txXfrm>
        <a:off x="1165039" y="2879774"/>
        <a:ext cx="1403244" cy="871272"/>
      </dsp:txXfrm>
    </dsp:sp>
    <dsp:sp modelId="{51CD9E7C-5CC9-4DC5-A1DD-69530ED76750}">
      <dsp:nvSpPr>
        <dsp:cNvPr id="0" name=""/>
        <dsp:cNvSpPr/>
      </dsp:nvSpPr>
      <dsp:spPr>
        <a:xfrm>
          <a:off x="2757331" y="2698824"/>
          <a:ext cx="1457458" cy="9254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7D5A15-EDFE-43AE-945F-8B74BA11414C}">
      <dsp:nvSpPr>
        <dsp:cNvPr id="0" name=""/>
        <dsp:cNvSpPr/>
      </dsp:nvSpPr>
      <dsp:spPr>
        <a:xfrm>
          <a:off x="2919271" y="2852667"/>
          <a:ext cx="1457458" cy="9254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tr-TR" sz="2200" kern="1200" dirty="0" smtClean="0"/>
            <a:t>Kesikli</a:t>
          </a:r>
          <a:endParaRPr lang="en-US" sz="2200" kern="1200" dirty="0"/>
        </a:p>
      </dsp:txBody>
      <dsp:txXfrm>
        <a:off x="2946378" y="2879774"/>
        <a:ext cx="1403244" cy="871272"/>
      </dsp:txXfrm>
    </dsp:sp>
    <dsp:sp modelId="{67955319-C2E7-41E5-A8FA-9E8ED5825D25}">
      <dsp:nvSpPr>
        <dsp:cNvPr id="0" name=""/>
        <dsp:cNvSpPr/>
      </dsp:nvSpPr>
      <dsp:spPr>
        <a:xfrm>
          <a:off x="5429339" y="1349460"/>
          <a:ext cx="1457458" cy="9254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8F58D7-3886-44E6-ADBF-1647045E62DD}">
      <dsp:nvSpPr>
        <dsp:cNvPr id="0" name=""/>
        <dsp:cNvSpPr/>
      </dsp:nvSpPr>
      <dsp:spPr>
        <a:xfrm>
          <a:off x="5591279" y="1503303"/>
          <a:ext cx="1457458" cy="9254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tr-TR" sz="2200" kern="1200" dirty="0" smtClean="0"/>
            <a:t>Nitel Değişken</a:t>
          </a:r>
          <a:endParaRPr lang="en-US" sz="2200" kern="1200" dirty="0"/>
        </a:p>
      </dsp:txBody>
      <dsp:txXfrm>
        <a:off x="5618386" y="1530410"/>
        <a:ext cx="1403244" cy="871272"/>
      </dsp:txXfrm>
    </dsp:sp>
    <dsp:sp modelId="{C378E02F-435A-4E08-9658-96B8622BEAB8}">
      <dsp:nvSpPr>
        <dsp:cNvPr id="0" name=""/>
        <dsp:cNvSpPr/>
      </dsp:nvSpPr>
      <dsp:spPr>
        <a:xfrm>
          <a:off x="4538669" y="2698824"/>
          <a:ext cx="1457458" cy="9254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3DA4C5-9144-4795-8DC7-2D1BFBAC3FBD}">
      <dsp:nvSpPr>
        <dsp:cNvPr id="0" name=""/>
        <dsp:cNvSpPr/>
      </dsp:nvSpPr>
      <dsp:spPr>
        <a:xfrm>
          <a:off x="4700609" y="2852667"/>
          <a:ext cx="1457458" cy="9254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tr-TR" sz="2200" kern="1200" dirty="0" smtClean="0"/>
            <a:t>Sıralayıcı</a:t>
          </a:r>
        </a:p>
      </dsp:txBody>
      <dsp:txXfrm>
        <a:off x="4727716" y="2879774"/>
        <a:ext cx="1403244" cy="871272"/>
      </dsp:txXfrm>
    </dsp:sp>
    <dsp:sp modelId="{97D64354-D2B1-4E45-B0D1-471B0D8E839D}">
      <dsp:nvSpPr>
        <dsp:cNvPr id="0" name=""/>
        <dsp:cNvSpPr/>
      </dsp:nvSpPr>
      <dsp:spPr>
        <a:xfrm>
          <a:off x="6320008" y="2698824"/>
          <a:ext cx="1457458" cy="9254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D4CDC-158C-46AF-A6DB-224ADA7249FB}">
      <dsp:nvSpPr>
        <dsp:cNvPr id="0" name=""/>
        <dsp:cNvSpPr/>
      </dsp:nvSpPr>
      <dsp:spPr>
        <a:xfrm>
          <a:off x="6481948" y="2852667"/>
          <a:ext cx="1457458" cy="9254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tr-TR" sz="2200" kern="1200" dirty="0" err="1" smtClean="0"/>
            <a:t>Sınıflayıcı</a:t>
          </a:r>
          <a:endParaRPr lang="en-US" sz="2200" kern="1200" dirty="0"/>
        </a:p>
      </dsp:txBody>
      <dsp:txXfrm>
        <a:off x="6509055" y="2879774"/>
        <a:ext cx="1403244" cy="871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AFC98-4BCC-4A6C-9211-A3ED37B85C77}">
      <dsp:nvSpPr>
        <dsp:cNvPr id="0" name=""/>
        <dsp:cNvSpPr/>
      </dsp:nvSpPr>
      <dsp:spPr>
        <a:xfrm>
          <a:off x="8670846" y="2012340"/>
          <a:ext cx="1651560" cy="2502967"/>
        </a:xfrm>
        <a:custGeom>
          <a:avLst/>
          <a:gdLst/>
          <a:ahLst/>
          <a:cxnLst/>
          <a:rect l="0" t="0" r="0" b="0"/>
          <a:pathLst>
            <a:path>
              <a:moveTo>
                <a:pt x="0" y="0"/>
              </a:moveTo>
              <a:lnTo>
                <a:pt x="0" y="2385205"/>
              </a:lnTo>
              <a:lnTo>
                <a:pt x="1651560" y="2385205"/>
              </a:lnTo>
              <a:lnTo>
                <a:pt x="1651560" y="25029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369914-BDB7-4904-A13B-53A29CDEFA09}">
      <dsp:nvSpPr>
        <dsp:cNvPr id="0" name=""/>
        <dsp:cNvSpPr/>
      </dsp:nvSpPr>
      <dsp:spPr>
        <a:xfrm>
          <a:off x="8199259" y="2012340"/>
          <a:ext cx="471586" cy="2481874"/>
        </a:xfrm>
        <a:custGeom>
          <a:avLst/>
          <a:gdLst/>
          <a:ahLst/>
          <a:cxnLst/>
          <a:rect l="0" t="0" r="0" b="0"/>
          <a:pathLst>
            <a:path>
              <a:moveTo>
                <a:pt x="471586" y="0"/>
              </a:moveTo>
              <a:lnTo>
                <a:pt x="471586" y="2364113"/>
              </a:lnTo>
              <a:lnTo>
                <a:pt x="0" y="2364113"/>
              </a:lnTo>
              <a:lnTo>
                <a:pt x="0" y="2481874"/>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71FBF9-C5AD-4C80-8E2A-D0A608FD3F3C}">
      <dsp:nvSpPr>
        <dsp:cNvPr id="0" name=""/>
        <dsp:cNvSpPr/>
      </dsp:nvSpPr>
      <dsp:spPr>
        <a:xfrm>
          <a:off x="6574622" y="2012340"/>
          <a:ext cx="2096223" cy="2469573"/>
        </a:xfrm>
        <a:custGeom>
          <a:avLst/>
          <a:gdLst/>
          <a:ahLst/>
          <a:cxnLst/>
          <a:rect l="0" t="0" r="0" b="0"/>
          <a:pathLst>
            <a:path>
              <a:moveTo>
                <a:pt x="2096223" y="0"/>
              </a:moveTo>
              <a:lnTo>
                <a:pt x="2096223" y="2351811"/>
              </a:lnTo>
              <a:lnTo>
                <a:pt x="0" y="2351811"/>
              </a:lnTo>
              <a:lnTo>
                <a:pt x="0" y="246957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72EBC-0584-4424-B343-CB43E30A9A9B}">
      <dsp:nvSpPr>
        <dsp:cNvPr id="0" name=""/>
        <dsp:cNvSpPr/>
      </dsp:nvSpPr>
      <dsp:spPr>
        <a:xfrm>
          <a:off x="5793161" y="673025"/>
          <a:ext cx="2877684" cy="532108"/>
        </a:xfrm>
        <a:custGeom>
          <a:avLst/>
          <a:gdLst/>
          <a:ahLst/>
          <a:cxnLst/>
          <a:rect l="0" t="0" r="0" b="0"/>
          <a:pathLst>
            <a:path>
              <a:moveTo>
                <a:pt x="0" y="0"/>
              </a:moveTo>
              <a:lnTo>
                <a:pt x="0" y="414346"/>
              </a:lnTo>
              <a:lnTo>
                <a:pt x="2877684" y="414346"/>
              </a:lnTo>
              <a:lnTo>
                <a:pt x="2877684" y="53210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6B11A4-2734-47B4-A8D4-BA82EA3B79F3}">
      <dsp:nvSpPr>
        <dsp:cNvPr id="0" name=""/>
        <dsp:cNvSpPr/>
      </dsp:nvSpPr>
      <dsp:spPr>
        <a:xfrm>
          <a:off x="3106435" y="1667332"/>
          <a:ext cx="2196649" cy="1497227"/>
        </a:xfrm>
        <a:custGeom>
          <a:avLst/>
          <a:gdLst/>
          <a:ahLst/>
          <a:cxnLst/>
          <a:rect l="0" t="0" r="0" b="0"/>
          <a:pathLst>
            <a:path>
              <a:moveTo>
                <a:pt x="0" y="0"/>
              </a:moveTo>
              <a:lnTo>
                <a:pt x="0" y="1379465"/>
              </a:lnTo>
              <a:lnTo>
                <a:pt x="2196649" y="1379465"/>
              </a:lnTo>
              <a:lnTo>
                <a:pt x="2196649" y="14972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0BD1B4-43CC-48E5-A81D-DF60EF0ABB6C}">
      <dsp:nvSpPr>
        <dsp:cNvPr id="0" name=""/>
        <dsp:cNvSpPr/>
      </dsp:nvSpPr>
      <dsp:spPr>
        <a:xfrm>
          <a:off x="3106435" y="1667332"/>
          <a:ext cx="576690" cy="1477943"/>
        </a:xfrm>
        <a:custGeom>
          <a:avLst/>
          <a:gdLst/>
          <a:ahLst/>
          <a:cxnLst/>
          <a:rect l="0" t="0" r="0" b="0"/>
          <a:pathLst>
            <a:path>
              <a:moveTo>
                <a:pt x="0" y="0"/>
              </a:moveTo>
              <a:lnTo>
                <a:pt x="0" y="1360181"/>
              </a:lnTo>
              <a:lnTo>
                <a:pt x="576690" y="1360181"/>
              </a:lnTo>
              <a:lnTo>
                <a:pt x="576690" y="147794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2E89C-DE97-4B97-A3D2-4A966AA2BD89}">
      <dsp:nvSpPr>
        <dsp:cNvPr id="0" name=""/>
        <dsp:cNvSpPr/>
      </dsp:nvSpPr>
      <dsp:spPr>
        <a:xfrm>
          <a:off x="2065594" y="1667332"/>
          <a:ext cx="1040840" cy="1447439"/>
        </a:xfrm>
        <a:custGeom>
          <a:avLst/>
          <a:gdLst/>
          <a:ahLst/>
          <a:cxnLst/>
          <a:rect l="0" t="0" r="0" b="0"/>
          <a:pathLst>
            <a:path>
              <a:moveTo>
                <a:pt x="1040840" y="0"/>
              </a:moveTo>
              <a:lnTo>
                <a:pt x="1040840" y="1329677"/>
              </a:lnTo>
              <a:lnTo>
                <a:pt x="0" y="1329677"/>
              </a:lnTo>
              <a:lnTo>
                <a:pt x="0" y="144743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DBB076-A722-476F-A649-ACB970EC70E7}">
      <dsp:nvSpPr>
        <dsp:cNvPr id="0" name=""/>
        <dsp:cNvSpPr/>
      </dsp:nvSpPr>
      <dsp:spPr>
        <a:xfrm>
          <a:off x="494352" y="1667332"/>
          <a:ext cx="2612082" cy="1483715"/>
        </a:xfrm>
        <a:custGeom>
          <a:avLst/>
          <a:gdLst/>
          <a:ahLst/>
          <a:cxnLst/>
          <a:rect l="0" t="0" r="0" b="0"/>
          <a:pathLst>
            <a:path>
              <a:moveTo>
                <a:pt x="2612082" y="0"/>
              </a:moveTo>
              <a:lnTo>
                <a:pt x="2612082" y="1365953"/>
              </a:lnTo>
              <a:lnTo>
                <a:pt x="0" y="1365953"/>
              </a:lnTo>
              <a:lnTo>
                <a:pt x="0" y="14837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B6A856-87C1-4BFC-9A44-294FE935EC7C}">
      <dsp:nvSpPr>
        <dsp:cNvPr id="0" name=""/>
        <dsp:cNvSpPr/>
      </dsp:nvSpPr>
      <dsp:spPr>
        <a:xfrm>
          <a:off x="3106435" y="673025"/>
          <a:ext cx="2686726" cy="224142"/>
        </a:xfrm>
        <a:custGeom>
          <a:avLst/>
          <a:gdLst/>
          <a:ahLst/>
          <a:cxnLst/>
          <a:rect l="0" t="0" r="0" b="0"/>
          <a:pathLst>
            <a:path>
              <a:moveTo>
                <a:pt x="2686726" y="0"/>
              </a:moveTo>
              <a:lnTo>
                <a:pt x="2686726" y="106381"/>
              </a:lnTo>
              <a:lnTo>
                <a:pt x="0" y="106381"/>
              </a:lnTo>
              <a:lnTo>
                <a:pt x="0" y="22414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C98234-E611-4F27-A8A9-9774DE109487}">
      <dsp:nvSpPr>
        <dsp:cNvPr id="0" name=""/>
        <dsp:cNvSpPr/>
      </dsp:nvSpPr>
      <dsp:spPr>
        <a:xfrm>
          <a:off x="5157565" y="-134181"/>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2955C8-BF70-408B-8032-F8A00A6CC89D}">
      <dsp:nvSpPr>
        <dsp:cNvPr id="0" name=""/>
        <dsp:cNvSpPr/>
      </dsp:nvSpPr>
      <dsp:spPr>
        <a:xfrm>
          <a:off x="5298809" y="0"/>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smtClean="0"/>
            <a:t>Ortalamalar</a:t>
          </a:r>
          <a:endParaRPr lang="en-US" sz="1400" kern="1200" dirty="0"/>
        </a:p>
      </dsp:txBody>
      <dsp:txXfrm>
        <a:off x="5322451" y="23642"/>
        <a:ext cx="1223908" cy="759922"/>
      </dsp:txXfrm>
    </dsp:sp>
    <dsp:sp modelId="{9F35CB30-FA8C-40B3-9705-883E8CB0C599}">
      <dsp:nvSpPr>
        <dsp:cNvPr id="0" name=""/>
        <dsp:cNvSpPr/>
      </dsp:nvSpPr>
      <dsp:spPr>
        <a:xfrm>
          <a:off x="2470839" y="897168"/>
          <a:ext cx="1271192" cy="7701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26A3D-4BB7-4722-8F1C-F7BEB57A37F2}">
      <dsp:nvSpPr>
        <dsp:cNvPr id="0" name=""/>
        <dsp:cNvSpPr/>
      </dsp:nvSpPr>
      <dsp:spPr>
        <a:xfrm>
          <a:off x="2612082" y="1031349"/>
          <a:ext cx="1271192" cy="77016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smtClean="0"/>
            <a:t>Analitik</a:t>
          </a:r>
          <a:endParaRPr lang="en-US" sz="1400" kern="1200" dirty="0"/>
        </a:p>
      </dsp:txBody>
      <dsp:txXfrm>
        <a:off x="2634639" y="1053906"/>
        <a:ext cx="1226078" cy="725050"/>
      </dsp:txXfrm>
    </dsp:sp>
    <dsp:sp modelId="{03AD1416-A7FD-4DA7-B9FE-44EED7B0ABAF}">
      <dsp:nvSpPr>
        <dsp:cNvPr id="0" name=""/>
        <dsp:cNvSpPr/>
      </dsp:nvSpPr>
      <dsp:spPr>
        <a:xfrm>
          <a:off x="-141243" y="3151047"/>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C16FA8-1BAB-4C68-B2B2-D3285D4D30F1}">
      <dsp:nvSpPr>
        <dsp:cNvPr id="0" name=""/>
        <dsp:cNvSpPr/>
      </dsp:nvSpPr>
      <dsp:spPr>
        <a:xfrm>
          <a:off x="0" y="3285229"/>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smtClean="0"/>
            <a:t>Aritmetik Ortalama</a:t>
          </a:r>
          <a:endParaRPr lang="en-US" sz="1400" kern="1200" dirty="0"/>
        </a:p>
      </dsp:txBody>
      <dsp:txXfrm>
        <a:off x="23642" y="3308871"/>
        <a:ext cx="1223908" cy="759922"/>
      </dsp:txXfrm>
    </dsp:sp>
    <dsp:sp modelId="{1E37E697-E7A6-410A-B976-CFD4EE5A4EEE}">
      <dsp:nvSpPr>
        <dsp:cNvPr id="0" name=""/>
        <dsp:cNvSpPr/>
      </dsp:nvSpPr>
      <dsp:spPr>
        <a:xfrm>
          <a:off x="1429998" y="3114771"/>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C9AB3C-AE96-4E55-B8E4-AC9BA0A896EC}">
      <dsp:nvSpPr>
        <dsp:cNvPr id="0" name=""/>
        <dsp:cNvSpPr/>
      </dsp:nvSpPr>
      <dsp:spPr>
        <a:xfrm>
          <a:off x="1571241" y="3248953"/>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smtClean="0"/>
            <a:t>Geometrik Ortalama</a:t>
          </a:r>
          <a:endParaRPr lang="en-US" sz="1400" kern="1200" dirty="0"/>
        </a:p>
      </dsp:txBody>
      <dsp:txXfrm>
        <a:off x="1594883" y="3272595"/>
        <a:ext cx="1223908" cy="759922"/>
      </dsp:txXfrm>
    </dsp:sp>
    <dsp:sp modelId="{E576D014-1874-49C4-956B-072DCABF6FD0}">
      <dsp:nvSpPr>
        <dsp:cNvPr id="0" name=""/>
        <dsp:cNvSpPr/>
      </dsp:nvSpPr>
      <dsp:spPr>
        <a:xfrm>
          <a:off x="3047529" y="3145276"/>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0B321-EB22-4D73-9B30-779CADBA8198}">
      <dsp:nvSpPr>
        <dsp:cNvPr id="0" name=""/>
        <dsp:cNvSpPr/>
      </dsp:nvSpPr>
      <dsp:spPr>
        <a:xfrm>
          <a:off x="3188773" y="3279457"/>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err="1" smtClean="0"/>
            <a:t>Harmonik</a:t>
          </a:r>
          <a:r>
            <a:rPr lang="tr-TR" sz="1400" kern="1200" dirty="0" smtClean="0"/>
            <a:t> Ortalama</a:t>
          </a:r>
          <a:endParaRPr lang="en-US" sz="1400" kern="1200" dirty="0"/>
        </a:p>
      </dsp:txBody>
      <dsp:txXfrm>
        <a:off x="3212415" y="3303099"/>
        <a:ext cx="1223908" cy="759922"/>
      </dsp:txXfrm>
    </dsp:sp>
    <dsp:sp modelId="{F26FA983-F71F-4E8F-BC16-B8B8FE58F649}">
      <dsp:nvSpPr>
        <dsp:cNvPr id="0" name=""/>
        <dsp:cNvSpPr/>
      </dsp:nvSpPr>
      <dsp:spPr>
        <a:xfrm>
          <a:off x="4667488" y="3164560"/>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C580F-A4AE-41E5-96F1-E1AEF57CFA5E}">
      <dsp:nvSpPr>
        <dsp:cNvPr id="0" name=""/>
        <dsp:cNvSpPr/>
      </dsp:nvSpPr>
      <dsp:spPr>
        <a:xfrm>
          <a:off x="4808732" y="3298741"/>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smtClean="0"/>
            <a:t>Kareli Ortalama</a:t>
          </a:r>
          <a:endParaRPr lang="en-US" sz="1400" kern="1200" dirty="0"/>
        </a:p>
      </dsp:txBody>
      <dsp:txXfrm>
        <a:off x="4832374" y="3322383"/>
        <a:ext cx="1223908" cy="759922"/>
      </dsp:txXfrm>
    </dsp:sp>
    <dsp:sp modelId="{4382C070-8B1D-4732-8F7E-AF91EA2C8078}">
      <dsp:nvSpPr>
        <dsp:cNvPr id="0" name=""/>
        <dsp:cNvSpPr/>
      </dsp:nvSpPr>
      <dsp:spPr>
        <a:xfrm>
          <a:off x="8035250" y="1205133"/>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751F8B-251E-48BC-BE87-1CD35C5E0097}">
      <dsp:nvSpPr>
        <dsp:cNvPr id="0" name=""/>
        <dsp:cNvSpPr/>
      </dsp:nvSpPr>
      <dsp:spPr>
        <a:xfrm>
          <a:off x="8176494" y="1339315"/>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smtClean="0"/>
            <a:t>Analitik Olmayan</a:t>
          </a:r>
          <a:endParaRPr lang="en-US" sz="1400" kern="1200" dirty="0"/>
        </a:p>
      </dsp:txBody>
      <dsp:txXfrm>
        <a:off x="8200136" y="1362957"/>
        <a:ext cx="1223908" cy="759922"/>
      </dsp:txXfrm>
    </dsp:sp>
    <dsp:sp modelId="{C4FD230C-2DEA-4E74-8A36-74FC39E92634}">
      <dsp:nvSpPr>
        <dsp:cNvPr id="0" name=""/>
        <dsp:cNvSpPr/>
      </dsp:nvSpPr>
      <dsp:spPr>
        <a:xfrm>
          <a:off x="5939026" y="4481914"/>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677A6A-D7D4-49F3-9673-1FE6879F49D4}">
      <dsp:nvSpPr>
        <dsp:cNvPr id="0" name=""/>
        <dsp:cNvSpPr/>
      </dsp:nvSpPr>
      <dsp:spPr>
        <a:xfrm>
          <a:off x="6080270" y="4616095"/>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err="1" smtClean="0"/>
            <a:t>Mod</a:t>
          </a:r>
          <a:r>
            <a:rPr lang="tr-TR" sz="1400" kern="1200" dirty="0" smtClean="0"/>
            <a:t> (Tepe) Değeri</a:t>
          </a:r>
          <a:endParaRPr lang="en-US" sz="1400" kern="1200" dirty="0"/>
        </a:p>
      </dsp:txBody>
      <dsp:txXfrm>
        <a:off x="6103912" y="4639737"/>
        <a:ext cx="1223908" cy="759922"/>
      </dsp:txXfrm>
    </dsp:sp>
    <dsp:sp modelId="{7C38641B-A88D-466D-8A03-078E28356B93}">
      <dsp:nvSpPr>
        <dsp:cNvPr id="0" name=""/>
        <dsp:cNvSpPr/>
      </dsp:nvSpPr>
      <dsp:spPr>
        <a:xfrm>
          <a:off x="7563663" y="4494215"/>
          <a:ext cx="1271192" cy="80720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FCEE6F-6C82-411E-BF54-179C4CE91D88}">
      <dsp:nvSpPr>
        <dsp:cNvPr id="0" name=""/>
        <dsp:cNvSpPr/>
      </dsp:nvSpPr>
      <dsp:spPr>
        <a:xfrm>
          <a:off x="7704907" y="4628397"/>
          <a:ext cx="1271192" cy="80720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smtClean="0"/>
            <a:t>Medyan (Ortanca) Değer</a:t>
          </a:r>
          <a:endParaRPr lang="en-US" sz="1400" kern="1200" dirty="0"/>
        </a:p>
      </dsp:txBody>
      <dsp:txXfrm>
        <a:off x="7728549" y="4652039"/>
        <a:ext cx="1223908" cy="759922"/>
      </dsp:txXfrm>
    </dsp:sp>
    <dsp:sp modelId="{1B6088B2-6A95-4EC4-8161-15AA915A2FB2}">
      <dsp:nvSpPr>
        <dsp:cNvPr id="0" name=""/>
        <dsp:cNvSpPr/>
      </dsp:nvSpPr>
      <dsp:spPr>
        <a:xfrm>
          <a:off x="9093825" y="4515308"/>
          <a:ext cx="2457163" cy="15090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4DF71-47AA-43BB-96CC-4C7FAEBA33CA}">
      <dsp:nvSpPr>
        <dsp:cNvPr id="0" name=""/>
        <dsp:cNvSpPr/>
      </dsp:nvSpPr>
      <dsp:spPr>
        <a:xfrm>
          <a:off x="9235069" y="4649489"/>
          <a:ext cx="2457163" cy="150902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tr-TR" sz="1400" kern="1200" dirty="0" err="1" smtClean="0"/>
            <a:t>Kantiller</a:t>
          </a:r>
          <a:r>
            <a:rPr lang="tr-TR" sz="1400" kern="1200" dirty="0" smtClean="0"/>
            <a:t> (</a:t>
          </a:r>
          <a:r>
            <a:rPr lang="tr-TR" sz="1400" kern="1200" dirty="0" err="1" smtClean="0"/>
            <a:t>Quantiles</a:t>
          </a:r>
          <a:r>
            <a:rPr lang="tr-TR" sz="1400" kern="1200" dirty="0" smtClean="0"/>
            <a:t>)</a:t>
          </a:r>
        </a:p>
        <a:p>
          <a:pPr lvl="0" algn="l" defTabSz="622300">
            <a:lnSpc>
              <a:spcPct val="90000"/>
            </a:lnSpc>
            <a:spcBef>
              <a:spcPct val="0"/>
            </a:spcBef>
            <a:spcAft>
              <a:spcPct val="35000"/>
            </a:spcAft>
          </a:pPr>
          <a:r>
            <a:rPr lang="tr-TR" sz="1400" kern="1200" dirty="0" smtClean="0"/>
            <a:t>- </a:t>
          </a:r>
          <a:r>
            <a:rPr lang="tr-TR" sz="1400" kern="1200" dirty="0" err="1" smtClean="0"/>
            <a:t>Kartiller</a:t>
          </a:r>
          <a:r>
            <a:rPr lang="tr-TR" sz="1400" kern="1200" dirty="0" smtClean="0"/>
            <a:t> (</a:t>
          </a:r>
          <a:r>
            <a:rPr lang="tr-TR" sz="1400" kern="1200" dirty="0" err="1" smtClean="0"/>
            <a:t>Quartiles</a:t>
          </a:r>
          <a:r>
            <a:rPr lang="tr-TR" sz="1400" kern="1200" dirty="0" smtClean="0"/>
            <a:t>, Çeyreklikler)</a:t>
          </a:r>
        </a:p>
        <a:p>
          <a:pPr lvl="0" algn="l" defTabSz="622300">
            <a:lnSpc>
              <a:spcPct val="90000"/>
            </a:lnSpc>
            <a:spcBef>
              <a:spcPct val="0"/>
            </a:spcBef>
            <a:spcAft>
              <a:spcPct val="35000"/>
            </a:spcAft>
          </a:pPr>
          <a:r>
            <a:rPr lang="tr-TR" sz="1400" kern="1200" dirty="0" smtClean="0"/>
            <a:t>- </a:t>
          </a:r>
          <a:r>
            <a:rPr lang="tr-TR" sz="1400" kern="1200" dirty="0" err="1" smtClean="0"/>
            <a:t>Desiller</a:t>
          </a:r>
          <a:r>
            <a:rPr lang="tr-TR" sz="1400" kern="1200" dirty="0" smtClean="0"/>
            <a:t> (</a:t>
          </a:r>
          <a:r>
            <a:rPr lang="tr-TR" sz="1400" kern="1200" dirty="0" err="1" smtClean="0"/>
            <a:t>Deciles</a:t>
          </a:r>
          <a:r>
            <a:rPr lang="tr-TR" sz="1400" kern="1200" dirty="0" smtClean="0"/>
            <a:t>)</a:t>
          </a:r>
        </a:p>
        <a:p>
          <a:pPr lvl="0" algn="l" defTabSz="622300">
            <a:lnSpc>
              <a:spcPct val="90000"/>
            </a:lnSpc>
            <a:spcBef>
              <a:spcPct val="0"/>
            </a:spcBef>
            <a:spcAft>
              <a:spcPct val="35000"/>
            </a:spcAft>
          </a:pPr>
          <a:r>
            <a:rPr lang="tr-TR" sz="1400" kern="1200" dirty="0" smtClean="0"/>
            <a:t>- </a:t>
          </a:r>
          <a:r>
            <a:rPr lang="tr-TR" sz="1400" kern="1200" dirty="0" err="1" smtClean="0"/>
            <a:t>Santiller</a:t>
          </a:r>
          <a:r>
            <a:rPr lang="tr-TR" sz="1400" kern="1200" dirty="0" smtClean="0"/>
            <a:t> (</a:t>
          </a:r>
          <a:r>
            <a:rPr lang="tr-TR" sz="1400" kern="1200" dirty="0" err="1" smtClean="0"/>
            <a:t>Percentiles</a:t>
          </a:r>
          <a:r>
            <a:rPr lang="tr-TR" sz="1400" kern="1200" dirty="0" smtClean="0"/>
            <a:t>, Yüzde birlikler)</a:t>
          </a:r>
        </a:p>
      </dsp:txBody>
      <dsp:txXfrm>
        <a:off x="9279267" y="4693687"/>
        <a:ext cx="2368767" cy="14206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8D36A-3EA7-41EC-99A1-9C90B672C497}" type="datetimeFigureOut">
              <a:rPr lang="en-US" smtClean="0"/>
              <a:t>9/27/2017</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4D860-588A-4BAB-9634-B6FA73B78FCB}" type="slidenum">
              <a:rPr lang="en-US" smtClean="0"/>
              <a:t>‹#›</a:t>
            </a:fld>
            <a:endParaRPr lang="en-US"/>
          </a:p>
        </p:txBody>
      </p:sp>
    </p:spTree>
    <p:extLst>
      <p:ext uri="{BB962C8B-B14F-4D97-AF65-F5344CB8AC3E}">
        <p14:creationId xmlns:p14="http://schemas.microsoft.com/office/powerpoint/2010/main" val="160165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A354D860-588A-4BAB-9634-B6FA73B78FCB}" type="slidenum">
              <a:rPr lang="en-US" smtClean="0"/>
              <a:t>1</a:t>
            </a:fld>
            <a:endParaRPr lang="en-US"/>
          </a:p>
        </p:txBody>
      </p:sp>
    </p:spTree>
    <p:extLst>
      <p:ext uri="{BB962C8B-B14F-4D97-AF65-F5344CB8AC3E}">
        <p14:creationId xmlns:p14="http://schemas.microsoft.com/office/powerpoint/2010/main" val="20711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9EC507E-A09E-4CF1-A8CF-B4433D2D7E88}" type="datetime1">
              <a:rPr lang="en-US" smtClean="0"/>
              <a:t>9/27/2017</a:t>
            </a:fld>
            <a:endParaRPr lang="en-US"/>
          </a:p>
        </p:txBody>
      </p:sp>
      <p:sp>
        <p:nvSpPr>
          <p:cNvPr id="5" name="Footer Placeholder 4"/>
          <p:cNvSpPr>
            <a:spLocks noGrp="1"/>
          </p:cNvSpPr>
          <p:nvPr>
            <p:ph type="ftr" sz="quarter" idx="11"/>
          </p:nvPr>
        </p:nvSpPr>
        <p:spPr/>
        <p:txBody>
          <a:bodyPr/>
          <a:lstStyle/>
          <a:p>
            <a:r>
              <a:rPr lang="en-US" smtClean="0"/>
              <a:t>R-Ladies Istanbul / 30.09.2017</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09352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3833295-0CF9-4192-B972-EA79F1036168}" type="datetime1">
              <a:rPr lang="en-US" smtClean="0"/>
              <a:t>9/27/2017</a:t>
            </a:fld>
            <a:endParaRPr lang="en-US"/>
          </a:p>
        </p:txBody>
      </p:sp>
      <p:sp>
        <p:nvSpPr>
          <p:cNvPr id="5" name="Footer Placeholder 4"/>
          <p:cNvSpPr>
            <a:spLocks noGrp="1"/>
          </p:cNvSpPr>
          <p:nvPr>
            <p:ph type="ftr" sz="quarter" idx="11"/>
          </p:nvPr>
        </p:nvSpPr>
        <p:spPr/>
        <p:txBody>
          <a:bodyPr/>
          <a:lstStyle/>
          <a:p>
            <a:r>
              <a:rPr lang="en-US" smtClean="0"/>
              <a:t>R-Ladies Istanbul / 30.09.2017</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6806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A48B424-732C-49CD-A433-F8D00E92F2D3}" type="datetime1">
              <a:rPr lang="en-US" smtClean="0"/>
              <a:t>9/27/2017</a:t>
            </a:fld>
            <a:endParaRPr lang="en-US"/>
          </a:p>
        </p:txBody>
      </p:sp>
      <p:sp>
        <p:nvSpPr>
          <p:cNvPr id="5" name="Footer Placeholder 4"/>
          <p:cNvSpPr>
            <a:spLocks noGrp="1"/>
          </p:cNvSpPr>
          <p:nvPr>
            <p:ph type="ftr" sz="quarter" idx="11"/>
          </p:nvPr>
        </p:nvSpPr>
        <p:spPr/>
        <p:txBody>
          <a:bodyPr/>
          <a:lstStyle/>
          <a:p>
            <a:r>
              <a:rPr lang="en-US" smtClean="0"/>
              <a:t>R-Ladies Istanbul / 30.09.2017</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693520-69F8-4909-B750-CAAC60BA36B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877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D25CE90A-501B-4D78-9353-604EB301ADA8}" type="datetime1">
              <a:rPr lang="en-US" smtClean="0"/>
              <a:t>9/27/2017</a:t>
            </a:fld>
            <a:endParaRPr lang="en-US"/>
          </a:p>
        </p:txBody>
      </p:sp>
      <p:sp>
        <p:nvSpPr>
          <p:cNvPr id="6" name="Footer Placeholder 5"/>
          <p:cNvSpPr>
            <a:spLocks noGrp="1"/>
          </p:cNvSpPr>
          <p:nvPr>
            <p:ph type="ftr" sz="quarter" idx="11"/>
          </p:nvPr>
        </p:nvSpPr>
        <p:spPr/>
        <p:txBody>
          <a:bodyPr/>
          <a:lstStyle/>
          <a:p>
            <a:r>
              <a:rPr lang="en-US" smtClean="0"/>
              <a:t>R-Ladies Istanbul / 30.09.2017</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570056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BAF26C20-37F2-4B90-ACF0-2A2D9C8E1255}" type="datetime1">
              <a:rPr lang="en-US" smtClean="0"/>
              <a:t>9/27/2017</a:t>
            </a:fld>
            <a:endParaRPr lang="en-US"/>
          </a:p>
        </p:txBody>
      </p:sp>
      <p:sp>
        <p:nvSpPr>
          <p:cNvPr id="6" name="Footer Placeholder 5"/>
          <p:cNvSpPr>
            <a:spLocks noGrp="1"/>
          </p:cNvSpPr>
          <p:nvPr>
            <p:ph type="ftr" sz="quarter" idx="11"/>
          </p:nvPr>
        </p:nvSpPr>
        <p:spPr/>
        <p:txBody>
          <a:bodyPr/>
          <a:lstStyle/>
          <a:p>
            <a:r>
              <a:rPr lang="en-US" smtClean="0"/>
              <a:t>R-Ladies Istanbul / 30.09.2017</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693520-69F8-4909-B750-CAAC60BA36B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383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B77FAC7A-9340-4A38-BFA8-764EA1E0F5B3}" type="datetime1">
              <a:rPr lang="en-US" smtClean="0"/>
              <a:t>9/27/2017</a:t>
            </a:fld>
            <a:endParaRPr lang="en-US"/>
          </a:p>
        </p:txBody>
      </p:sp>
      <p:sp>
        <p:nvSpPr>
          <p:cNvPr id="6" name="Footer Placeholder 5"/>
          <p:cNvSpPr>
            <a:spLocks noGrp="1"/>
          </p:cNvSpPr>
          <p:nvPr>
            <p:ph type="ftr" sz="quarter" idx="11"/>
          </p:nvPr>
        </p:nvSpPr>
        <p:spPr/>
        <p:txBody>
          <a:bodyPr/>
          <a:lstStyle/>
          <a:p>
            <a:r>
              <a:rPr lang="en-US" smtClean="0"/>
              <a:t>R-Ladies Istanbul / 30.09.2017</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3747248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7931073-85D5-4DD8-91D9-62EAE8DFEF0A}" type="datetime1">
              <a:rPr lang="en-US" smtClean="0"/>
              <a:t>9/27/2017</a:t>
            </a:fld>
            <a:endParaRPr lang="en-US"/>
          </a:p>
        </p:txBody>
      </p:sp>
      <p:sp>
        <p:nvSpPr>
          <p:cNvPr id="5" name="Footer Placeholder 4"/>
          <p:cNvSpPr>
            <a:spLocks noGrp="1"/>
          </p:cNvSpPr>
          <p:nvPr>
            <p:ph type="ftr" sz="quarter" idx="11"/>
          </p:nvPr>
        </p:nvSpPr>
        <p:spPr/>
        <p:txBody>
          <a:bodyPr/>
          <a:lstStyle/>
          <a:p>
            <a:r>
              <a:rPr lang="en-US" smtClean="0"/>
              <a:t>R-Ladies Istanbul / 30.09.2017</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380481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88B21B1-E9F4-4081-903F-C82C6833AC87}" type="datetime1">
              <a:rPr lang="en-US" smtClean="0"/>
              <a:t>9/27/2017</a:t>
            </a:fld>
            <a:endParaRPr lang="en-US"/>
          </a:p>
        </p:txBody>
      </p:sp>
      <p:sp>
        <p:nvSpPr>
          <p:cNvPr id="5" name="Footer Placeholder 4"/>
          <p:cNvSpPr>
            <a:spLocks noGrp="1"/>
          </p:cNvSpPr>
          <p:nvPr>
            <p:ph type="ftr" sz="quarter" idx="11"/>
          </p:nvPr>
        </p:nvSpPr>
        <p:spPr/>
        <p:txBody>
          <a:bodyPr/>
          <a:lstStyle/>
          <a:p>
            <a:r>
              <a:rPr lang="en-US" smtClean="0"/>
              <a:t>R-Ladies Istanbul / 30.09.2017</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73949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3B0D85-2EA1-40B1-A8A1-046912784FD9}" type="datetime1">
              <a:rPr lang="en-US" smtClean="0"/>
              <a:t>9/27/2017</a:t>
            </a:fld>
            <a:endParaRPr lang="en-US"/>
          </a:p>
        </p:txBody>
      </p:sp>
      <p:sp>
        <p:nvSpPr>
          <p:cNvPr id="5" name="Footer Placeholder 4"/>
          <p:cNvSpPr>
            <a:spLocks noGrp="1"/>
          </p:cNvSpPr>
          <p:nvPr>
            <p:ph type="ftr" sz="quarter" idx="11"/>
          </p:nvPr>
        </p:nvSpPr>
        <p:spPr/>
        <p:txBody>
          <a:bodyPr/>
          <a:lstStyle/>
          <a:p>
            <a:r>
              <a:rPr lang="en-US" smtClean="0"/>
              <a:t>R-Ladies Istanbul / 30.09.2017</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59130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D6523FD-6C48-4133-96A6-AEDC567CACBD}" type="datetime1">
              <a:rPr lang="en-US" smtClean="0"/>
              <a:t>9/27/2017</a:t>
            </a:fld>
            <a:endParaRPr lang="en-US"/>
          </a:p>
        </p:txBody>
      </p:sp>
      <p:sp>
        <p:nvSpPr>
          <p:cNvPr id="5" name="Footer Placeholder 4"/>
          <p:cNvSpPr>
            <a:spLocks noGrp="1"/>
          </p:cNvSpPr>
          <p:nvPr>
            <p:ph type="ftr" sz="quarter" idx="11"/>
          </p:nvPr>
        </p:nvSpPr>
        <p:spPr/>
        <p:txBody>
          <a:bodyPr/>
          <a:lstStyle/>
          <a:p>
            <a:r>
              <a:rPr lang="en-US" smtClean="0"/>
              <a:t>R-Ladies Istanbul / 30.09.2017</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13484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6B10FFA-EA6A-473E-BD06-A891A9FF59C4}" type="datetime1">
              <a:rPr lang="en-US" smtClean="0"/>
              <a:t>9/27/2017</a:t>
            </a:fld>
            <a:endParaRPr lang="en-US"/>
          </a:p>
        </p:txBody>
      </p:sp>
      <p:sp>
        <p:nvSpPr>
          <p:cNvPr id="6" name="Footer Placeholder 5"/>
          <p:cNvSpPr>
            <a:spLocks noGrp="1"/>
          </p:cNvSpPr>
          <p:nvPr>
            <p:ph type="ftr" sz="quarter" idx="11"/>
          </p:nvPr>
        </p:nvSpPr>
        <p:spPr/>
        <p:txBody>
          <a:bodyPr/>
          <a:lstStyle/>
          <a:p>
            <a:r>
              <a:rPr lang="en-US" smtClean="0"/>
              <a:t>R-Ladies Istanbul / 30.09.2017</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37787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00FFBEC-3172-4D78-9964-816A633E2A75}" type="datetime1">
              <a:rPr lang="en-US" smtClean="0"/>
              <a:t>9/27/2017</a:t>
            </a:fld>
            <a:endParaRPr lang="en-US"/>
          </a:p>
        </p:txBody>
      </p:sp>
      <p:sp>
        <p:nvSpPr>
          <p:cNvPr id="8" name="Footer Placeholder 7"/>
          <p:cNvSpPr>
            <a:spLocks noGrp="1"/>
          </p:cNvSpPr>
          <p:nvPr>
            <p:ph type="ftr" sz="quarter" idx="11"/>
          </p:nvPr>
        </p:nvSpPr>
        <p:spPr/>
        <p:txBody>
          <a:bodyPr/>
          <a:lstStyle/>
          <a:p>
            <a:r>
              <a:rPr lang="en-US" smtClean="0"/>
              <a:t>R-Ladies Istanbul / 30.09.2017</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29651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1D56672-1760-4DF1-ADDD-266E29889AA4}" type="datetime1">
              <a:rPr lang="en-US" smtClean="0"/>
              <a:t>9/27/2017</a:t>
            </a:fld>
            <a:endParaRPr lang="en-US"/>
          </a:p>
        </p:txBody>
      </p:sp>
      <p:sp>
        <p:nvSpPr>
          <p:cNvPr id="4" name="Footer Placeholder 3"/>
          <p:cNvSpPr>
            <a:spLocks noGrp="1"/>
          </p:cNvSpPr>
          <p:nvPr>
            <p:ph type="ftr" sz="quarter" idx="11"/>
          </p:nvPr>
        </p:nvSpPr>
        <p:spPr/>
        <p:txBody>
          <a:bodyPr/>
          <a:lstStyle/>
          <a:p>
            <a:r>
              <a:rPr lang="en-US" smtClean="0"/>
              <a:t>R-Ladies Istanbul / 30.09.2017</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13778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E53BF-C2B1-4CC2-81CF-EFF98138DAD6}" type="datetime1">
              <a:rPr lang="en-US" smtClean="0"/>
              <a:t>9/27/2017</a:t>
            </a:fld>
            <a:endParaRPr lang="en-US"/>
          </a:p>
        </p:txBody>
      </p:sp>
      <p:sp>
        <p:nvSpPr>
          <p:cNvPr id="3" name="Footer Placeholder 2"/>
          <p:cNvSpPr>
            <a:spLocks noGrp="1"/>
          </p:cNvSpPr>
          <p:nvPr>
            <p:ph type="ftr" sz="quarter" idx="11"/>
          </p:nvPr>
        </p:nvSpPr>
        <p:spPr/>
        <p:txBody>
          <a:bodyPr/>
          <a:lstStyle/>
          <a:p>
            <a:r>
              <a:rPr lang="en-US" smtClean="0"/>
              <a:t>R-Ladies Istanbul / 30.09.2017</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06257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BA048BA-915E-4339-9839-F227A6EF7F0F}" type="datetime1">
              <a:rPr lang="en-US" smtClean="0"/>
              <a:t>9/27/2017</a:t>
            </a:fld>
            <a:endParaRPr lang="en-US"/>
          </a:p>
        </p:txBody>
      </p:sp>
      <p:sp>
        <p:nvSpPr>
          <p:cNvPr id="6" name="Footer Placeholder 5"/>
          <p:cNvSpPr>
            <a:spLocks noGrp="1"/>
          </p:cNvSpPr>
          <p:nvPr>
            <p:ph type="ftr" sz="quarter" idx="11"/>
          </p:nvPr>
        </p:nvSpPr>
        <p:spPr/>
        <p:txBody>
          <a:bodyPr/>
          <a:lstStyle/>
          <a:p>
            <a:r>
              <a:rPr lang="en-US" smtClean="0"/>
              <a:t>R-Ladies Istanbul / 30.09.2017</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369882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7FD1BB5-CF81-4628-90FA-03A4BC63C3E2}" type="datetime1">
              <a:rPr lang="en-US" smtClean="0"/>
              <a:t>9/27/2017</a:t>
            </a:fld>
            <a:endParaRPr lang="en-US"/>
          </a:p>
        </p:txBody>
      </p:sp>
      <p:sp>
        <p:nvSpPr>
          <p:cNvPr id="6" name="Footer Placeholder 5"/>
          <p:cNvSpPr>
            <a:spLocks noGrp="1"/>
          </p:cNvSpPr>
          <p:nvPr>
            <p:ph type="ftr" sz="quarter" idx="11"/>
          </p:nvPr>
        </p:nvSpPr>
        <p:spPr/>
        <p:txBody>
          <a:bodyPr/>
          <a:lstStyle/>
          <a:p>
            <a:r>
              <a:rPr lang="en-US" smtClean="0"/>
              <a:t>R-Ladies Istanbul / 30.09.2017</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693520-69F8-4909-B750-CAAC60BA36B2}" type="slidenum">
              <a:rPr lang="en-US" smtClean="0"/>
              <a:t>‹#›</a:t>
            </a:fld>
            <a:endParaRPr lang="en-US"/>
          </a:p>
        </p:txBody>
      </p:sp>
    </p:spTree>
    <p:extLst>
      <p:ext uri="{BB962C8B-B14F-4D97-AF65-F5344CB8AC3E}">
        <p14:creationId xmlns:p14="http://schemas.microsoft.com/office/powerpoint/2010/main" val="107683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C67FCF-E36E-4461-BF65-87ED3B0A86D5}" type="datetime1">
              <a:rPr lang="en-US" smtClean="0"/>
              <a:t>9/27/2017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R-Ladies Istanbul / 30.09.2017</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693520-69F8-4909-B750-CAAC60BA36B2}" type="slidenum">
              <a:rPr lang="en-US" smtClean="0"/>
              <a:t>‹#›</a:t>
            </a:fld>
            <a:endParaRPr lang="en-US"/>
          </a:p>
        </p:txBody>
      </p:sp>
    </p:spTree>
    <p:extLst>
      <p:ext uri="{BB962C8B-B14F-4D97-AF65-F5344CB8AC3E}">
        <p14:creationId xmlns:p14="http://schemas.microsoft.com/office/powerpoint/2010/main" val="3004678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372237" y="1491712"/>
            <a:ext cx="8915399" cy="2262781"/>
          </a:xfrm>
        </p:spPr>
        <p:txBody>
          <a:bodyPr/>
          <a:lstStyle/>
          <a:p>
            <a:pPr algn="ctr"/>
            <a:r>
              <a:rPr lang="tr-TR">
                <a:latin typeface="Arial" panose="020B0604020202020204" pitchFamily="34" charset="0"/>
                <a:cs typeface="Arial" panose="020B0604020202020204" pitchFamily="34" charset="0"/>
              </a:rPr>
              <a:t>T</a:t>
            </a:r>
            <a:r>
              <a:rPr lang="tr-TR" smtClean="0">
                <a:latin typeface="Arial" panose="020B0604020202020204" pitchFamily="34" charset="0"/>
                <a:cs typeface="Arial" panose="020B0604020202020204" pitchFamily="34" charset="0"/>
              </a:rPr>
              <a:t>emel İstatistik-1</a:t>
            </a:r>
            <a:endParaRPr lang="en-US" dirty="0">
              <a:latin typeface="Arial" panose="020B0604020202020204" pitchFamily="34" charset="0"/>
              <a:cs typeface="Arial" panose="020B0604020202020204" pitchFamily="34" charset="0"/>
            </a:endParaRPr>
          </a:p>
        </p:txBody>
      </p:sp>
      <p:sp>
        <p:nvSpPr>
          <p:cNvPr id="3" name="Alt Başlık 2"/>
          <p:cNvSpPr>
            <a:spLocks noGrp="1"/>
          </p:cNvSpPr>
          <p:nvPr>
            <p:ph type="subTitle" idx="1"/>
          </p:nvPr>
        </p:nvSpPr>
        <p:spPr/>
        <p:txBody>
          <a:bodyPr>
            <a:normAutofit/>
          </a:bodyPr>
          <a:lstStyle/>
          <a:p>
            <a:pPr algn="ctr"/>
            <a:r>
              <a:rPr lang="tr-TR" sz="2800" dirty="0" smtClean="0">
                <a:latin typeface="Arial" panose="020B0604020202020204" pitchFamily="34" charset="0"/>
                <a:cs typeface="Arial" panose="020B0604020202020204" pitchFamily="34" charset="0"/>
              </a:rPr>
              <a:t>Prof. Dr. </a:t>
            </a:r>
            <a:r>
              <a:rPr lang="tr-TR" sz="2800" dirty="0" err="1" smtClean="0">
                <a:latin typeface="Arial" panose="020B0604020202020204" pitchFamily="34" charset="0"/>
                <a:cs typeface="Arial" panose="020B0604020202020204" pitchFamily="34" charset="0"/>
              </a:rPr>
              <a:t>Gülhayat</a:t>
            </a:r>
            <a:r>
              <a:rPr lang="tr-TR" sz="2800" dirty="0" smtClean="0">
                <a:latin typeface="Arial" panose="020B0604020202020204" pitchFamily="34" charset="0"/>
                <a:cs typeface="Arial" panose="020B0604020202020204" pitchFamily="34" charset="0"/>
              </a:rPr>
              <a:t> GÖLBAŞI ŞİMŞEK</a:t>
            </a:r>
          </a:p>
          <a:p>
            <a:pPr algn="ctr"/>
            <a:r>
              <a:rPr lang="tr-TR" sz="2800" dirty="0" smtClean="0">
                <a:latin typeface="Arial" panose="020B0604020202020204" pitchFamily="34" charset="0"/>
                <a:cs typeface="Arial" panose="020B0604020202020204" pitchFamily="34" charset="0"/>
              </a:rPr>
              <a:t>Yıldız Teknik Üniversitesi İstatistik Bölümü</a:t>
            </a:r>
            <a:endParaRPr lang="en-US" sz="2800" dirty="0">
              <a:latin typeface="Arial" panose="020B0604020202020204" pitchFamily="34" charset="0"/>
              <a:cs typeface="Arial" panose="020B0604020202020204" pitchFamily="34" charset="0"/>
            </a:endParaRPr>
          </a:p>
        </p:txBody>
      </p:sp>
      <p:sp>
        <p:nvSpPr>
          <p:cNvPr id="4" name="Altbilgi Yer Tutucusu 3"/>
          <p:cNvSpPr>
            <a:spLocks noGrp="1"/>
          </p:cNvSpPr>
          <p:nvPr>
            <p:ph type="ftr" sz="quarter" idx="11"/>
          </p:nvPr>
        </p:nvSpPr>
        <p:spPr>
          <a:xfrm>
            <a:off x="185980" y="6492875"/>
            <a:ext cx="7619999" cy="365125"/>
          </a:xfrm>
        </p:spPr>
        <p:txBody>
          <a:bodyPr/>
          <a:lstStyle/>
          <a:p>
            <a:r>
              <a:rPr lang="en-US" sz="1400" dirty="0" smtClean="0"/>
              <a:t>R-Ladies Istanbul / 30.09.2017</a:t>
            </a:r>
            <a:endParaRPr lang="en-US" sz="1400" dirty="0"/>
          </a:p>
        </p:txBody>
      </p:sp>
      <p:pic>
        <p:nvPicPr>
          <p:cNvPr id="7172"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700" y="542640"/>
            <a:ext cx="2080460" cy="208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145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 ile Uygulama</a:t>
            </a:r>
            <a:endParaRPr lang="tr-TR" dirty="0"/>
          </a:p>
        </p:txBody>
      </p:sp>
      <p:sp>
        <p:nvSpPr>
          <p:cNvPr id="3" name="İçerik Yer Tutucusu 2"/>
          <p:cNvSpPr>
            <a:spLocks noGrp="1"/>
          </p:cNvSpPr>
          <p:nvPr>
            <p:ph idx="1"/>
          </p:nvPr>
        </p:nvSpPr>
        <p:spPr/>
        <p:txBody>
          <a:bodyPr>
            <a:normAutofit fontScale="92500" lnSpcReduction="10000"/>
          </a:bodyPr>
          <a:lstStyle/>
          <a:p>
            <a:r>
              <a:rPr lang="tr-TR" dirty="0"/>
              <a:t># Sunum 10, "Ortalama" Uygulama </a:t>
            </a:r>
          </a:p>
          <a:p>
            <a:r>
              <a:rPr lang="tr-TR" dirty="0" smtClean="0"/>
              <a:t>x </a:t>
            </a:r>
            <a:r>
              <a:rPr lang="tr-TR" dirty="0"/>
              <a:t>&lt;- rnorm(n = 20,mean = 10,sd = 1) # </a:t>
            </a:r>
            <a:r>
              <a:rPr lang="tr-TR" dirty="0" smtClean="0"/>
              <a:t>Aykırı değerler </a:t>
            </a:r>
            <a:r>
              <a:rPr lang="tr-TR" dirty="0"/>
              <a:t>az, </a:t>
            </a:r>
            <a:r>
              <a:rPr lang="tr-TR" dirty="0" smtClean="0"/>
              <a:t>Standart Sapma küçük.</a:t>
            </a:r>
            <a:endParaRPr lang="tr-TR" dirty="0"/>
          </a:p>
          <a:p>
            <a:r>
              <a:rPr lang="tr-TR" dirty="0"/>
              <a:t>  plot(x)</a:t>
            </a:r>
          </a:p>
          <a:p>
            <a:r>
              <a:rPr lang="tr-TR" dirty="0"/>
              <a:t>  mean(x)</a:t>
            </a:r>
          </a:p>
          <a:p>
            <a:r>
              <a:rPr lang="tr-TR" dirty="0"/>
              <a:t>  abline(a = mean(x),b = 0,col = "red")</a:t>
            </a:r>
          </a:p>
          <a:p>
            <a:r>
              <a:rPr lang="tr-TR" dirty="0"/>
              <a:t>  legend("topright",</a:t>
            </a:r>
          </a:p>
          <a:p>
            <a:r>
              <a:rPr lang="tr-TR" dirty="0"/>
              <a:t>         legend =c("Obs.","Mean"),</a:t>
            </a:r>
          </a:p>
          <a:p>
            <a:r>
              <a:rPr lang="tr-TR" dirty="0"/>
              <a:t>         lty=c(1,1), </a:t>
            </a:r>
          </a:p>
          <a:p>
            <a:r>
              <a:rPr lang="tr-TR" dirty="0"/>
              <a:t>         lwd=c(2.5,2.5),</a:t>
            </a:r>
          </a:p>
          <a:p>
            <a:r>
              <a:rPr lang="tr-TR" dirty="0"/>
              <a:t>         col=c("blue","red"))</a:t>
            </a:r>
          </a:p>
          <a:p>
            <a:endParaRPr lang="tr-TR"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351213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Ortanca (Medyan)</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sz="2000" dirty="0" smtClean="0"/>
                  <a:t>Dağılımı iki eşit parçaya bölen konum ölçüsüne medyan denir. Özellikle aykırı değerlerin olduğu durumlarda kullanılır. Sınıflandırılmamış serilerde Medyan değeri bulmak için gözlem değerleri küçükten büyüğe sıralandıktan sonra sıranın ortasında bulunan değer medyandır. </a:t>
                </a:r>
              </a:p>
              <a:p>
                <a:pPr marL="0" indent="0">
                  <a:buNone/>
                </a:pPr>
                <a:endParaRPr lang="tr-TR" sz="2000" dirty="0" smtClean="0"/>
              </a:p>
              <a:p>
                <a14:m>
                  <m:oMath xmlns:m="http://schemas.openxmlformats.org/officeDocument/2006/math">
                    <m:r>
                      <a:rPr lang="tr-TR" sz="2000" b="0" i="1" smtClean="0">
                        <a:latin typeface="Cambria Math" panose="02040503050406030204" pitchFamily="18" charset="0"/>
                      </a:rPr>
                      <m:t>𝑀</m:t>
                    </m:r>
                    <m:r>
                      <a:rPr lang="tr-TR" sz="2000" b="0" i="1" smtClean="0">
                        <a:latin typeface="Cambria Math" panose="02040503050406030204" pitchFamily="18" charset="0"/>
                      </a:rPr>
                      <m:t>=</m:t>
                    </m:r>
                    <m:d>
                      <m:dPr>
                        <m:begChr m:val="{"/>
                        <m:endChr m:val=""/>
                        <m:ctrlPr>
                          <a:rPr lang="tr-TR" sz="2000" b="0" i="1" smtClean="0">
                            <a:latin typeface="Cambria Math" panose="02040503050406030204" pitchFamily="18" charset="0"/>
                          </a:rPr>
                        </m:ctrlPr>
                      </m:dPr>
                      <m:e>
                        <m:m>
                          <m:mPr>
                            <m:mcs>
                              <m:mc>
                                <m:mcPr>
                                  <m:count m:val="1"/>
                                  <m:mcJc m:val="center"/>
                                </m:mcPr>
                              </m:mc>
                            </m:mcs>
                            <m:ctrlPr>
                              <a:rPr lang="tr-TR" sz="2000" b="0" i="1" smtClean="0">
                                <a:latin typeface="Cambria Math" panose="02040503050406030204" pitchFamily="18" charset="0"/>
                              </a:rPr>
                            </m:ctrlPr>
                          </m:mPr>
                          <m:mr>
                            <m:e>
                              <m:sSub>
                                <m:sSubPr>
                                  <m:ctrlPr>
                                    <a:rPr lang="tr-TR" sz="2000" b="0" i="1" smtClean="0">
                                      <a:latin typeface="Cambria Math" panose="02040503050406030204" pitchFamily="18" charset="0"/>
                                    </a:rPr>
                                  </m:ctrlPr>
                                </m:sSubPr>
                                <m:e>
                                  <m:r>
                                    <m:rPr>
                                      <m:brk m:alnAt="7"/>
                                    </m:rPr>
                                    <a:rPr lang="tr-TR" sz="2000" b="0" i="1" smtClean="0">
                                      <a:latin typeface="Cambria Math" panose="02040503050406030204" pitchFamily="18" charset="0"/>
                                    </a:rPr>
                                    <m:t>𝑥</m:t>
                                  </m:r>
                                </m:e>
                                <m:sub>
                                  <m:d>
                                    <m:dPr>
                                      <m:ctrlPr>
                                        <a:rPr lang="tr-TR" sz="2000" b="0" i="1" smtClean="0">
                                          <a:latin typeface="Cambria Math" panose="02040503050406030204" pitchFamily="18" charset="0"/>
                                        </a:rPr>
                                      </m:ctrlPr>
                                    </m:dPr>
                                    <m:e>
                                      <m:f>
                                        <m:fPr>
                                          <m:ctrlPr>
                                            <a:rPr lang="tr-TR" sz="2000" b="0" i="1" smtClean="0">
                                              <a:latin typeface="Cambria Math" panose="02040503050406030204" pitchFamily="18" charset="0"/>
                                            </a:rPr>
                                          </m:ctrlPr>
                                        </m:fPr>
                                        <m:num>
                                          <m:r>
                                            <a:rPr lang="tr-TR" sz="2000" b="0" i="1" smtClean="0">
                                              <a:latin typeface="Cambria Math" panose="02040503050406030204" pitchFamily="18" charset="0"/>
                                            </a:rPr>
                                            <m:t>𝑛</m:t>
                                          </m:r>
                                          <m:r>
                                            <a:rPr lang="tr-TR" sz="2000" b="0" i="1" smtClean="0">
                                              <a:latin typeface="Cambria Math" panose="02040503050406030204" pitchFamily="18" charset="0"/>
                                            </a:rPr>
                                            <m:t>+1</m:t>
                                          </m:r>
                                        </m:num>
                                        <m:den>
                                          <m:r>
                                            <a:rPr lang="tr-TR" sz="2000" b="0" i="1" smtClean="0">
                                              <a:latin typeface="Cambria Math" panose="02040503050406030204" pitchFamily="18" charset="0"/>
                                            </a:rPr>
                                            <m:t>2</m:t>
                                          </m:r>
                                        </m:den>
                                      </m:f>
                                    </m:e>
                                  </m:d>
                                </m:sub>
                              </m:sSub>
                              <m:r>
                                <m:rPr>
                                  <m:brk m:alnAt="7"/>
                                </m:rPr>
                                <a:rPr lang="tr-TR" sz="2000" b="0" i="1" smtClean="0">
                                  <a:latin typeface="Cambria Math" panose="02040503050406030204" pitchFamily="18" charset="0"/>
                                </a:rPr>
                                <m:t> </m:t>
                              </m:r>
                              <m:r>
                                <a:rPr lang="tr-TR" sz="2000" b="0" i="1" smtClean="0">
                                  <a:latin typeface="Cambria Math" panose="02040503050406030204" pitchFamily="18" charset="0"/>
                                </a:rPr>
                                <m:t>                    ,</m:t>
                              </m:r>
                              <m:r>
                                <a:rPr lang="tr-TR" sz="2000" b="0" i="1" smtClean="0">
                                  <a:latin typeface="Cambria Math" panose="02040503050406030204" pitchFamily="18" charset="0"/>
                                </a:rPr>
                                <m:t>𝑛</m:t>
                              </m:r>
                              <m:r>
                                <a:rPr lang="tr-TR" sz="2000" b="0" i="1" smtClean="0">
                                  <a:latin typeface="Cambria Math" panose="02040503050406030204" pitchFamily="18" charset="0"/>
                                </a:rPr>
                                <m:t>  </m:t>
                              </m:r>
                              <m:r>
                                <a:rPr lang="tr-TR" sz="2000" b="0" i="1" smtClean="0">
                                  <a:latin typeface="Cambria Math" panose="02040503050406030204" pitchFamily="18" charset="0"/>
                                </a:rPr>
                                <m:t>𝑡𝑒𝑘</m:t>
                              </m:r>
                              <m:r>
                                <a:rPr lang="tr-TR" sz="2000" b="0" i="1" smtClean="0">
                                  <a:latin typeface="Cambria Math" panose="02040503050406030204" pitchFamily="18" charset="0"/>
                                </a:rPr>
                                <m:t>  </m:t>
                              </m:r>
                              <m:r>
                                <a:rPr lang="tr-TR" sz="2000" b="0" i="1" smtClean="0">
                                  <a:latin typeface="Cambria Math" panose="02040503050406030204" pitchFamily="18" charset="0"/>
                                </a:rPr>
                                <m:t>𝑖𝑠𝑒</m:t>
                              </m:r>
                            </m:e>
                          </m:mr>
                          <m:mr>
                            <m:e>
                              <m:r>
                                <a:rPr lang="tr-TR" sz="2000" b="0" i="1" smtClean="0">
                                  <a:latin typeface="Cambria Math" panose="02040503050406030204" pitchFamily="18" charset="0"/>
                                </a:rPr>
                                <m:t>(</m:t>
                              </m:r>
                              <m:sSub>
                                <m:sSubPr>
                                  <m:ctrlPr>
                                    <a:rPr lang="tr-TR" sz="2000" i="1">
                                      <a:latin typeface="Cambria Math" panose="02040503050406030204" pitchFamily="18" charset="0"/>
                                    </a:rPr>
                                  </m:ctrlPr>
                                </m:sSubPr>
                                <m:e>
                                  <m:r>
                                    <m:rPr>
                                      <m:brk m:alnAt="7"/>
                                    </m:rPr>
                                    <a:rPr lang="tr-TR" sz="2000" i="1">
                                      <a:latin typeface="Cambria Math" panose="02040503050406030204" pitchFamily="18" charset="0"/>
                                    </a:rPr>
                                    <m:t>𝑥</m:t>
                                  </m:r>
                                </m:e>
                                <m:sub>
                                  <m:f>
                                    <m:fPr>
                                      <m:ctrlPr>
                                        <a:rPr lang="tr-TR" sz="2000" i="1">
                                          <a:latin typeface="Cambria Math" panose="02040503050406030204" pitchFamily="18" charset="0"/>
                                        </a:rPr>
                                      </m:ctrlPr>
                                    </m:fPr>
                                    <m:num>
                                      <m:r>
                                        <a:rPr lang="tr-TR" sz="2000" i="1">
                                          <a:latin typeface="Cambria Math" panose="02040503050406030204" pitchFamily="18" charset="0"/>
                                        </a:rPr>
                                        <m:t>𝑛</m:t>
                                      </m:r>
                                    </m:num>
                                    <m:den>
                                      <m:r>
                                        <a:rPr lang="tr-TR" sz="2000" i="1">
                                          <a:latin typeface="Cambria Math" panose="02040503050406030204" pitchFamily="18" charset="0"/>
                                        </a:rPr>
                                        <m:t>2</m:t>
                                      </m:r>
                                    </m:den>
                                  </m:f>
                                  <m:r>
                                    <a:rPr lang="tr-TR" sz="2000" i="1">
                                      <a:latin typeface="Cambria Math" panose="02040503050406030204" pitchFamily="18" charset="0"/>
                                    </a:rPr>
                                    <m:t> </m:t>
                                  </m:r>
                                </m:sub>
                              </m:sSub>
                              <m:r>
                                <a:rPr lang="tr-TR" sz="2000" b="0" i="1" smtClean="0">
                                  <a:latin typeface="Cambria Math" panose="02040503050406030204" pitchFamily="18" charset="0"/>
                                </a:rPr>
                                <m:t>+</m:t>
                              </m:r>
                              <m:sSub>
                                <m:sSubPr>
                                  <m:ctrlPr>
                                    <a:rPr lang="tr-TR" sz="2000" i="1">
                                      <a:latin typeface="Cambria Math" panose="02040503050406030204" pitchFamily="18" charset="0"/>
                                    </a:rPr>
                                  </m:ctrlPr>
                                </m:sSubPr>
                                <m:e>
                                  <m:r>
                                    <m:rPr>
                                      <m:brk m:alnAt="7"/>
                                    </m:rPr>
                                    <a:rPr lang="tr-TR" sz="2000" i="1">
                                      <a:latin typeface="Cambria Math" panose="02040503050406030204" pitchFamily="18" charset="0"/>
                                    </a:rPr>
                                    <m:t>𝑥</m:t>
                                  </m:r>
                                </m:e>
                                <m:sub>
                                  <m:f>
                                    <m:fPr>
                                      <m:ctrlPr>
                                        <a:rPr lang="tr-TR" sz="2000" i="1">
                                          <a:latin typeface="Cambria Math" panose="02040503050406030204" pitchFamily="18" charset="0"/>
                                        </a:rPr>
                                      </m:ctrlPr>
                                    </m:fPr>
                                    <m:num>
                                      <m:r>
                                        <a:rPr lang="tr-TR" sz="2000" i="1">
                                          <a:latin typeface="Cambria Math" panose="02040503050406030204" pitchFamily="18" charset="0"/>
                                        </a:rPr>
                                        <m:t>𝑛</m:t>
                                      </m:r>
                                    </m:num>
                                    <m:den>
                                      <m:r>
                                        <a:rPr lang="tr-TR" sz="2000" i="1">
                                          <a:latin typeface="Cambria Math" panose="02040503050406030204" pitchFamily="18" charset="0"/>
                                        </a:rPr>
                                        <m:t>2</m:t>
                                      </m:r>
                                    </m:den>
                                  </m:f>
                                  <m:r>
                                    <a:rPr lang="tr-TR" sz="2000" b="0" i="1" smtClean="0">
                                      <a:latin typeface="Cambria Math" panose="02040503050406030204" pitchFamily="18" charset="0"/>
                                    </a:rPr>
                                    <m:t>+1</m:t>
                                  </m:r>
                                </m:sub>
                              </m:sSub>
                              <m:r>
                                <a:rPr lang="tr-TR" sz="2000" b="0" i="1" smtClean="0">
                                  <a:latin typeface="Cambria Math" panose="02040503050406030204" pitchFamily="18" charset="0"/>
                                </a:rPr>
                                <m:t>)/2    ,</m:t>
                              </m:r>
                              <m:r>
                                <a:rPr lang="tr-TR" sz="2000" b="0" i="1" smtClean="0">
                                  <a:latin typeface="Cambria Math" panose="02040503050406030204" pitchFamily="18" charset="0"/>
                                </a:rPr>
                                <m:t>𝑛</m:t>
                              </m:r>
                              <m:r>
                                <a:rPr lang="tr-TR" sz="2000" b="0" i="1" smtClean="0">
                                  <a:latin typeface="Cambria Math" panose="02040503050406030204" pitchFamily="18" charset="0"/>
                                </a:rPr>
                                <m:t> ç</m:t>
                              </m:r>
                              <m:r>
                                <a:rPr lang="tr-TR" sz="2000" b="0" i="1" smtClean="0">
                                  <a:latin typeface="Cambria Math" panose="02040503050406030204" pitchFamily="18" charset="0"/>
                                </a:rPr>
                                <m:t>𝑖𝑓𝑡</m:t>
                              </m:r>
                              <m:r>
                                <a:rPr lang="tr-TR" sz="2000" b="0" i="1" smtClean="0">
                                  <a:latin typeface="Cambria Math" panose="02040503050406030204" pitchFamily="18" charset="0"/>
                                </a:rPr>
                                <m:t> </m:t>
                              </m:r>
                              <m:r>
                                <a:rPr lang="tr-TR" sz="2000" b="0" i="1" smtClean="0">
                                  <a:latin typeface="Cambria Math" panose="02040503050406030204" pitchFamily="18" charset="0"/>
                                </a:rPr>
                                <m:t>𝑖𝑠𝑒</m:t>
                              </m:r>
                            </m:e>
                          </m:mr>
                        </m:m>
                      </m:e>
                    </m:d>
                  </m:oMath>
                </a14:m>
                <a:endParaRPr lang="tr-TR" sz="2000" dirty="0" smtClean="0"/>
              </a:p>
              <a:p>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684" t="-806"/>
                </a:stretch>
              </a:blipFill>
            </p:spPr>
            <p:txBody>
              <a:bodyPr/>
              <a:lstStyle/>
              <a:p>
                <a:r>
                  <a:rPr lang="en-US">
                    <a:noFill/>
                  </a:rPr>
                  <a:t> </a:t>
                </a:r>
              </a:p>
            </p:txBody>
          </p:sp>
        </mc:Fallback>
      </mc:AlternateContent>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082812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Medyanın Özellikleri</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lnSpcReduction="10000"/>
              </a:bodyPr>
              <a:lstStyle/>
              <a:p>
                <a:r>
                  <a:rPr lang="tr-TR" dirty="0" smtClean="0"/>
                  <a:t>1</a:t>
                </a:r>
                <a:r>
                  <a:rPr lang="tr-TR" sz="2400" dirty="0" smtClean="0"/>
                  <a:t>. Aykırı değerler olması halinde aritmetik ortalamaya tercih edilir.</a:t>
                </a:r>
              </a:p>
              <a:p>
                <a:r>
                  <a:rPr lang="tr-TR" sz="2400" dirty="0" smtClean="0"/>
                  <a:t>2. Küçük örneklerde (</a:t>
                </a:r>
                <a:r>
                  <a:rPr lang="tr-TR" sz="2400" dirty="0" err="1" smtClean="0"/>
                  <a:t>small</a:t>
                </a:r>
                <a:r>
                  <a:rPr lang="tr-TR" sz="2400" dirty="0" smtClean="0"/>
                  <a:t> </a:t>
                </a:r>
                <a:r>
                  <a:rPr lang="tr-TR" sz="2400" dirty="0" err="1" smtClean="0"/>
                  <a:t>sample</a:t>
                </a:r>
                <a:r>
                  <a:rPr lang="tr-TR" sz="2400" dirty="0" smtClean="0"/>
                  <a:t> size) veriyi iyi temsil edemeyebilir. </a:t>
                </a:r>
              </a:p>
              <a:p>
                <a:r>
                  <a:rPr lang="tr-TR" sz="2400" dirty="0" smtClean="0"/>
                  <a:t>3. </a:t>
                </a:r>
                <a:r>
                  <a:rPr lang="tr-TR" sz="2400" dirty="0"/>
                  <a:t>Sınıflandırılmış verilerde açık uçlu sınıflar varsa </a:t>
                </a:r>
                <a:r>
                  <a:rPr lang="tr-TR" sz="2400" dirty="0" smtClean="0"/>
                  <a:t>medyan hesaplanabilir.</a:t>
                </a:r>
              </a:p>
              <a:p>
                <a:r>
                  <a:rPr lang="tr-TR" sz="2400" dirty="0" smtClean="0"/>
                  <a:t>4. x değerlerinin medyandan sapmalarının mutlak değerleri toplamı minimumdur.</a:t>
                </a:r>
              </a:p>
              <a:p>
                <a:pPr marL="0" indent="0">
                  <a:buNone/>
                </a:pPr>
                <a:r>
                  <a:rPr lang="tr-TR" sz="2400" dirty="0"/>
                  <a:t>	S = </a:t>
                </a:r>
                <a14:m>
                  <m:oMath xmlns:m="http://schemas.openxmlformats.org/officeDocument/2006/math">
                    <m:nary>
                      <m:naryPr>
                        <m:chr m:val="∑"/>
                        <m:subHide m:val="on"/>
                        <m:supHide m:val="on"/>
                        <m:ctrlPr>
                          <a:rPr lang="tr-TR" sz="2400" i="1">
                            <a:latin typeface="Cambria Math" panose="02040503050406030204" pitchFamily="18" charset="0"/>
                          </a:rPr>
                        </m:ctrlPr>
                      </m:naryPr>
                      <m:sub/>
                      <m:sup/>
                      <m:e>
                        <m:r>
                          <a:rPr lang="tr-TR" sz="2400" b="0" i="1" smtClean="0">
                            <a:latin typeface="Cambria Math" panose="02040503050406030204" pitchFamily="18" charset="0"/>
                          </a:rPr>
                          <m:t>|</m:t>
                        </m:r>
                        <m:sSub>
                          <m:sSubPr>
                            <m:ctrlPr>
                              <a:rPr lang="tr-TR" sz="2400" i="1">
                                <a:latin typeface="Cambria Math" panose="02040503050406030204" pitchFamily="18" charset="0"/>
                              </a:rPr>
                            </m:ctrlPr>
                          </m:sSubPr>
                          <m:e>
                            <m:r>
                              <a:rPr lang="tr-TR" sz="2400" i="1">
                                <a:latin typeface="Cambria Math" panose="02040503050406030204" pitchFamily="18" charset="0"/>
                              </a:rPr>
                              <m:t>𝑥</m:t>
                            </m:r>
                          </m:e>
                          <m:sub>
                            <m:r>
                              <a:rPr lang="tr-TR" sz="2400" i="1">
                                <a:latin typeface="Cambria Math" panose="02040503050406030204" pitchFamily="18" charset="0"/>
                              </a:rPr>
                              <m:t>𝑖</m:t>
                            </m:r>
                          </m:sub>
                        </m:sSub>
                        <m:r>
                          <a:rPr lang="tr-TR" sz="2400" i="1">
                            <a:latin typeface="Cambria Math" panose="02040503050406030204" pitchFamily="18" charset="0"/>
                          </a:rPr>
                          <m:t>−</m:t>
                        </m:r>
                        <m:r>
                          <a:rPr lang="tr-TR" sz="2400" b="0" i="1" smtClean="0">
                            <a:latin typeface="Cambria Math" panose="02040503050406030204" pitchFamily="18" charset="0"/>
                          </a:rPr>
                          <m:t>𝑀</m:t>
                        </m:r>
                        <m:r>
                          <a:rPr lang="tr-TR" sz="2400" b="0" i="1" smtClean="0">
                            <a:latin typeface="Cambria Math" panose="02040503050406030204" pitchFamily="18" charset="0"/>
                          </a:rPr>
                          <m:t>|→</m:t>
                        </m:r>
                        <m:r>
                          <a:rPr lang="tr-TR" sz="2400" i="1">
                            <a:latin typeface="Cambria Math" panose="02040503050406030204" pitchFamily="18" charset="0"/>
                            <a:ea typeface="Cambria Math" panose="02040503050406030204" pitchFamily="18" charset="0"/>
                          </a:rPr>
                          <m:t>𝑚𝑖𝑛</m:t>
                        </m:r>
                      </m:e>
                    </m:nary>
                  </m:oMath>
                </a14:m>
                <a:endParaRPr lang="en-US" sz="24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958" t="-2258" r="-410" b="-18548"/>
                </a:stretch>
              </a:blipFill>
            </p:spPr>
            <p:txBody>
              <a:bodyPr/>
              <a:lstStyle/>
              <a:p>
                <a:r>
                  <a:rPr lang="en-US">
                    <a:noFill/>
                  </a:rPr>
                  <a:t> </a:t>
                </a:r>
              </a:p>
            </p:txBody>
          </p:sp>
        </mc:Fallback>
      </mc:AlternateContent>
      <p:sp>
        <p:nvSpPr>
          <p:cNvPr id="4" name="Altbilgi Yer Tutucusu 3"/>
          <p:cNvSpPr>
            <a:spLocks noGrp="1"/>
          </p:cNvSpPr>
          <p:nvPr>
            <p:ph type="ftr" sz="quarter" idx="11"/>
          </p:nvPr>
        </p:nvSpPr>
        <p:spPr/>
        <p:txBody>
          <a:bodyPr/>
          <a:lstStyle/>
          <a:p>
            <a:r>
              <a:rPr lang="en-US" dirty="0" smtClean="0"/>
              <a:t>R-Ladies Istanbul / 30.09.2017</a:t>
            </a:r>
            <a:endParaRPr lang="en-US" dirty="0"/>
          </a:p>
        </p:txBody>
      </p:sp>
    </p:spTree>
    <p:extLst>
      <p:ext uri="{BB962C8B-B14F-4D97-AF65-F5344CB8AC3E}">
        <p14:creationId xmlns:p14="http://schemas.microsoft.com/office/powerpoint/2010/main" val="104287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 ile Uygulama</a:t>
            </a:r>
            <a:endParaRPr lang="tr-TR" dirty="0"/>
          </a:p>
        </p:txBody>
      </p:sp>
      <p:sp>
        <p:nvSpPr>
          <p:cNvPr id="3" name="İçerik Yer Tutucusu 2"/>
          <p:cNvSpPr>
            <a:spLocks noGrp="1"/>
          </p:cNvSpPr>
          <p:nvPr>
            <p:ph idx="1"/>
          </p:nvPr>
        </p:nvSpPr>
        <p:spPr/>
        <p:txBody>
          <a:bodyPr>
            <a:normAutofit fontScale="85000" lnSpcReduction="20000"/>
          </a:bodyPr>
          <a:lstStyle/>
          <a:p>
            <a:r>
              <a:rPr lang="tr-TR" dirty="0"/>
              <a:t># Sunum 13, "Median" Uygulama</a:t>
            </a:r>
          </a:p>
          <a:p>
            <a:r>
              <a:rPr lang="tr-TR" dirty="0"/>
              <a:t>  x &lt;- rnorm(n = 20,mean = 10,sd = 10) # </a:t>
            </a:r>
            <a:r>
              <a:rPr lang="tr-TR" dirty="0" smtClean="0"/>
              <a:t>Aykırı değerler var, Standart Sapma büyük</a:t>
            </a:r>
            <a:r>
              <a:rPr lang="tr-TR" dirty="0"/>
              <a:t>.</a:t>
            </a:r>
          </a:p>
          <a:p>
            <a:r>
              <a:rPr lang="tr-TR" dirty="0"/>
              <a:t>  plot(x)</a:t>
            </a:r>
          </a:p>
          <a:p>
            <a:r>
              <a:rPr lang="tr-TR" dirty="0"/>
              <a:t>  median(x)</a:t>
            </a:r>
          </a:p>
          <a:p>
            <a:r>
              <a:rPr lang="tr-TR" dirty="0"/>
              <a:t>  mean(x)</a:t>
            </a:r>
          </a:p>
          <a:p>
            <a:r>
              <a:rPr lang="tr-TR" dirty="0"/>
              <a:t>  abline(a = mean(x),b = 0,col = "red")</a:t>
            </a:r>
          </a:p>
          <a:p>
            <a:r>
              <a:rPr lang="tr-TR" dirty="0"/>
              <a:t>  abline(a = median(x),b = 0,col = "blue")</a:t>
            </a:r>
          </a:p>
          <a:p>
            <a:r>
              <a:rPr lang="tr-TR" dirty="0"/>
              <a:t>  legend("topright",</a:t>
            </a:r>
          </a:p>
          <a:p>
            <a:r>
              <a:rPr lang="tr-TR" dirty="0"/>
              <a:t>         legend =c("Obs.","Mean","Median"),</a:t>
            </a:r>
          </a:p>
          <a:p>
            <a:r>
              <a:rPr lang="tr-TR" dirty="0"/>
              <a:t>         lty=c(1,1,1), </a:t>
            </a:r>
          </a:p>
          <a:p>
            <a:r>
              <a:rPr lang="tr-TR" dirty="0"/>
              <a:t>         lwd=c(2.5,2.5,2.5),</a:t>
            </a:r>
          </a:p>
          <a:p>
            <a:r>
              <a:rPr lang="tr-TR" dirty="0"/>
              <a:t>         col=c("blue","red","blue"))</a:t>
            </a:r>
            <a:endParaRPr lang="tr-TR"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322829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Mod</a:t>
            </a:r>
            <a:r>
              <a:rPr lang="tr-TR" dirty="0" smtClean="0"/>
              <a:t> (Tepe değeri)</a:t>
            </a:r>
            <a:endParaRPr lang="en-US" dirty="0"/>
          </a:p>
        </p:txBody>
      </p:sp>
      <p:sp>
        <p:nvSpPr>
          <p:cNvPr id="3" name="İçerik Yer Tutucusu 2"/>
          <p:cNvSpPr>
            <a:spLocks noGrp="1"/>
          </p:cNvSpPr>
          <p:nvPr>
            <p:ph idx="1"/>
          </p:nvPr>
        </p:nvSpPr>
        <p:spPr/>
        <p:txBody>
          <a:bodyPr/>
          <a:lstStyle/>
          <a:p>
            <a:r>
              <a:rPr lang="tr-TR" dirty="0" smtClean="0"/>
              <a:t>Bir veri kümesi içinde en fazla tekrarlanan değere </a:t>
            </a:r>
            <a:r>
              <a:rPr lang="tr-TR" dirty="0" err="1" smtClean="0"/>
              <a:t>mod</a:t>
            </a:r>
            <a:r>
              <a:rPr lang="tr-TR" dirty="0" smtClean="0"/>
              <a:t> denir. Tepe değeri de medyan gibi aykırı değerlerden etkilenmez. </a:t>
            </a:r>
          </a:p>
          <a:p>
            <a:r>
              <a:rPr lang="tr-TR" dirty="0" smtClean="0"/>
              <a:t>Bazı veri setlerinde birden çok tepe değerinin olduğu ya da tepe değerinin olmadığı durumlar olabilir. Bazen de tepe değeri veri setinin en küçük veya en büyük değerleri olabilir. Bu gibi durumlarda tepe değeri konumu temsil yeteneğini kaybeder. </a:t>
            </a:r>
          </a:p>
          <a:p>
            <a:endParaRPr lang="en-US" dirty="0"/>
          </a:p>
        </p:txBody>
      </p:sp>
      <p:sp>
        <p:nvSpPr>
          <p:cNvPr id="4" name="Altbilgi Yer Tutucusu 3"/>
          <p:cNvSpPr>
            <a:spLocks noGrp="1"/>
          </p:cNvSpPr>
          <p:nvPr>
            <p:ph type="ftr" sz="quarter" idx="11"/>
          </p:nvPr>
        </p:nvSpPr>
        <p:spPr>
          <a:xfrm>
            <a:off x="140480" y="6479870"/>
            <a:ext cx="7619999" cy="365125"/>
          </a:xfrm>
        </p:spPr>
        <p:txBody>
          <a:bodyPr/>
          <a:lstStyle/>
          <a:p>
            <a:r>
              <a:rPr lang="en-US" dirty="0" smtClean="0"/>
              <a:t>R-Ladies Istanbul / 30.09.2017</a:t>
            </a:r>
            <a:endParaRPr lang="en-US" dirty="0"/>
          </a:p>
        </p:txBody>
      </p:sp>
      <p:pic>
        <p:nvPicPr>
          <p:cNvPr id="5" name="Resim 4"/>
          <p:cNvPicPr>
            <a:picLocks noChangeAspect="1"/>
          </p:cNvPicPr>
          <p:nvPr/>
        </p:nvPicPr>
        <p:blipFill>
          <a:blip r:embed="rId2"/>
          <a:stretch>
            <a:fillRect/>
          </a:stretch>
        </p:blipFill>
        <p:spPr>
          <a:xfrm>
            <a:off x="2885833" y="4108990"/>
            <a:ext cx="2390775" cy="1914525"/>
          </a:xfrm>
          <a:prstGeom prst="rect">
            <a:avLst/>
          </a:prstGeom>
        </p:spPr>
      </p:pic>
      <p:pic>
        <p:nvPicPr>
          <p:cNvPr id="6" name="Resim 5"/>
          <p:cNvPicPr>
            <a:picLocks noChangeAspect="1"/>
          </p:cNvPicPr>
          <p:nvPr/>
        </p:nvPicPr>
        <p:blipFill>
          <a:blip r:embed="rId3"/>
          <a:stretch>
            <a:fillRect/>
          </a:stretch>
        </p:blipFill>
        <p:spPr>
          <a:xfrm>
            <a:off x="5573229" y="4108989"/>
            <a:ext cx="2390775" cy="1914525"/>
          </a:xfrm>
          <a:prstGeom prst="rect">
            <a:avLst/>
          </a:prstGeom>
        </p:spPr>
      </p:pic>
      <p:pic>
        <p:nvPicPr>
          <p:cNvPr id="7" name="Resim 6"/>
          <p:cNvPicPr>
            <a:picLocks noChangeAspect="1"/>
          </p:cNvPicPr>
          <p:nvPr/>
        </p:nvPicPr>
        <p:blipFill>
          <a:blip r:embed="rId4"/>
          <a:stretch>
            <a:fillRect/>
          </a:stretch>
        </p:blipFill>
        <p:spPr>
          <a:xfrm>
            <a:off x="8260625" y="4052843"/>
            <a:ext cx="2390775" cy="1914525"/>
          </a:xfrm>
          <a:prstGeom prst="rect">
            <a:avLst/>
          </a:prstGeom>
        </p:spPr>
      </p:pic>
    </p:spTree>
    <p:extLst>
      <p:ext uri="{BB962C8B-B14F-4D97-AF65-F5344CB8AC3E}">
        <p14:creationId xmlns:p14="http://schemas.microsoft.com/office/powerpoint/2010/main" val="1753498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 ile Uygulama</a:t>
            </a:r>
          </a:p>
        </p:txBody>
      </p:sp>
      <p:sp>
        <p:nvSpPr>
          <p:cNvPr id="3" name="İçerik Yer Tutucusu 2"/>
          <p:cNvSpPr>
            <a:spLocks noGrp="1"/>
          </p:cNvSpPr>
          <p:nvPr>
            <p:ph idx="1"/>
          </p:nvPr>
        </p:nvSpPr>
        <p:spPr/>
        <p:txBody>
          <a:bodyPr>
            <a:normAutofit fontScale="85000" lnSpcReduction="20000"/>
          </a:bodyPr>
          <a:lstStyle/>
          <a:p>
            <a:r>
              <a:rPr lang="tr-TR" dirty="0"/>
              <a:t># Sunum 15, "Mod" Uygulama</a:t>
            </a:r>
          </a:p>
          <a:p>
            <a:r>
              <a:rPr lang="tr-TR" dirty="0"/>
              <a:t>  # Gozlemlerin mod degerini bulmak icin R'da </a:t>
            </a:r>
            <a:r>
              <a:rPr lang="tr-TR" dirty="0" smtClean="0"/>
              <a:t>Built-in </a:t>
            </a:r>
            <a:r>
              <a:rPr lang="tr-TR" dirty="0"/>
              <a:t>paket fonksiyonu bulunmamaktadir.</a:t>
            </a:r>
          </a:p>
          <a:p>
            <a:r>
              <a:rPr lang="tr-TR" dirty="0"/>
              <a:t>  # "modeest" paketinden yararlanilabilir. Ref: https://www.rdocumentation.org/packages/modeest/versions/2.1/topics/mlv</a:t>
            </a:r>
          </a:p>
          <a:p>
            <a:r>
              <a:rPr lang="tr-TR" dirty="0"/>
              <a:t>  require("modeest")</a:t>
            </a:r>
          </a:p>
          <a:p>
            <a:r>
              <a:rPr lang="tr-TR" dirty="0"/>
              <a:t>  </a:t>
            </a:r>
          </a:p>
          <a:p>
            <a:r>
              <a:rPr lang="tr-TR" dirty="0"/>
              <a:t>  x &lt;- c(19, 4, 5, 7, 29, 19, 29, 13, 25, 19)</a:t>
            </a:r>
          </a:p>
          <a:p>
            <a:r>
              <a:rPr lang="tr-TR" dirty="0"/>
              <a:t>  mlv(x , method = "mfv")</a:t>
            </a:r>
          </a:p>
          <a:p>
            <a:r>
              <a:rPr lang="tr-TR" dirty="0"/>
              <a:t>  ModeModel &lt;- mlv(x , method = "mfv") # mfv:  most frequent value(s)</a:t>
            </a:r>
          </a:p>
          <a:p>
            <a:r>
              <a:rPr lang="tr-TR" dirty="0"/>
              <a:t>  ModeX &lt;- ModeModel$M</a:t>
            </a:r>
          </a:p>
          <a:p>
            <a:r>
              <a:rPr lang="tr-TR" dirty="0"/>
              <a:t>  plot(x)</a:t>
            </a:r>
          </a:p>
          <a:p>
            <a:r>
              <a:rPr lang="tr-TR" dirty="0"/>
              <a:t>  abline(a = ModeX,b = 0,col="red") </a:t>
            </a:r>
            <a:endParaRPr lang="tr-TR"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064683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Aritmetik ortalama, medyan ve </a:t>
            </a:r>
            <a:r>
              <a:rPr lang="tr-TR" dirty="0" err="1" smtClean="0"/>
              <a:t>mod</a:t>
            </a:r>
            <a:endParaRPr lang="en-US" dirty="0"/>
          </a:p>
        </p:txBody>
      </p:sp>
      <p:sp>
        <p:nvSpPr>
          <p:cNvPr id="3" name="İçerik Yer Tutucusu 2"/>
          <p:cNvSpPr>
            <a:spLocks noGrp="1"/>
          </p:cNvSpPr>
          <p:nvPr>
            <p:ph idx="1"/>
          </p:nvPr>
        </p:nvSpPr>
        <p:spPr>
          <a:xfrm>
            <a:off x="2589212" y="2133599"/>
            <a:ext cx="8915400" cy="4530671"/>
          </a:xfrm>
        </p:spPr>
        <p:txBody>
          <a:bodyPr>
            <a:normAutofit lnSpcReduction="10000"/>
          </a:bodyPr>
          <a:lstStyle/>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r>
              <a:rPr lang="tr-TR" dirty="0" smtClean="0"/>
              <a:t>Bu eşitsizlikler dağılım tek tepeli ise geçerli olur.  Dolayısıyla sadece bu eşitsizliklerden yola çıkılarak çarpıklık hakkında yorum yapmak hatalı sonuçlara yol açabilir. Çarpık dağılımlar için medyan ortalamadan daha temsili olur. Çünkü ortalama çarpıklık yönünde merkezden uzaklaşır. </a:t>
            </a:r>
            <a:endParaRPr lang="en-US" dirty="0"/>
          </a:p>
        </p:txBody>
      </p:sp>
      <p:sp>
        <p:nvSpPr>
          <p:cNvPr id="4" name="Altbilgi Yer Tutucusu 3"/>
          <p:cNvSpPr>
            <a:spLocks noGrp="1"/>
          </p:cNvSpPr>
          <p:nvPr>
            <p:ph type="ftr" sz="quarter" idx="11"/>
          </p:nvPr>
        </p:nvSpPr>
        <p:spPr>
          <a:xfrm>
            <a:off x="81410" y="6463412"/>
            <a:ext cx="7619999" cy="365125"/>
          </a:xfrm>
        </p:spPr>
        <p:txBody>
          <a:bodyPr/>
          <a:lstStyle/>
          <a:p>
            <a:r>
              <a:rPr lang="en-US" dirty="0" smtClean="0"/>
              <a:t>R-Ladies Istanbul / 30.09.2017</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540650"/>
            <a:ext cx="8928992" cy="4006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32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dirty="0"/>
          </a:p>
        </p:txBody>
      </p:sp>
      <p:pic>
        <p:nvPicPr>
          <p:cNvPr id="5" name="İçerik Yer Tutucusu 4"/>
          <p:cNvPicPr>
            <a:picLocks noGrp="1" noChangeAspect="1"/>
          </p:cNvPicPr>
          <p:nvPr>
            <p:ph idx="1"/>
          </p:nvPr>
        </p:nvPicPr>
        <p:blipFill>
          <a:blip r:embed="rId2"/>
          <a:stretch>
            <a:fillRect/>
          </a:stretch>
        </p:blipFill>
        <p:spPr>
          <a:xfrm>
            <a:off x="3479485" y="1905000"/>
            <a:ext cx="5063877" cy="3778250"/>
          </a:xfrm>
          <a:prstGeom prst="rect">
            <a:avLst/>
          </a:prstGeom>
        </p:spPr>
      </p:pic>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3547545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dirty="0"/>
          </a:p>
        </p:txBody>
      </p:sp>
      <p:sp>
        <p:nvSpPr>
          <p:cNvPr id="4" name="Altbilgi Yer Tutucusu 3"/>
          <p:cNvSpPr>
            <a:spLocks noGrp="1"/>
          </p:cNvSpPr>
          <p:nvPr>
            <p:ph type="ftr" sz="quarter" idx="11"/>
          </p:nvPr>
        </p:nvSpPr>
        <p:spPr>
          <a:xfrm>
            <a:off x="202473" y="6491354"/>
            <a:ext cx="7619999" cy="365125"/>
          </a:xfrm>
        </p:spPr>
        <p:txBody>
          <a:bodyPr/>
          <a:lstStyle/>
          <a:p>
            <a:r>
              <a:rPr lang="en-US" dirty="0" smtClean="0"/>
              <a:t>R-Ladies Istanbul / 30.09.2017</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315" y="429672"/>
            <a:ext cx="7560839" cy="57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272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589212" y="2133599"/>
                <a:ext cx="8915400" cy="4499675"/>
              </a:xfrm>
            </p:spPr>
            <p:txBody>
              <a:bodyPr>
                <a:normAutofit lnSpcReduction="10000"/>
              </a:bodyPr>
              <a:lstStyle/>
              <a:p>
                <a:r>
                  <a:rPr lang="tr-TR" dirty="0" smtClean="0"/>
                  <a:t>Değişme oranı (hızı)=1+r=Sonraki değer/Önceki değer</a:t>
                </a:r>
              </a:p>
              <a:p>
                <a:r>
                  <a:rPr lang="tr-TR" dirty="0" smtClean="0"/>
                  <a:t>Bir mağazanın satışları veriliyor. Ortalama büyüme hızını bulalım.</a:t>
                </a:r>
              </a:p>
              <a:p>
                <a:pPr marL="0" indent="0">
                  <a:buNone/>
                </a:pPr>
                <a:r>
                  <a:rPr lang="tr-TR" u="sng" dirty="0" smtClean="0"/>
                  <a:t>Yıl		Kazanç		Değişme hızı		Aritmetik ortalama</a:t>
                </a:r>
                <a:r>
                  <a:rPr lang="tr-TR" u="sng" dirty="0"/>
                  <a:t> </a:t>
                </a:r>
                <a:r>
                  <a:rPr lang="tr-TR" u="sng" dirty="0" smtClean="0"/>
                  <a:t> Geometrik ortalama</a:t>
                </a:r>
              </a:p>
              <a:p>
                <a:pPr>
                  <a:buAutoNum type="arabicPlain" startAt="2009"/>
                </a:pPr>
                <a:r>
                  <a:rPr lang="tr-TR" dirty="0" smtClean="0"/>
                  <a:t>       15000		</a:t>
                </a:r>
              </a:p>
              <a:p>
                <a:pPr>
                  <a:buFont typeface="Wingdings 3" charset="2"/>
                  <a:buAutoNum type="arabicPlain" startAt="2009"/>
                </a:pPr>
                <a:r>
                  <a:rPr lang="tr-TR" dirty="0" smtClean="0"/>
                  <a:t>       30000           30000/15000=2</a:t>
                </a:r>
              </a:p>
              <a:p>
                <a:pPr>
                  <a:buAutoNum type="arabicPlain" startAt="2009"/>
                </a:pPr>
                <a:r>
                  <a:rPr lang="tr-TR" dirty="0"/>
                  <a:t> </a:t>
                </a:r>
                <a:r>
                  <a:rPr lang="tr-TR" dirty="0" smtClean="0"/>
                  <a:t>      120000          120000/30000=4	   (2+4)/2=3			G.O.=</a:t>
                </a:r>
                <a14:m>
                  <m:oMath xmlns:m="http://schemas.openxmlformats.org/officeDocument/2006/math">
                    <m:rad>
                      <m:radPr>
                        <m:degHide m:val="on"/>
                        <m:ctrlPr>
                          <a:rPr lang="tr-TR" i="1" smtClean="0">
                            <a:latin typeface="Cambria Math" panose="02040503050406030204" pitchFamily="18" charset="0"/>
                          </a:rPr>
                        </m:ctrlPr>
                      </m:radPr>
                      <m:deg/>
                      <m:e>
                        <m:r>
                          <a:rPr lang="tr-TR" b="0" i="1" smtClean="0">
                            <a:latin typeface="Cambria Math" panose="02040503050406030204" pitchFamily="18" charset="0"/>
                          </a:rPr>
                          <m:t>2.4</m:t>
                        </m:r>
                      </m:e>
                    </m:rad>
                  </m:oMath>
                </a14:m>
                <a:r>
                  <a:rPr lang="tr-TR" dirty="0" smtClean="0"/>
                  <a:t>=2.83</a:t>
                </a:r>
              </a:p>
              <a:p>
                <a:pPr marL="0" indent="0">
                  <a:buNone/>
                </a:pPr>
                <a:endParaRPr lang="tr-TR" dirty="0" smtClean="0"/>
              </a:p>
              <a:p>
                <a:pPr marL="0" indent="0">
                  <a:buNone/>
                </a:pPr>
                <a:r>
                  <a:rPr lang="tr-TR" u="sng" dirty="0" smtClean="0"/>
                  <a:t>Yıl          Aritmetik ortalamaya göre tahminler	</a:t>
                </a:r>
                <a:r>
                  <a:rPr lang="tr-TR" u="sng" dirty="0"/>
                  <a:t> </a:t>
                </a:r>
                <a:r>
                  <a:rPr lang="tr-TR" u="sng" dirty="0" smtClean="0"/>
                  <a:t>       G.O. Ya göre tahminler</a:t>
                </a:r>
              </a:p>
              <a:p>
                <a:pPr>
                  <a:buAutoNum type="arabicPlain" startAt="2010"/>
                </a:pPr>
                <a:r>
                  <a:rPr lang="tr-TR" dirty="0" smtClean="0"/>
                  <a:t>       15000*3=45000							15000*2.83=42450</a:t>
                </a:r>
              </a:p>
              <a:p>
                <a:pPr>
                  <a:buAutoNum type="arabicPlain" startAt="2010"/>
                </a:pPr>
                <a:r>
                  <a:rPr lang="tr-TR" dirty="0"/>
                  <a:t> </a:t>
                </a:r>
                <a:r>
                  <a:rPr lang="tr-TR" dirty="0" smtClean="0"/>
                  <a:t>       45000*3=135000						42450*2.83=120133.5</a:t>
                </a:r>
              </a:p>
              <a:p>
                <a:pPr marL="0" indent="0">
                  <a:buNone/>
                </a:pPr>
                <a:r>
                  <a:rPr lang="tr-TR" dirty="0" smtClean="0"/>
                  <a:t>Bu örnekte değişim hızının ortalamasında geometrik ortalamayı kullanmanın daha iyi olacağı görülmektedir.</a:t>
                </a:r>
              </a:p>
              <a:p>
                <a:pPr>
                  <a:buAutoNum type="arabicPlain" startAt="2010"/>
                </a:pPr>
                <a:endParaRPr lang="tr-TR" dirty="0" smtClean="0"/>
              </a:p>
              <a:p>
                <a:pPr>
                  <a:buAutoNum type="arabicPlain" startAt="2010"/>
                </a:pP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589212" y="2133599"/>
                <a:ext cx="8915400" cy="4499675"/>
              </a:xfrm>
              <a:blipFill rotWithShape="0">
                <a:blip r:embed="rId2"/>
                <a:stretch>
                  <a:fillRect l="-616" t="-1355"/>
                </a:stretch>
              </a:blipFill>
            </p:spPr>
            <p:txBody>
              <a:bodyPr/>
              <a:lstStyle/>
              <a:p>
                <a:r>
                  <a:rPr lang="tr-TR">
                    <a:noFill/>
                  </a:rPr>
                  <a:t> </a:t>
                </a:r>
              </a:p>
            </p:txBody>
          </p:sp>
        </mc:Fallback>
      </mc:AlternateContent>
      <p:sp>
        <p:nvSpPr>
          <p:cNvPr id="4" name="Altbilgi Yer Tutucusu 3"/>
          <p:cNvSpPr>
            <a:spLocks noGrp="1"/>
          </p:cNvSpPr>
          <p:nvPr>
            <p:ph type="ftr" sz="quarter" idx="11"/>
          </p:nvPr>
        </p:nvSpPr>
        <p:spPr>
          <a:xfrm>
            <a:off x="171476" y="6496748"/>
            <a:ext cx="7619999" cy="365125"/>
          </a:xfrm>
        </p:spPr>
        <p:txBody>
          <a:bodyPr/>
          <a:lstStyle/>
          <a:p>
            <a:r>
              <a:rPr lang="en-US" dirty="0" smtClean="0"/>
              <a:t>R-Ladies Istanbul / 30.09.2017</a:t>
            </a:r>
            <a:endParaRPr lang="en-US" dirty="0"/>
          </a:p>
        </p:txBody>
      </p:sp>
    </p:spTree>
    <p:extLst>
      <p:ext uri="{BB962C8B-B14F-4D97-AF65-F5344CB8AC3E}">
        <p14:creationId xmlns:p14="http://schemas.microsoft.com/office/powerpoint/2010/main" val="2740004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Genel Konu Başlıkları</a:t>
            </a:r>
            <a:endParaRPr lang="en-US" dirty="0"/>
          </a:p>
        </p:txBody>
      </p:sp>
      <p:sp>
        <p:nvSpPr>
          <p:cNvPr id="3" name="İçerik Yer Tutucusu 2"/>
          <p:cNvSpPr>
            <a:spLocks noGrp="1"/>
          </p:cNvSpPr>
          <p:nvPr>
            <p:ph idx="1"/>
          </p:nvPr>
        </p:nvSpPr>
        <p:spPr/>
        <p:txBody>
          <a:bodyPr/>
          <a:lstStyle/>
          <a:p>
            <a:r>
              <a:rPr lang="tr-TR" sz="2400" dirty="0" smtClean="0"/>
              <a:t>Değişken ve Ölçek Türleri</a:t>
            </a:r>
          </a:p>
          <a:p>
            <a:r>
              <a:rPr lang="tr-TR" sz="2400" dirty="0" smtClean="0"/>
              <a:t>Merkezi Eğilim (Konum) Ölçüleri</a:t>
            </a:r>
          </a:p>
          <a:p>
            <a:r>
              <a:rPr lang="tr-TR" sz="2400" dirty="0"/>
              <a:t>Dağılma (Değişkenlik) </a:t>
            </a:r>
            <a:r>
              <a:rPr lang="tr-TR" sz="2400" dirty="0" smtClean="0"/>
              <a:t>Ölçüleri</a:t>
            </a:r>
          </a:p>
          <a:p>
            <a:r>
              <a:rPr lang="tr-TR" sz="2400" dirty="0" smtClean="0"/>
              <a:t>Asimetri ve Basıklık Ölçüleri</a:t>
            </a:r>
          </a:p>
          <a:p>
            <a:r>
              <a:rPr lang="tr-TR" sz="2400" dirty="0" err="1" smtClean="0"/>
              <a:t>Histogram</a:t>
            </a:r>
            <a:r>
              <a:rPr lang="tr-TR" sz="2400" dirty="0" smtClean="0"/>
              <a:t> Grafikleri</a:t>
            </a:r>
          </a:p>
          <a:p>
            <a:r>
              <a:rPr lang="tr-TR" sz="2400" dirty="0" smtClean="0"/>
              <a:t>Kutu-Çizgi (Box-</a:t>
            </a:r>
            <a:r>
              <a:rPr lang="tr-TR" sz="2400" dirty="0" err="1" smtClean="0"/>
              <a:t>Plot</a:t>
            </a:r>
            <a:r>
              <a:rPr lang="tr-TR" sz="2400" dirty="0" smtClean="0"/>
              <a:t>) Grafikleri</a:t>
            </a:r>
          </a:p>
          <a:p>
            <a:r>
              <a:rPr lang="tr-TR" sz="2400" dirty="0" smtClean="0"/>
              <a:t>Dal-Yaprak Grafikleri</a:t>
            </a:r>
          </a:p>
          <a:p>
            <a:endParaRPr lang="tr-TR" dirty="0" smtClean="0"/>
          </a:p>
          <a:p>
            <a:endParaRPr lang="tr-TR" dirty="0" smtClean="0"/>
          </a:p>
          <a:p>
            <a:endParaRPr lang="en-US" dirty="0"/>
          </a:p>
        </p:txBody>
      </p:sp>
      <p:sp>
        <p:nvSpPr>
          <p:cNvPr id="4" name="Altbilgi Yer Tutucusu 3"/>
          <p:cNvSpPr>
            <a:spLocks noGrp="1"/>
          </p:cNvSpPr>
          <p:nvPr>
            <p:ph type="ftr" sz="quarter" idx="11"/>
          </p:nvPr>
        </p:nvSpPr>
        <p:spPr>
          <a:xfrm>
            <a:off x="202473" y="6492875"/>
            <a:ext cx="7619999" cy="365125"/>
          </a:xfrm>
        </p:spPr>
        <p:txBody>
          <a:bodyPr/>
          <a:lstStyle/>
          <a:p>
            <a:r>
              <a:rPr lang="en-US" sz="1100" dirty="0" smtClean="0"/>
              <a:t>R-Ladies Istanbul / 30.09.2017</a:t>
            </a:r>
            <a:endParaRPr lang="en-US" sz="1100" dirty="0"/>
          </a:p>
        </p:txBody>
      </p:sp>
    </p:spTree>
    <p:extLst>
      <p:ext uri="{BB962C8B-B14F-4D97-AF65-F5344CB8AC3E}">
        <p14:creationId xmlns:p14="http://schemas.microsoft.com/office/powerpoint/2010/main" val="369047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 ile Uygulama</a:t>
            </a:r>
          </a:p>
        </p:txBody>
      </p:sp>
      <p:sp>
        <p:nvSpPr>
          <p:cNvPr id="3" name="İçerik Yer Tutucusu 2"/>
          <p:cNvSpPr>
            <a:spLocks noGrp="1"/>
          </p:cNvSpPr>
          <p:nvPr>
            <p:ph idx="1"/>
          </p:nvPr>
        </p:nvSpPr>
        <p:spPr/>
        <p:txBody>
          <a:bodyPr/>
          <a:lstStyle/>
          <a:p>
            <a:r>
              <a:rPr lang="tr-TR" dirty="0" smtClean="0">
                <a:solidFill>
                  <a:srgbClr val="FF0000"/>
                </a:solidFill>
              </a:rPr>
              <a:t>R Kodları *.R ek’inde.</a:t>
            </a:r>
            <a:endParaRPr lang="tr-TR" dirty="0">
              <a:solidFill>
                <a:srgbClr val="FF0000"/>
              </a:solidFill>
            </a:endParaRPr>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121574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589212" y="624110"/>
            <a:ext cx="7559695" cy="5694158"/>
          </a:xfrm>
          <a:prstGeom prst="rect">
            <a:avLst/>
          </a:prstGeom>
        </p:spPr>
      </p:pic>
      <p:sp>
        <p:nvSpPr>
          <p:cNvPr id="2" name="Unvan 1"/>
          <p:cNvSpPr>
            <a:spLocks noGrp="1"/>
          </p:cNvSpPr>
          <p:nvPr>
            <p:ph type="title"/>
          </p:nvPr>
        </p:nvSpPr>
        <p:spPr/>
        <p:txBody>
          <a:bodyPr/>
          <a:lstStyle/>
          <a:p>
            <a:endParaRPr lang="en-US" dirty="0"/>
          </a:p>
        </p:txBody>
      </p:sp>
      <p:sp>
        <p:nvSpPr>
          <p:cNvPr id="3" name="İçerik Yer Tutucusu 2"/>
          <p:cNvSpPr>
            <a:spLocks noGrp="1"/>
          </p:cNvSpPr>
          <p:nvPr>
            <p:ph idx="1"/>
          </p:nvPr>
        </p:nvSpPr>
        <p:spPr>
          <a:xfrm>
            <a:off x="2279246" y="123986"/>
            <a:ext cx="8915400" cy="6736507"/>
          </a:xfrm>
        </p:spPr>
        <p:txBody>
          <a:bodyPr/>
          <a:lstStyle/>
          <a:p>
            <a:pPr marL="0" indent="0">
              <a:buNone/>
            </a:pPr>
            <a:endParaRPr lang="en-US" dirty="0"/>
          </a:p>
        </p:txBody>
      </p:sp>
      <p:sp>
        <p:nvSpPr>
          <p:cNvPr id="4" name="Altbilgi Yer Tutucusu 3"/>
          <p:cNvSpPr>
            <a:spLocks noGrp="1"/>
          </p:cNvSpPr>
          <p:nvPr>
            <p:ph type="ftr" sz="quarter" idx="11"/>
          </p:nvPr>
        </p:nvSpPr>
        <p:spPr>
          <a:xfrm>
            <a:off x="217971" y="6495368"/>
            <a:ext cx="7619999" cy="365125"/>
          </a:xfrm>
        </p:spPr>
        <p:txBody>
          <a:bodyPr/>
          <a:lstStyle/>
          <a:p>
            <a:r>
              <a:rPr lang="en-US" smtClean="0"/>
              <a:t>R-Ladies Istanbul / 30.09.2017</a:t>
            </a:r>
            <a:endParaRPr lang="en-US"/>
          </a:p>
        </p:txBody>
      </p:sp>
    </p:spTree>
    <p:extLst>
      <p:ext uri="{BB962C8B-B14F-4D97-AF65-F5344CB8AC3E}">
        <p14:creationId xmlns:p14="http://schemas.microsoft.com/office/powerpoint/2010/main" val="2082673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2589212" y="2133599"/>
            <a:ext cx="8915400" cy="4608163"/>
          </a:xfrm>
        </p:spPr>
        <p:txBody>
          <a:bodyPr/>
          <a:lstStyle/>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en-US" dirty="0"/>
          </a:p>
        </p:txBody>
      </p:sp>
      <p:sp>
        <p:nvSpPr>
          <p:cNvPr id="4" name="Altbilgi Yer Tutucusu 3"/>
          <p:cNvSpPr>
            <a:spLocks noGrp="1"/>
          </p:cNvSpPr>
          <p:nvPr>
            <p:ph type="ftr" sz="quarter" idx="11"/>
          </p:nvPr>
        </p:nvSpPr>
        <p:spPr>
          <a:xfrm>
            <a:off x="186975" y="6492875"/>
            <a:ext cx="7619999" cy="365125"/>
          </a:xfrm>
        </p:spPr>
        <p:txBody>
          <a:bodyPr/>
          <a:lstStyle/>
          <a:p>
            <a:r>
              <a:rPr lang="en-US" dirty="0" smtClean="0"/>
              <a:t>R-Ladies Istanbul / 30.09.2017</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368" y="624110"/>
            <a:ext cx="7344816" cy="554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995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85107" y="83782"/>
            <a:ext cx="8911687" cy="745376"/>
          </a:xfrm>
        </p:spPr>
        <p:txBody>
          <a:bodyPr/>
          <a:lstStyle/>
          <a:p>
            <a:endParaRPr lang="en-US" dirty="0"/>
          </a:p>
        </p:txBody>
      </p:sp>
      <p:sp>
        <p:nvSpPr>
          <p:cNvPr id="3" name="İçerik Yer Tutucusu 2"/>
          <p:cNvSpPr>
            <a:spLocks noGrp="1"/>
          </p:cNvSpPr>
          <p:nvPr>
            <p:ph idx="1"/>
          </p:nvPr>
        </p:nvSpPr>
        <p:spPr>
          <a:xfrm>
            <a:off x="2589212" y="1038385"/>
            <a:ext cx="8915400" cy="5610388"/>
          </a:xfrm>
        </p:spPr>
        <p:txBody>
          <a:bodyPr>
            <a:normAutofit/>
          </a:bodyPr>
          <a:lstStyle/>
          <a:p>
            <a:r>
              <a:rPr lang="tr-TR" dirty="0" smtClean="0"/>
              <a:t>Bir ailenin 4 ay boyunca satın aldıkları etin aylara göre fiyatı:</a:t>
            </a:r>
          </a:p>
          <a:p>
            <a:pPr marL="0" indent="0">
              <a:buNone/>
            </a:pPr>
            <a:r>
              <a:rPr lang="tr-TR" dirty="0" smtClean="0"/>
              <a:t>20 TL/kg, 25 TL/kg, 28 TL/kg, 32 TL/kg. Bu 4 aylık dönem boyunca aile etin 1 kg’ı için ne kadar ödemiştir.</a:t>
            </a:r>
          </a:p>
          <a:p>
            <a:pPr>
              <a:buAutoNum type="arabicPeriod"/>
            </a:pPr>
            <a:r>
              <a:rPr lang="tr-TR" dirty="0" smtClean="0"/>
              <a:t>Fiyatı ne olursa olsun ailenin her ay 20 kg et tükettiğini varsayalım. </a:t>
            </a:r>
          </a:p>
          <a:p>
            <a:pPr marL="0" indent="0">
              <a:buNone/>
            </a:pPr>
            <a:r>
              <a:rPr lang="tr-TR" dirty="0"/>
              <a:t>	</a:t>
            </a:r>
            <a:r>
              <a:rPr lang="tr-TR" dirty="0" smtClean="0"/>
              <a:t>Ortalama maliyet= Toplam Maliyet / Toplam Satın Alınan Miktar</a:t>
            </a:r>
          </a:p>
          <a:p>
            <a:pPr marL="0" indent="0">
              <a:buNone/>
            </a:pPr>
            <a:r>
              <a:rPr lang="tr-TR" dirty="0"/>
              <a:t> </a:t>
            </a:r>
            <a:r>
              <a:rPr lang="tr-TR" dirty="0" smtClean="0"/>
              <a:t>                                     </a:t>
            </a:r>
            <a:r>
              <a:rPr lang="tr-TR" dirty="0" smtClean="0"/>
              <a:t>=(20*20+20*25+20*28+20*32)/(20*4)=26.25 </a:t>
            </a:r>
            <a:r>
              <a:rPr lang="tr-TR" dirty="0" smtClean="0"/>
              <a:t>TL/kg</a:t>
            </a:r>
          </a:p>
          <a:p>
            <a:pPr marL="0" indent="0">
              <a:buNone/>
            </a:pPr>
            <a:r>
              <a:rPr lang="tr-TR" dirty="0" smtClean="0">
                <a:solidFill>
                  <a:schemeClr val="accent1">
                    <a:lumMod val="75000"/>
                  </a:schemeClr>
                </a:solidFill>
              </a:rPr>
              <a:t>2.</a:t>
            </a:r>
            <a:r>
              <a:rPr lang="tr-TR" dirty="0" smtClean="0"/>
              <a:t> Ailenin her ay 20 kg et </a:t>
            </a:r>
            <a:r>
              <a:rPr lang="tr-TR" dirty="0" smtClean="0"/>
              <a:t>yerine </a:t>
            </a:r>
            <a:r>
              <a:rPr lang="tr-TR" dirty="0" smtClean="0"/>
              <a:t>500 TL lik et alabildiğini varsayalım.</a:t>
            </a:r>
          </a:p>
          <a:p>
            <a:pPr marL="0" indent="0">
              <a:buNone/>
            </a:pPr>
            <a:r>
              <a:rPr lang="tr-TR" dirty="0"/>
              <a:t>Ortalama maliyet= Toplam Maliyet / Toplam Satın Alınan </a:t>
            </a:r>
            <a:r>
              <a:rPr lang="tr-TR" dirty="0" smtClean="0"/>
              <a:t>Miktar</a:t>
            </a:r>
          </a:p>
          <a:p>
            <a:pPr marL="0" indent="0">
              <a:buNone/>
            </a:pPr>
            <a:r>
              <a:rPr lang="tr-TR" dirty="0"/>
              <a:t>	</a:t>
            </a:r>
            <a:r>
              <a:rPr lang="tr-TR" dirty="0" smtClean="0"/>
              <a:t>			  =(4*500) / (500/20+500/25+500/28+500/32)=25.48 TL/kg</a:t>
            </a:r>
          </a:p>
          <a:p>
            <a:pPr marL="0" indent="0">
              <a:buNone/>
            </a:pPr>
            <a:r>
              <a:rPr lang="tr-TR" dirty="0" smtClean="0"/>
              <a:t>Bu değer 20, 25, 28, 32 sayılarının </a:t>
            </a:r>
            <a:r>
              <a:rPr lang="tr-TR" dirty="0" err="1" smtClean="0"/>
              <a:t>harmonik</a:t>
            </a:r>
            <a:r>
              <a:rPr lang="tr-TR" dirty="0" smtClean="0"/>
              <a:t> ortalamasıdır.</a:t>
            </a:r>
          </a:p>
          <a:p>
            <a:pPr marL="0" indent="0">
              <a:buNone/>
            </a:pPr>
            <a:endParaRPr lang="tr-TR" dirty="0" smtClean="0"/>
          </a:p>
          <a:p>
            <a:pPr marL="0" indent="0">
              <a:buNone/>
            </a:pPr>
            <a:r>
              <a:rPr lang="tr-TR" dirty="0" smtClean="0"/>
              <a:t>Hangi ortalamayı seçmeliyiz?</a:t>
            </a:r>
          </a:p>
          <a:p>
            <a:pPr marL="0" indent="0">
              <a:buNone/>
            </a:pPr>
            <a:r>
              <a:rPr lang="tr-TR" dirty="0" smtClean="0"/>
              <a:t>Oran biçiminde ölçülen değişkenlerde oranın paydası değişmez ise aritmetik ortalama, oranın payı değişmez olarak düşünülüyorsa </a:t>
            </a:r>
            <a:r>
              <a:rPr lang="tr-TR" dirty="0" err="1" smtClean="0"/>
              <a:t>harmonik</a:t>
            </a:r>
            <a:r>
              <a:rPr lang="tr-TR" dirty="0" smtClean="0"/>
              <a:t> ortalama kullanılır. </a:t>
            </a:r>
          </a:p>
          <a:p>
            <a:pPr marL="0" indent="0">
              <a:buNone/>
            </a:pPr>
            <a:endParaRPr lang="tr-TR" dirty="0" smtClean="0"/>
          </a:p>
          <a:p>
            <a:pPr marL="0" indent="0">
              <a:buNone/>
            </a:pPr>
            <a:endParaRPr lang="tr-TR" dirty="0" smtClean="0"/>
          </a:p>
        </p:txBody>
      </p:sp>
      <p:sp>
        <p:nvSpPr>
          <p:cNvPr id="4" name="Altbilgi Yer Tutucusu 3"/>
          <p:cNvSpPr>
            <a:spLocks noGrp="1"/>
          </p:cNvSpPr>
          <p:nvPr>
            <p:ph type="ftr" sz="quarter" idx="11"/>
          </p:nvPr>
        </p:nvSpPr>
        <p:spPr>
          <a:xfrm>
            <a:off x="202473" y="6492875"/>
            <a:ext cx="7619999" cy="365125"/>
          </a:xfrm>
        </p:spPr>
        <p:txBody>
          <a:bodyPr/>
          <a:lstStyle/>
          <a:p>
            <a:r>
              <a:rPr lang="en-US" dirty="0" smtClean="0"/>
              <a:t>R-Ladies Istanbul / 30.09.2017</a:t>
            </a:r>
            <a:endParaRPr lang="en-US" dirty="0"/>
          </a:p>
        </p:txBody>
      </p:sp>
    </p:spTree>
    <p:extLst>
      <p:ext uri="{BB962C8B-B14F-4D97-AF65-F5344CB8AC3E}">
        <p14:creationId xmlns:p14="http://schemas.microsoft.com/office/powerpoint/2010/main" val="3177284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 ile Uygulama</a:t>
            </a:r>
          </a:p>
        </p:txBody>
      </p:sp>
      <p:sp>
        <p:nvSpPr>
          <p:cNvPr id="3" name="İçerik Yer Tutucusu 2"/>
          <p:cNvSpPr>
            <a:spLocks noGrp="1"/>
          </p:cNvSpPr>
          <p:nvPr>
            <p:ph idx="1"/>
          </p:nvPr>
        </p:nvSpPr>
        <p:spPr/>
        <p:txBody>
          <a:bodyPr>
            <a:normAutofit fontScale="55000" lnSpcReduction="20000"/>
          </a:bodyPr>
          <a:lstStyle/>
          <a:p>
            <a:r>
              <a:rPr lang="tr-TR" dirty="0"/>
              <a:t> HarmonikOrtalama &lt;- function(x){</a:t>
            </a:r>
          </a:p>
          <a:p>
            <a:r>
              <a:rPr lang="tr-TR" dirty="0"/>
              <a:t>        return(1/mean(1/x)) # Harmonik Ortalama</a:t>
            </a:r>
          </a:p>
          <a:p>
            <a:r>
              <a:rPr lang="tr-TR" dirty="0"/>
              <a:t>  }</a:t>
            </a:r>
          </a:p>
          <a:p>
            <a:r>
              <a:rPr lang="tr-TR" dirty="0"/>
              <a:t>  EtFiyatlari &lt;- c(20,25,28,32)</a:t>
            </a:r>
          </a:p>
          <a:p>
            <a:r>
              <a:rPr lang="tr-TR" dirty="0"/>
              <a:t>  Harmonik    &lt;- HarmonikOrtalama(EtFiyatlari)</a:t>
            </a:r>
          </a:p>
          <a:p>
            <a:r>
              <a:rPr lang="tr-TR" dirty="0"/>
              <a:t>  Aritmetik   &lt;- mean(EtFiyatlari)</a:t>
            </a:r>
          </a:p>
          <a:p>
            <a:r>
              <a:rPr lang="tr-TR" dirty="0"/>
              <a:t>  </a:t>
            </a:r>
          </a:p>
          <a:p>
            <a:r>
              <a:rPr lang="tr-TR" dirty="0"/>
              <a:t>  plot(EtFiyatlari,type = "o")</a:t>
            </a:r>
          </a:p>
          <a:p>
            <a:r>
              <a:rPr lang="tr-TR" dirty="0"/>
              <a:t>  abline(a = Harmonik,b = 0,col ="red" )</a:t>
            </a:r>
          </a:p>
          <a:p>
            <a:r>
              <a:rPr lang="tr-TR" dirty="0"/>
              <a:t>  abline(a = Aritmetik,b = 0,col ="blue" )</a:t>
            </a:r>
          </a:p>
          <a:p>
            <a:r>
              <a:rPr lang="tr-TR" dirty="0"/>
              <a:t>  legend("topleft",</a:t>
            </a:r>
          </a:p>
          <a:p>
            <a:r>
              <a:rPr lang="tr-TR" dirty="0"/>
              <a:t>         legend =c("Harmonik","Aritmetik"),</a:t>
            </a:r>
          </a:p>
          <a:p>
            <a:r>
              <a:rPr lang="tr-TR" dirty="0"/>
              <a:t>         lty=c(1,1), </a:t>
            </a:r>
          </a:p>
          <a:p>
            <a:r>
              <a:rPr lang="tr-TR" dirty="0"/>
              <a:t>         lwd=c(2.5,2.5),</a:t>
            </a:r>
          </a:p>
          <a:p>
            <a:r>
              <a:rPr lang="tr-TR" dirty="0"/>
              <a:t>         col=c("red","blue"))</a:t>
            </a:r>
            <a:endParaRPr lang="tr-TR"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314719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Kareli Ortalama</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smtClean="0"/>
                  <a:t>Kareli ortalama, x değerlerinin karelerinin aritmetik ortalamasının kareköküdür. </a:t>
                </a:r>
              </a:p>
              <a:p>
                <a:pPr marL="0" indent="0">
                  <a:buNone/>
                </a:pPr>
                <a:r>
                  <a:rPr lang="tr-TR" dirty="0"/>
                  <a:t>	</a:t>
                </a:r>
                <a14:m>
                  <m:oMath xmlns:m="http://schemas.openxmlformats.org/officeDocument/2006/math">
                    <m:r>
                      <a:rPr lang="tr-TR" b="0" i="1" smtClean="0">
                        <a:latin typeface="Cambria Math" panose="02040503050406030204" pitchFamily="18" charset="0"/>
                      </a:rPr>
                      <m:t>𝐾</m:t>
                    </m:r>
                    <m:r>
                      <a:rPr lang="tr-TR" b="0" i="1" smtClean="0">
                        <a:latin typeface="Cambria Math" panose="02040503050406030204" pitchFamily="18" charset="0"/>
                      </a:rPr>
                      <m:t>.</m:t>
                    </m:r>
                    <m:r>
                      <a:rPr lang="tr-TR" b="0" i="1" smtClean="0">
                        <a:latin typeface="Cambria Math" panose="02040503050406030204" pitchFamily="18" charset="0"/>
                      </a:rPr>
                      <m:t>𝑂</m:t>
                    </m:r>
                    <m:r>
                      <a:rPr lang="tr-TR" b="0" i="1" smtClean="0">
                        <a:latin typeface="Cambria Math" panose="02040503050406030204" pitchFamily="18" charset="0"/>
                      </a:rPr>
                      <m:t>.=</m:t>
                    </m:r>
                    <m:rad>
                      <m:radPr>
                        <m:degHide m:val="on"/>
                        <m:ctrlPr>
                          <a:rPr lang="tr-TR" b="0" i="1" smtClean="0">
                            <a:latin typeface="Cambria Math" panose="02040503050406030204" pitchFamily="18" charset="0"/>
                          </a:rPr>
                        </m:ctrlPr>
                      </m:radPr>
                      <m:deg/>
                      <m:e>
                        <m:f>
                          <m:fPr>
                            <m:ctrlPr>
                              <a:rPr lang="tr-TR" i="1">
                                <a:latin typeface="Cambria Math" panose="02040503050406030204" pitchFamily="18" charset="0"/>
                                <a:ea typeface="Cambria Math" panose="02040503050406030204" pitchFamily="18" charset="0"/>
                              </a:rPr>
                            </m:ctrlPr>
                          </m:fPr>
                          <m:num>
                            <m:nary>
                              <m:naryPr>
                                <m:chr m:val="∑"/>
                                <m:ctrlPr>
                                  <a:rPr lang="tr-TR" i="1">
                                    <a:latin typeface="Cambria Math" panose="02040503050406030204" pitchFamily="18" charset="0"/>
                                    <a:ea typeface="Cambria Math" panose="02040503050406030204" pitchFamily="18" charset="0"/>
                                  </a:rPr>
                                </m:ctrlPr>
                              </m:naryPr>
                              <m:sub>
                                <m:r>
                                  <m:rPr>
                                    <m:brk m:alnAt="23"/>
                                  </m:rPr>
                                  <a:rPr lang="tr-TR" i="1">
                                    <a:latin typeface="Cambria Math" panose="02040503050406030204" pitchFamily="18" charset="0"/>
                                    <a:ea typeface="Cambria Math" panose="02040503050406030204" pitchFamily="18" charset="0"/>
                                  </a:rPr>
                                  <m:t>𝑖</m:t>
                                </m:r>
                                <m:r>
                                  <a:rPr lang="tr-TR" i="1">
                                    <a:latin typeface="Cambria Math" panose="02040503050406030204" pitchFamily="18" charset="0"/>
                                    <a:ea typeface="Cambria Math" panose="02040503050406030204" pitchFamily="18" charset="0"/>
                                  </a:rPr>
                                  <m:t>=1</m:t>
                                </m:r>
                              </m:sub>
                              <m:sup>
                                <m:r>
                                  <a:rPr lang="tr-TR" i="1">
                                    <a:latin typeface="Cambria Math" panose="02040503050406030204" pitchFamily="18" charset="0"/>
                                    <a:ea typeface="Cambria Math" panose="02040503050406030204" pitchFamily="18" charset="0"/>
                                  </a:rPr>
                                  <m:t>𝑛</m:t>
                                </m:r>
                              </m:sup>
                              <m:e>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𝑖</m:t>
                                    </m:r>
                                  </m:sub>
                                  <m:sup>
                                    <m:r>
                                      <a:rPr lang="tr-TR" i="1">
                                        <a:latin typeface="Cambria Math" panose="02040503050406030204" pitchFamily="18" charset="0"/>
                                      </a:rPr>
                                      <m:t>2</m:t>
                                    </m:r>
                                  </m:sup>
                                </m:sSubSup>
                              </m:e>
                            </m:nary>
                          </m:num>
                          <m:den>
                            <m:r>
                              <a:rPr lang="tr-TR" i="1">
                                <a:latin typeface="Cambria Math" panose="02040503050406030204" pitchFamily="18" charset="0"/>
                                <a:ea typeface="Cambria Math" panose="02040503050406030204" pitchFamily="18" charset="0"/>
                              </a:rPr>
                              <m:t>𝑛</m:t>
                            </m:r>
                          </m:den>
                        </m:f>
                        <m:r>
                          <m:rPr>
                            <m:nor/>
                          </m:rPr>
                          <a:rPr lang="tr-TR" dirty="0"/>
                          <m:t> </m:t>
                        </m:r>
                      </m:e>
                    </m:rad>
                  </m:oMath>
                </a14:m>
                <a:endParaRPr lang="tr-TR" b="0" dirty="0" smtClean="0"/>
              </a:p>
              <a:p>
                <a:pPr marL="0" indent="0">
                  <a:buNone/>
                </a:pPr>
                <a:r>
                  <a:rPr lang="tr-TR" dirty="0" smtClean="0"/>
                  <a:t>	Kareli ortalamanın kullanım alanı kısıtlıdır. Diğer ortalamaların kullanılamadığı durumlarda kullanılabilir. Bir veride sıfır ve/veya farklı işaretli değerler varsa geometrik ve </a:t>
                </a:r>
                <a:r>
                  <a:rPr lang="tr-TR" dirty="0" err="1" smtClean="0"/>
                  <a:t>harmonik</a:t>
                </a:r>
                <a:r>
                  <a:rPr lang="tr-TR" dirty="0" smtClean="0"/>
                  <a:t> ortalama hesaplanamaz, hesaplansa da mantıklı olmaz. Eğer aritmetik ortalama da mantıklı sonuç vermiyorsa kareli ortalama kullanılabilir. </a:t>
                </a:r>
              </a:p>
              <a:p>
                <a:pPr marL="0" indent="0">
                  <a:buNone/>
                </a:pPr>
                <a:r>
                  <a:rPr lang="tr-TR" dirty="0" smtClean="0"/>
                  <a:t>Ortalamalar arasında şöyle bir eşitsizlik vardır.</a:t>
                </a:r>
              </a:p>
              <a:p>
                <a:pPr marL="0" indent="0">
                  <a:buNone/>
                </a:pPr>
                <a:r>
                  <a:rPr lang="tr-TR" dirty="0" smtClean="0"/>
                  <a:t>H.O. ≤ G.O. ≤ </a:t>
                </a:r>
                <a14:m>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e>
                    </m:acc>
                  </m:oMath>
                </a14:m>
                <a:r>
                  <a:rPr lang="tr-TR" dirty="0" smtClean="0"/>
                  <a:t> ≤ K.O.</a:t>
                </a: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616" t="-806"/>
                </a:stretch>
              </a:blipFill>
            </p:spPr>
            <p:txBody>
              <a:bodyPr/>
              <a:lstStyle/>
              <a:p>
                <a:r>
                  <a:rPr lang="en-US">
                    <a:noFill/>
                  </a:rPr>
                  <a:t> </a:t>
                </a:r>
              </a:p>
            </p:txBody>
          </p:sp>
        </mc:Fallback>
      </mc:AlternateContent>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262386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smtClean="0"/>
              <a:t>BÖLENLER:</a:t>
            </a:r>
            <a:br>
              <a:rPr lang="tr-TR" sz="3200" dirty="0" smtClean="0"/>
            </a:br>
            <a:r>
              <a:rPr lang="tr-TR" sz="3200" dirty="0" err="1" smtClean="0"/>
              <a:t>Kartil</a:t>
            </a:r>
            <a:r>
              <a:rPr lang="tr-TR" sz="3200" dirty="0" smtClean="0"/>
              <a:t>, </a:t>
            </a:r>
            <a:r>
              <a:rPr lang="tr-TR" sz="3200" dirty="0" err="1" smtClean="0"/>
              <a:t>Desil</a:t>
            </a:r>
            <a:r>
              <a:rPr lang="tr-TR" sz="3200" dirty="0" smtClean="0"/>
              <a:t> ve yüzdelikler (veya </a:t>
            </a:r>
            <a:r>
              <a:rPr lang="tr-TR" sz="3200" dirty="0" err="1" smtClean="0"/>
              <a:t>santiller</a:t>
            </a:r>
            <a:r>
              <a:rPr lang="tr-TR" sz="3200" dirty="0" smtClean="0"/>
              <a:t>)</a:t>
            </a:r>
            <a:endParaRPr lang="en-US" sz="3200" dirty="0"/>
          </a:p>
        </p:txBody>
      </p:sp>
      <p:sp>
        <p:nvSpPr>
          <p:cNvPr id="3" name="İçerik Yer Tutucusu 2"/>
          <p:cNvSpPr>
            <a:spLocks noGrp="1"/>
          </p:cNvSpPr>
          <p:nvPr>
            <p:ph idx="1"/>
          </p:nvPr>
        </p:nvSpPr>
        <p:spPr>
          <a:xfrm>
            <a:off x="2589212" y="1797803"/>
            <a:ext cx="8915400" cy="4695071"/>
          </a:xfrm>
        </p:spPr>
        <p:txBody>
          <a:bodyPr/>
          <a:lstStyle/>
          <a:p>
            <a:endParaRPr lang="en-US" dirty="0"/>
          </a:p>
        </p:txBody>
      </p:sp>
      <p:sp>
        <p:nvSpPr>
          <p:cNvPr id="4" name="Altbilgi Yer Tutucusu 3"/>
          <p:cNvSpPr>
            <a:spLocks noGrp="1"/>
          </p:cNvSpPr>
          <p:nvPr>
            <p:ph type="ftr" sz="quarter" idx="11"/>
          </p:nvPr>
        </p:nvSpPr>
        <p:spPr>
          <a:xfrm>
            <a:off x="155978" y="6492875"/>
            <a:ext cx="7619999" cy="365125"/>
          </a:xfrm>
        </p:spPr>
        <p:txBody>
          <a:bodyPr/>
          <a:lstStyle/>
          <a:p>
            <a:r>
              <a:rPr lang="en-US" dirty="0" smtClean="0"/>
              <a:t>R-Ladies Istanbul / 30.09.2017</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860" y="1807441"/>
            <a:ext cx="5862103" cy="442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045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2589212" y="2133599"/>
            <a:ext cx="8915400" cy="4093981"/>
          </a:xfrm>
        </p:spPr>
        <p:txBody>
          <a:bodyPr/>
          <a:lstStyle/>
          <a:p>
            <a:endParaRPr lang="en-US" dirty="0"/>
          </a:p>
        </p:txBody>
      </p:sp>
      <p:sp>
        <p:nvSpPr>
          <p:cNvPr id="4" name="Altbilgi Yer Tutucusu 3"/>
          <p:cNvSpPr>
            <a:spLocks noGrp="1"/>
          </p:cNvSpPr>
          <p:nvPr>
            <p:ph type="ftr" sz="quarter" idx="11"/>
          </p:nvPr>
        </p:nvSpPr>
        <p:spPr>
          <a:xfrm>
            <a:off x="248968" y="6456179"/>
            <a:ext cx="7619999" cy="365125"/>
          </a:xfrm>
        </p:spPr>
        <p:txBody>
          <a:bodyPr/>
          <a:lstStyle/>
          <a:p>
            <a:r>
              <a:rPr lang="en-US" dirty="0" smtClean="0"/>
              <a:t>R-Ladies Istanbul / 30.09.2017</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580" y="624110"/>
            <a:ext cx="7464384" cy="560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461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2589212" y="2133599"/>
            <a:ext cx="8915400" cy="4367333"/>
          </a:xfrm>
        </p:spPr>
        <p:txBody>
          <a:bodyPr/>
          <a:lstStyle/>
          <a:p>
            <a:endParaRPr lang="en-US" dirty="0"/>
          </a:p>
        </p:txBody>
      </p:sp>
      <p:sp>
        <p:nvSpPr>
          <p:cNvPr id="4" name="Altbilgi Yer Tutucusu 3"/>
          <p:cNvSpPr>
            <a:spLocks noGrp="1"/>
          </p:cNvSpPr>
          <p:nvPr>
            <p:ph type="ftr" sz="quarter" idx="11"/>
          </p:nvPr>
        </p:nvSpPr>
        <p:spPr>
          <a:xfrm>
            <a:off x="140480" y="6492875"/>
            <a:ext cx="7619999" cy="365125"/>
          </a:xfrm>
        </p:spPr>
        <p:txBody>
          <a:bodyPr/>
          <a:lstStyle/>
          <a:p>
            <a:r>
              <a:rPr lang="en-US" dirty="0" smtClean="0"/>
              <a:t>R-Ladies Istanbul / 30.09.2017</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403" y="701757"/>
            <a:ext cx="7381018" cy="55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534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2589212" y="2133600"/>
            <a:ext cx="8915400" cy="4186290"/>
          </a:xfrm>
        </p:spPr>
        <p:txBody>
          <a:bodyPr/>
          <a:lstStyle/>
          <a:p>
            <a:endParaRPr lang="en-US" dirty="0"/>
          </a:p>
        </p:txBody>
      </p:sp>
      <p:sp>
        <p:nvSpPr>
          <p:cNvPr id="4" name="Altbilgi Yer Tutucusu 3"/>
          <p:cNvSpPr>
            <a:spLocks noGrp="1"/>
          </p:cNvSpPr>
          <p:nvPr>
            <p:ph type="ftr" sz="quarter" idx="11"/>
          </p:nvPr>
        </p:nvSpPr>
        <p:spPr>
          <a:xfrm>
            <a:off x="171476" y="6492875"/>
            <a:ext cx="7619999" cy="365125"/>
          </a:xfrm>
        </p:spPr>
        <p:txBody>
          <a:bodyPr/>
          <a:lstStyle/>
          <a:p>
            <a:r>
              <a:rPr lang="en-US" dirty="0" smtClean="0"/>
              <a:t>R-Ladies Istanbul / 30.09.2017</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053" y="624110"/>
            <a:ext cx="7497717" cy="569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119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309966"/>
            <a:ext cx="8911687" cy="588936"/>
          </a:xfrm>
        </p:spPr>
        <p:txBody>
          <a:bodyPr>
            <a:normAutofit/>
          </a:bodyPr>
          <a:lstStyle/>
          <a:p>
            <a:r>
              <a:rPr lang="tr-TR" sz="2000" dirty="0" smtClean="0"/>
              <a:t>Değişken ve Ölçek Türleri</a:t>
            </a:r>
            <a:endParaRPr lang="en-US" sz="2000" dirty="0"/>
          </a:p>
        </p:txBody>
      </p:sp>
      <p:graphicFrame>
        <p:nvGraphicFramePr>
          <p:cNvPr id="9" name="İçerik Yer Tutucusu 8"/>
          <p:cNvGraphicFramePr>
            <a:graphicFrameLocks noGrp="1"/>
          </p:cNvGraphicFramePr>
          <p:nvPr>
            <p:ph idx="1"/>
            <p:extLst>
              <p:ext uri="{D42A27DB-BD31-4B8C-83A1-F6EECF244321}">
                <p14:modId xmlns:p14="http://schemas.microsoft.com/office/powerpoint/2010/main" val="4182352404"/>
              </p:ext>
            </p:extLst>
          </p:nvPr>
        </p:nvGraphicFramePr>
        <p:xfrm>
          <a:off x="2248250" y="1172706"/>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ltbilgi Yer Tutucusu 3"/>
          <p:cNvSpPr>
            <a:spLocks noGrp="1"/>
          </p:cNvSpPr>
          <p:nvPr>
            <p:ph type="ftr" sz="quarter" idx="11"/>
          </p:nvPr>
        </p:nvSpPr>
        <p:spPr>
          <a:xfrm>
            <a:off x="159154" y="6479722"/>
            <a:ext cx="7619999" cy="365125"/>
          </a:xfrm>
        </p:spPr>
        <p:txBody>
          <a:bodyPr/>
          <a:lstStyle/>
          <a:p>
            <a:r>
              <a:rPr lang="en-US" dirty="0" smtClean="0"/>
              <a:t>R-Ladies Istanbul / 30.09.2017</a:t>
            </a:r>
            <a:endParaRPr lang="en-US" dirty="0"/>
          </a:p>
        </p:txBody>
      </p:sp>
      <p:sp>
        <p:nvSpPr>
          <p:cNvPr id="10" name="Akış Çizelgesi: İşlem 9"/>
          <p:cNvSpPr/>
          <p:nvPr/>
        </p:nvSpPr>
        <p:spPr>
          <a:xfrm>
            <a:off x="5108435" y="5224761"/>
            <a:ext cx="1472339" cy="1620086"/>
          </a:xfrm>
          <a:prstGeom prst="flowChart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Aralık (</a:t>
            </a:r>
            <a:r>
              <a:rPr lang="tr-TR" dirty="0" err="1" smtClean="0"/>
              <a:t>Interval</a:t>
            </a:r>
            <a:r>
              <a:rPr lang="tr-TR" dirty="0" smtClean="0"/>
              <a:t>)</a:t>
            </a:r>
          </a:p>
          <a:p>
            <a:pPr algn="ctr"/>
            <a:r>
              <a:rPr lang="tr-TR" dirty="0" smtClean="0"/>
              <a:t>Ölçek</a:t>
            </a:r>
          </a:p>
          <a:p>
            <a:pPr algn="ctr"/>
            <a:r>
              <a:rPr lang="tr-TR" dirty="0"/>
              <a:t>=,≠, &lt;, </a:t>
            </a:r>
            <a:r>
              <a:rPr lang="tr-TR" dirty="0" smtClean="0"/>
              <a:t>&gt;,+,-</a:t>
            </a:r>
            <a:endParaRPr lang="en-US" dirty="0"/>
          </a:p>
          <a:p>
            <a:pPr algn="ctr"/>
            <a:endParaRPr lang="en-US" dirty="0"/>
          </a:p>
        </p:txBody>
      </p:sp>
      <p:sp>
        <p:nvSpPr>
          <p:cNvPr id="11" name="Akış Çizelgesi: İşlem 10"/>
          <p:cNvSpPr/>
          <p:nvPr/>
        </p:nvSpPr>
        <p:spPr>
          <a:xfrm>
            <a:off x="3457326" y="5224761"/>
            <a:ext cx="1472339" cy="1633240"/>
          </a:xfrm>
          <a:prstGeom prst="flowChart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Oran (</a:t>
            </a:r>
            <a:r>
              <a:rPr lang="tr-TR" dirty="0" err="1" smtClean="0"/>
              <a:t>Ratio</a:t>
            </a:r>
            <a:r>
              <a:rPr lang="tr-TR" dirty="0" smtClean="0"/>
              <a:t>) Ölçek</a:t>
            </a:r>
          </a:p>
          <a:p>
            <a:pPr algn="ctr"/>
            <a:r>
              <a:rPr lang="tr-TR" dirty="0"/>
              <a:t>=,≠, &lt;, </a:t>
            </a:r>
            <a:r>
              <a:rPr lang="tr-TR" dirty="0" smtClean="0"/>
              <a:t>&gt;,+,-,×,÷</a:t>
            </a:r>
            <a:endParaRPr lang="en-US" dirty="0"/>
          </a:p>
          <a:p>
            <a:pPr algn="ctr"/>
            <a:endParaRPr lang="en-US" dirty="0"/>
          </a:p>
        </p:txBody>
      </p:sp>
      <p:sp>
        <p:nvSpPr>
          <p:cNvPr id="12" name="Akış Çizelgesi: İşlem 11"/>
          <p:cNvSpPr/>
          <p:nvPr/>
        </p:nvSpPr>
        <p:spPr>
          <a:xfrm>
            <a:off x="8676863" y="5224760"/>
            <a:ext cx="1472339" cy="1633240"/>
          </a:xfrm>
          <a:prstGeom prst="flowChart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Sınıflayıcı</a:t>
            </a:r>
            <a:r>
              <a:rPr lang="tr-TR" dirty="0" smtClean="0"/>
              <a:t> (Nominal) Ölçek</a:t>
            </a:r>
          </a:p>
          <a:p>
            <a:pPr algn="ctr"/>
            <a:r>
              <a:rPr lang="tr-TR" dirty="0"/>
              <a:t>=,</a:t>
            </a:r>
            <a:r>
              <a:rPr lang="tr-TR" dirty="0" smtClean="0"/>
              <a:t>≠</a:t>
            </a:r>
          </a:p>
          <a:p>
            <a:pPr algn="ctr"/>
            <a:endParaRPr lang="en-US" dirty="0"/>
          </a:p>
        </p:txBody>
      </p:sp>
      <p:sp>
        <p:nvSpPr>
          <p:cNvPr id="13" name="Akış Çizelgesi: İşlem 12"/>
          <p:cNvSpPr/>
          <p:nvPr/>
        </p:nvSpPr>
        <p:spPr>
          <a:xfrm>
            <a:off x="7042984" y="5224760"/>
            <a:ext cx="1472339" cy="1620096"/>
          </a:xfrm>
          <a:prstGeom prst="flowChart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Sıralayıcı (</a:t>
            </a:r>
            <a:r>
              <a:rPr lang="tr-TR" dirty="0" err="1" smtClean="0"/>
              <a:t>Ordinal</a:t>
            </a:r>
            <a:r>
              <a:rPr lang="tr-TR" dirty="0" smtClean="0"/>
              <a:t>) Ölçek</a:t>
            </a:r>
          </a:p>
          <a:p>
            <a:pPr algn="ctr"/>
            <a:r>
              <a:rPr lang="tr-TR" dirty="0"/>
              <a:t>=,</a:t>
            </a:r>
            <a:r>
              <a:rPr lang="tr-TR" dirty="0" smtClean="0"/>
              <a:t>≠, &lt;, &gt;</a:t>
            </a:r>
            <a:endParaRPr lang="en-US" dirty="0"/>
          </a:p>
          <a:p>
            <a:pPr algn="ctr"/>
            <a:endParaRPr lang="en-US" dirty="0"/>
          </a:p>
        </p:txBody>
      </p:sp>
      <p:sp>
        <p:nvSpPr>
          <p:cNvPr id="14" name="Akış Çizelgesi: Karar 13"/>
          <p:cNvSpPr/>
          <p:nvPr/>
        </p:nvSpPr>
        <p:spPr>
          <a:xfrm>
            <a:off x="4649492" y="4950956"/>
            <a:ext cx="728420" cy="4889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kış Çizelgesi: Karar 14"/>
          <p:cNvSpPr/>
          <p:nvPr/>
        </p:nvSpPr>
        <p:spPr>
          <a:xfrm>
            <a:off x="8231883" y="4950954"/>
            <a:ext cx="728420" cy="4889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686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 ile Uygulama</a:t>
            </a:r>
          </a:p>
        </p:txBody>
      </p:sp>
      <p:sp>
        <p:nvSpPr>
          <p:cNvPr id="3" name="İçerik Yer Tutucusu 2"/>
          <p:cNvSpPr>
            <a:spLocks noGrp="1"/>
          </p:cNvSpPr>
          <p:nvPr>
            <p:ph idx="1"/>
          </p:nvPr>
        </p:nvSpPr>
        <p:spPr/>
        <p:txBody>
          <a:bodyPr>
            <a:normAutofit fontScale="70000" lnSpcReduction="20000"/>
          </a:bodyPr>
          <a:lstStyle/>
          <a:p>
            <a:r>
              <a:rPr lang="tr-TR" dirty="0"/>
              <a:t># Sunum 30, Kartil, Desil ve Santiller</a:t>
            </a:r>
          </a:p>
          <a:p>
            <a:r>
              <a:rPr lang="tr-TR" dirty="0"/>
              <a:t>  # Kartiller,</a:t>
            </a:r>
          </a:p>
          <a:p>
            <a:r>
              <a:rPr lang="tr-TR" dirty="0"/>
              <a:t>  scores &lt;- c(88, 84, 83, 80, 94, 90, 81, 79, 79, 81, 85, 87, 86, 89, 92)</a:t>
            </a:r>
          </a:p>
          <a:p>
            <a:r>
              <a:rPr lang="tr-TR" dirty="0"/>
              <a:t>  quantile(scores)</a:t>
            </a:r>
          </a:p>
          <a:p>
            <a:r>
              <a:rPr lang="tr-TR" dirty="0"/>
              <a:t>  </a:t>
            </a:r>
          </a:p>
          <a:p>
            <a:r>
              <a:rPr lang="tr-TR" dirty="0"/>
              <a:t>  # Desiller,</a:t>
            </a:r>
          </a:p>
          <a:p>
            <a:r>
              <a:rPr lang="tr-TR" dirty="0"/>
              <a:t>  weights &lt;- c(69, 70, 75, 66, 83, 88, 66, 63, 61, 68, 73, 57, 52, 58, 77)</a:t>
            </a:r>
          </a:p>
          <a:p>
            <a:r>
              <a:rPr lang="tr-TR" dirty="0"/>
              <a:t>  quantile(weights, prob = seq(0, 1, length = 11), type = 5)</a:t>
            </a:r>
          </a:p>
          <a:p>
            <a:r>
              <a:rPr lang="tr-TR" dirty="0"/>
              <a:t>  </a:t>
            </a:r>
          </a:p>
          <a:p>
            <a:r>
              <a:rPr lang="tr-TR" dirty="0"/>
              <a:t>  # Santil,</a:t>
            </a:r>
          </a:p>
          <a:p>
            <a:r>
              <a:rPr lang="tr-TR" dirty="0"/>
              <a:t>  heights &lt;- c(24, 44, 14, 45, 36, 48, 77, 85, 56, 15, 34, 70, 51, 75, 83)</a:t>
            </a:r>
          </a:p>
          <a:p>
            <a:r>
              <a:rPr lang="tr-TR" dirty="0"/>
              <a:t>  quantile(heights, prob = 0.30) # 30. Santil</a:t>
            </a:r>
          </a:p>
          <a:p>
            <a:r>
              <a:rPr lang="tr-TR" dirty="0"/>
              <a:t> </a:t>
            </a:r>
            <a:endParaRPr lang="tr-TR"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841114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Değişkenlik ve Asimetri Ölçüleri</a:t>
            </a:r>
            <a:endParaRPr lang="en-US" dirty="0"/>
          </a:p>
        </p:txBody>
      </p:sp>
      <p:sp>
        <p:nvSpPr>
          <p:cNvPr id="3" name="İçerik Yer Tutucusu 2"/>
          <p:cNvSpPr>
            <a:spLocks noGrp="1"/>
          </p:cNvSpPr>
          <p:nvPr>
            <p:ph idx="1"/>
          </p:nvPr>
        </p:nvSpPr>
        <p:spPr>
          <a:xfrm>
            <a:off x="2589212" y="1264555"/>
            <a:ext cx="8915400" cy="5593445"/>
          </a:xfrm>
        </p:spPr>
        <p:txBody>
          <a:bodyPr/>
          <a:lstStyle/>
          <a:p>
            <a:endParaRPr lang="en-US"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pic>
        <p:nvPicPr>
          <p:cNvPr id="5"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589212" y="1264555"/>
            <a:ext cx="7344816" cy="564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304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pic>
        <p:nvPicPr>
          <p:cNvPr id="5"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975195" y="621469"/>
            <a:ext cx="7108980" cy="5289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0888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2589212" y="2133599"/>
            <a:ext cx="8915400" cy="4064961"/>
          </a:xfrm>
        </p:spPr>
        <p:txBody>
          <a:bodyPr/>
          <a:lstStyle/>
          <a:p>
            <a:endParaRPr lang="en-US"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pic>
        <p:nvPicPr>
          <p:cNvPr id="5"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22860" y="624110"/>
            <a:ext cx="7344816" cy="5574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118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2589212" y="2133600"/>
            <a:ext cx="8915400" cy="4067600"/>
          </a:xfrm>
        </p:spPr>
        <p:txBody>
          <a:bodyPr/>
          <a:lstStyle/>
          <a:p>
            <a:endParaRPr lang="en-US"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pic>
        <p:nvPicPr>
          <p:cNvPr id="5"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323985" y="624110"/>
            <a:ext cx="7445853" cy="557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466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bilgi Yer Tutucusu 1"/>
          <p:cNvSpPr>
            <a:spLocks noGrp="1"/>
          </p:cNvSpPr>
          <p:nvPr>
            <p:ph type="ftr" sz="quarter" idx="11"/>
          </p:nvPr>
        </p:nvSpPr>
        <p:spPr/>
        <p:txBody>
          <a:bodyPr/>
          <a:lstStyle/>
          <a:p>
            <a:r>
              <a:rPr lang="en-US" smtClean="0"/>
              <a:t>R-Ladies Istanbul / 30.09.2017</a:t>
            </a:r>
            <a:endParaRPr lang="en-US"/>
          </a:p>
        </p:txBody>
      </p:sp>
      <p:pic>
        <p:nvPicPr>
          <p:cNvPr id="3"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80419" y="883207"/>
            <a:ext cx="7128792" cy="5432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3573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bilgi Yer Tutucusu 1"/>
          <p:cNvSpPr>
            <a:spLocks noGrp="1"/>
          </p:cNvSpPr>
          <p:nvPr>
            <p:ph type="ftr" sz="quarter" idx="11"/>
          </p:nvPr>
        </p:nvSpPr>
        <p:spPr/>
        <p:txBody>
          <a:bodyPr/>
          <a:lstStyle/>
          <a:p>
            <a:r>
              <a:rPr lang="en-US" smtClean="0"/>
              <a:t>R-Ladies Istanbul / 30.09.2017</a:t>
            </a:r>
            <a:endParaRPr lang="en-US"/>
          </a:p>
        </p:txBody>
      </p:sp>
      <p:pic>
        <p:nvPicPr>
          <p:cNvPr id="3"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35174" y="684804"/>
            <a:ext cx="7374037" cy="5451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2705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bilgi Yer Tutucusu 1"/>
          <p:cNvSpPr>
            <a:spLocks noGrp="1"/>
          </p:cNvSpPr>
          <p:nvPr>
            <p:ph type="ftr" sz="quarter" idx="11"/>
          </p:nvPr>
        </p:nvSpPr>
        <p:spPr>
          <a:xfrm>
            <a:off x="230475" y="6405972"/>
            <a:ext cx="7619999" cy="365125"/>
          </a:xfrm>
        </p:spPr>
        <p:txBody>
          <a:bodyPr/>
          <a:lstStyle/>
          <a:p>
            <a:r>
              <a:rPr lang="en-US" smtClean="0"/>
              <a:t>R-Ladies Istanbul / 30.09.2017</a:t>
            </a:r>
            <a:endParaRPr lang="en-US"/>
          </a:p>
        </p:txBody>
      </p:sp>
      <p:pic>
        <p:nvPicPr>
          <p:cNvPr id="3"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71619" y="422994"/>
            <a:ext cx="7143456" cy="5407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208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bilgi Yer Tutucusu 1"/>
          <p:cNvSpPr>
            <a:spLocks noGrp="1"/>
          </p:cNvSpPr>
          <p:nvPr>
            <p:ph type="ftr" sz="quarter" idx="11"/>
          </p:nvPr>
        </p:nvSpPr>
        <p:spPr/>
        <p:txBody>
          <a:bodyPr/>
          <a:lstStyle/>
          <a:p>
            <a:r>
              <a:rPr lang="en-US" smtClean="0"/>
              <a:t>R-Ladies Istanbul / 30.09.2017</a:t>
            </a:r>
            <a:endParaRPr lang="en-US"/>
          </a:p>
        </p:txBody>
      </p:sp>
      <p:pic>
        <p:nvPicPr>
          <p:cNvPr id="3"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347372" y="888683"/>
            <a:ext cx="7159248" cy="5429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594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67608" y="718077"/>
            <a:ext cx="7272808" cy="5587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830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Nicel Değişkenlerin( Oran ve Aralık Ölçek) Betimleyici Özellikleri</a:t>
            </a:r>
            <a:endParaRPr lang="en-US" dirty="0"/>
          </a:p>
        </p:txBody>
      </p:sp>
      <p:sp>
        <p:nvSpPr>
          <p:cNvPr id="3" name="İçerik Yer Tutucusu 2"/>
          <p:cNvSpPr>
            <a:spLocks noGrp="1"/>
          </p:cNvSpPr>
          <p:nvPr>
            <p:ph idx="1"/>
          </p:nvPr>
        </p:nvSpPr>
        <p:spPr/>
        <p:txBody>
          <a:bodyPr>
            <a:normAutofit/>
          </a:bodyPr>
          <a:lstStyle/>
          <a:p>
            <a:r>
              <a:rPr lang="tr-TR" dirty="0" smtClean="0"/>
              <a:t>1. Merkezi Eğilim (Konum) Ölçüleri</a:t>
            </a:r>
          </a:p>
          <a:p>
            <a:pPr lvl="1">
              <a:buFont typeface="Wingdings" panose="05000000000000000000" pitchFamily="2" charset="2"/>
              <a:buChar char="Ø"/>
            </a:pPr>
            <a:r>
              <a:rPr lang="tr-TR" dirty="0" smtClean="0"/>
              <a:t>Ortalamalar</a:t>
            </a:r>
            <a:endParaRPr lang="tr-TR" dirty="0" smtClean="0">
              <a:solidFill>
                <a:schemeClr val="accent6">
                  <a:lumMod val="60000"/>
                  <a:lumOff val="40000"/>
                </a:schemeClr>
              </a:solidFill>
            </a:endParaRPr>
          </a:p>
          <a:p>
            <a:r>
              <a:rPr lang="tr-TR" dirty="0" smtClean="0"/>
              <a:t>2. Değişkenlik Ölçüleri</a:t>
            </a:r>
          </a:p>
          <a:p>
            <a:r>
              <a:rPr lang="tr-TR" dirty="0" smtClean="0"/>
              <a:t>3. Dağılımın Şekil ( </a:t>
            </a:r>
            <a:r>
              <a:rPr lang="tr-TR" dirty="0" err="1" smtClean="0"/>
              <a:t>Shape</a:t>
            </a:r>
            <a:r>
              <a:rPr lang="tr-TR" dirty="0" smtClean="0"/>
              <a:t>) Ölçüleri</a:t>
            </a:r>
          </a:p>
          <a:p>
            <a:r>
              <a:rPr lang="tr-TR" dirty="0" smtClean="0"/>
              <a:t>4. Sapan Değerlerin Tespiti</a:t>
            </a:r>
          </a:p>
          <a:p>
            <a:pPr lvl="2">
              <a:buFont typeface="Wingdings" panose="05000000000000000000" pitchFamily="2" charset="2"/>
              <a:buChar char="Ø"/>
            </a:pPr>
            <a:r>
              <a:rPr lang="tr-TR" dirty="0" smtClean="0"/>
              <a:t>z-skorları yaklaşımı</a:t>
            </a:r>
          </a:p>
          <a:p>
            <a:pPr lvl="2">
              <a:buFont typeface="Wingdings" panose="05000000000000000000" pitchFamily="2" charset="2"/>
              <a:buChar char="Ø"/>
            </a:pPr>
            <a:r>
              <a:rPr lang="tr-TR" dirty="0" err="1" smtClean="0"/>
              <a:t>Trimming</a:t>
            </a:r>
            <a:r>
              <a:rPr lang="tr-TR" dirty="0" smtClean="0"/>
              <a:t> (dilimleme)</a:t>
            </a:r>
          </a:p>
          <a:p>
            <a:pPr lvl="2">
              <a:buFont typeface="Wingdings" panose="05000000000000000000" pitchFamily="2" charset="2"/>
              <a:buChar char="Ø"/>
            </a:pPr>
            <a:r>
              <a:rPr lang="tr-TR" dirty="0" err="1" smtClean="0"/>
              <a:t>Winsorizing</a:t>
            </a:r>
            <a:r>
              <a:rPr lang="tr-TR" dirty="0" smtClean="0"/>
              <a:t> (en uzaktakileri en yakın komşusuyla değiştirme)</a:t>
            </a:r>
          </a:p>
          <a:p>
            <a:pPr>
              <a:buFont typeface="Wingdings" panose="05000000000000000000" pitchFamily="2" charset="2"/>
              <a:buChar char="Ø"/>
            </a:pPr>
            <a:r>
              <a:rPr lang="tr-TR" dirty="0" smtClean="0"/>
              <a:t>5. Normallik Testleri (</a:t>
            </a:r>
            <a:r>
              <a:rPr lang="tr-TR" dirty="0" err="1" smtClean="0"/>
              <a:t>Khi</a:t>
            </a:r>
            <a:r>
              <a:rPr lang="tr-TR" dirty="0" smtClean="0"/>
              <a:t>-kare, </a:t>
            </a:r>
            <a:r>
              <a:rPr lang="tr-TR" dirty="0" err="1" smtClean="0"/>
              <a:t>Kolmogorov-Smirnov</a:t>
            </a:r>
            <a:r>
              <a:rPr lang="tr-TR" dirty="0" smtClean="0"/>
              <a:t>, </a:t>
            </a:r>
            <a:r>
              <a:rPr lang="tr-TR" dirty="0" err="1" smtClean="0"/>
              <a:t>Lilliefors</a:t>
            </a:r>
            <a:r>
              <a:rPr lang="tr-TR" dirty="0" smtClean="0"/>
              <a:t>, </a:t>
            </a:r>
            <a:r>
              <a:rPr lang="tr-TR" dirty="0" err="1" smtClean="0"/>
              <a:t>Shapiro-Wilk</a:t>
            </a:r>
            <a:r>
              <a:rPr lang="tr-TR" dirty="0" smtClean="0"/>
              <a:t>)</a:t>
            </a:r>
          </a:p>
          <a:p>
            <a:pPr>
              <a:buFont typeface="Wingdings" panose="05000000000000000000" pitchFamily="2" charset="2"/>
              <a:buChar char="Ø"/>
            </a:pPr>
            <a:r>
              <a:rPr lang="tr-TR" dirty="0" smtClean="0"/>
              <a:t>6. </a:t>
            </a:r>
            <a:r>
              <a:rPr lang="tr-TR" dirty="0" err="1" smtClean="0"/>
              <a:t>Rastgelelik</a:t>
            </a:r>
            <a:r>
              <a:rPr lang="tr-TR" dirty="0" smtClean="0"/>
              <a:t> testleri (</a:t>
            </a:r>
            <a:r>
              <a:rPr lang="tr-TR" dirty="0" err="1" smtClean="0"/>
              <a:t>Runs</a:t>
            </a:r>
            <a:r>
              <a:rPr lang="tr-TR" dirty="0" smtClean="0"/>
              <a:t> testi)</a:t>
            </a:r>
            <a:endParaRPr lang="tr-TR"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332380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753013"/>
            <a:ext cx="7056784" cy="535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828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39616" y="788708"/>
            <a:ext cx="6849924" cy="5232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527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95600" y="696681"/>
            <a:ext cx="7128792" cy="540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2088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351585" y="836713"/>
            <a:ext cx="7200799" cy="5568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998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39617" y="790329"/>
            <a:ext cx="7200799" cy="5497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0227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95600" y="742876"/>
            <a:ext cx="7200800" cy="5372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380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tr-TR" dirty="0"/>
              <a:t>R ile Uygulama</a:t>
            </a:r>
          </a:p>
        </p:txBody>
      </p:sp>
      <p:sp>
        <p:nvSpPr>
          <p:cNvPr id="4" name="İçerik Yer Tutucusu 3"/>
          <p:cNvSpPr>
            <a:spLocks noGrp="1"/>
          </p:cNvSpPr>
          <p:nvPr>
            <p:ph idx="1"/>
          </p:nvPr>
        </p:nvSpPr>
        <p:spPr/>
        <p:txBody>
          <a:bodyPr/>
          <a:lstStyle/>
          <a:p>
            <a:r>
              <a:rPr lang="tr-TR" dirty="0">
                <a:solidFill>
                  <a:srgbClr val="FF0000"/>
                </a:solidFill>
              </a:rPr>
              <a:t>R Kodları *.R ek’inde.</a:t>
            </a:r>
          </a:p>
          <a:p>
            <a:endParaRPr lang="tr-TR" dirty="0"/>
          </a:p>
        </p:txBody>
      </p:sp>
      <p:sp>
        <p:nvSpPr>
          <p:cNvPr id="2" name="Altbilgi Yer Tutucusu 1"/>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17596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tr-TR" dirty="0" smtClean="0"/>
              <a:t>	HİSTOGRAM (Dağılım Dikdörtgenleri)</a:t>
            </a:r>
            <a:endParaRPr lang="en-US" dirty="0"/>
          </a:p>
        </p:txBody>
      </p:sp>
      <p:sp>
        <p:nvSpPr>
          <p:cNvPr id="4" name="İçerik Yer Tutucusu 3"/>
          <p:cNvSpPr>
            <a:spLocks noGrp="1"/>
          </p:cNvSpPr>
          <p:nvPr>
            <p:ph idx="1"/>
          </p:nvPr>
        </p:nvSpPr>
        <p:spPr/>
        <p:txBody>
          <a:bodyPr/>
          <a:lstStyle/>
          <a:p>
            <a:r>
              <a:rPr lang="tr-TR" dirty="0" smtClean="0"/>
              <a:t>Sınıflandırılmış sürekli verilerin frekans (sıklık) dağılımını görmek için en sık kullanılan grafik türüdür. </a:t>
            </a:r>
            <a:r>
              <a:rPr lang="tr-TR" dirty="0" err="1" smtClean="0"/>
              <a:t>Histogram</a:t>
            </a:r>
            <a:r>
              <a:rPr lang="tr-TR" dirty="0" smtClean="0"/>
              <a:t>, yatay eksen üzerinde sınıf orta noktasını ortalayan, tabanı sınıf aralığına eşit ve yüksekliği, ilgili sınıfın sıklığı ya da göreli sıklığı ile orantılı olmak üzere çizilen bitişik dikdörtgenlerdir. </a:t>
            </a:r>
          </a:p>
          <a:p>
            <a:r>
              <a:rPr lang="tr-TR" dirty="0" smtClean="0"/>
              <a:t>Dikdörtgenin alanı o sınıfa ait sıklığı verecek biçimde çizilirse, dikdörtgenlerin alanları </a:t>
            </a:r>
            <a:r>
              <a:rPr lang="tr-TR" dirty="0"/>
              <a:t>t</a:t>
            </a:r>
            <a:r>
              <a:rPr lang="tr-TR" dirty="0" smtClean="0"/>
              <a:t>oplamı, örneklemdeki toplam örnek sayısını verir.</a:t>
            </a:r>
          </a:p>
          <a:p>
            <a:r>
              <a:rPr lang="tr-TR" dirty="0" smtClean="0"/>
              <a:t>Dikdörtgenin alanı o sınıfa ait göreli sıklığı verecek biçimde çizilirse alanların toplamı 1’i verir.</a:t>
            </a:r>
            <a:endParaRPr lang="en-US" dirty="0"/>
          </a:p>
        </p:txBody>
      </p:sp>
      <p:sp>
        <p:nvSpPr>
          <p:cNvPr id="2" name="Altbilgi Yer Tutucusu 1"/>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9030362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2223732"/>
            <a:ext cx="8928992" cy="1925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84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221616"/>
            <a:ext cx="8928992" cy="379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23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07665" y="127559"/>
            <a:ext cx="8911687" cy="414882"/>
          </a:xfrm>
        </p:spPr>
        <p:txBody>
          <a:bodyPr>
            <a:normAutofit/>
          </a:bodyPr>
          <a:lstStyle/>
          <a:p>
            <a:r>
              <a:rPr lang="tr-TR" sz="2000" dirty="0" smtClean="0"/>
              <a:t>Merkezi Eğilim (Konum) Ölçüleri</a:t>
            </a:r>
            <a:endParaRPr lang="en-US" sz="2000"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1888181465"/>
              </p:ext>
            </p:extLst>
          </p:nvPr>
        </p:nvGraphicFramePr>
        <p:xfrm>
          <a:off x="263472" y="402957"/>
          <a:ext cx="11928528" cy="6455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ltbilgi Yer Tutucusu 3"/>
          <p:cNvSpPr>
            <a:spLocks noGrp="1"/>
          </p:cNvSpPr>
          <p:nvPr>
            <p:ph type="ftr" sz="quarter" idx="11"/>
          </p:nvPr>
        </p:nvSpPr>
        <p:spPr>
          <a:xfrm>
            <a:off x="74613" y="6492875"/>
            <a:ext cx="7619999" cy="365125"/>
          </a:xfrm>
        </p:spPr>
        <p:txBody>
          <a:bodyPr/>
          <a:lstStyle/>
          <a:p>
            <a:r>
              <a:rPr lang="en-US" dirty="0" smtClean="0"/>
              <a:t>R-Ladies Istanbul / 30.09.2017</a:t>
            </a:r>
            <a:endParaRPr lang="en-US" dirty="0"/>
          </a:p>
        </p:txBody>
      </p:sp>
    </p:spTree>
    <p:extLst>
      <p:ext uri="{BB962C8B-B14F-4D97-AF65-F5344CB8AC3E}">
        <p14:creationId xmlns:p14="http://schemas.microsoft.com/office/powerpoint/2010/main" val="2716266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5" y="1196752"/>
            <a:ext cx="8918035"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0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18" y="764704"/>
            <a:ext cx="8723171"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8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738" y="836712"/>
            <a:ext cx="909066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50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996" y="548680"/>
            <a:ext cx="845947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78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1340768"/>
            <a:ext cx="883969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81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980728"/>
            <a:ext cx="8978733"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22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5" y="404664"/>
            <a:ext cx="8913991"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0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 ile Uygulama</a:t>
            </a:r>
          </a:p>
        </p:txBody>
      </p:sp>
      <p:sp>
        <p:nvSpPr>
          <p:cNvPr id="3" name="İçerik Yer Tutucusu 2"/>
          <p:cNvSpPr>
            <a:spLocks noGrp="1"/>
          </p:cNvSpPr>
          <p:nvPr>
            <p:ph idx="1"/>
          </p:nvPr>
        </p:nvSpPr>
        <p:spPr/>
        <p:txBody>
          <a:bodyPr>
            <a:normAutofit fontScale="62500" lnSpcReduction="20000"/>
          </a:bodyPr>
          <a:lstStyle/>
          <a:p>
            <a:r>
              <a:rPr lang="tr-TR" dirty="0"/>
              <a:t># Sunum 57, Histogramlar</a:t>
            </a:r>
          </a:p>
          <a:p>
            <a:r>
              <a:rPr lang="tr-TR" dirty="0"/>
              <a:t>  str(airquality)</a:t>
            </a:r>
          </a:p>
          <a:p>
            <a:r>
              <a:rPr lang="tr-TR" dirty="0"/>
              <a:t>  Temperature &lt;- airquality$Temp</a:t>
            </a:r>
          </a:p>
          <a:p>
            <a:r>
              <a:rPr lang="tr-TR" dirty="0"/>
              <a:t>  </a:t>
            </a:r>
          </a:p>
          <a:p>
            <a:r>
              <a:rPr lang="tr-TR" dirty="0"/>
              <a:t>  hist(Temperature)</a:t>
            </a:r>
          </a:p>
          <a:p>
            <a:r>
              <a:rPr lang="tr-TR" dirty="0"/>
              <a:t>  hist(Temperature,breaks = 100)</a:t>
            </a:r>
          </a:p>
          <a:p>
            <a:r>
              <a:rPr lang="tr-TR" dirty="0"/>
              <a:t>  </a:t>
            </a:r>
          </a:p>
          <a:p>
            <a:r>
              <a:rPr lang="tr-TR" dirty="0"/>
              <a:t>  hist(Temperature,</a:t>
            </a:r>
          </a:p>
          <a:p>
            <a:r>
              <a:rPr lang="tr-TR" dirty="0"/>
              <a:t>       main="Maximum daily temperature at La Guardia Airport",</a:t>
            </a:r>
          </a:p>
          <a:p>
            <a:r>
              <a:rPr lang="tr-TR" dirty="0"/>
              <a:t>       xlab="Temperature in degrees Fahrenheit",</a:t>
            </a:r>
          </a:p>
          <a:p>
            <a:r>
              <a:rPr lang="tr-TR" dirty="0"/>
              <a:t>       xlim=c(50,100),</a:t>
            </a:r>
          </a:p>
          <a:p>
            <a:r>
              <a:rPr lang="tr-TR" dirty="0"/>
              <a:t>       col="darkmagenta",</a:t>
            </a:r>
          </a:p>
          <a:p>
            <a:r>
              <a:rPr lang="tr-TR" dirty="0"/>
              <a:t>       freq=FALSE</a:t>
            </a:r>
          </a:p>
          <a:p>
            <a:r>
              <a:rPr lang="tr-TR" dirty="0"/>
              <a:t>  ) </a:t>
            </a:r>
            <a:endParaRPr lang="tr-TR"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185193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711624" y="919870"/>
            <a:ext cx="6552728" cy="5014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54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711624" y="2492897"/>
            <a:ext cx="6840760" cy="3816429"/>
          </a:xfrm>
          <a:prstGeom prst="rect">
            <a:avLst/>
          </a:prstGeom>
        </p:spPr>
        <p:txBody>
          <a:bodyPr wrap="square">
            <a:spAutoFit/>
          </a:bodyPr>
          <a:lstStyle/>
          <a:p>
            <a:pPr algn="just"/>
            <a:r>
              <a:rPr lang="tr-TR" sz="2200" dirty="0">
                <a:solidFill>
                  <a:prstClr val="black"/>
                </a:solidFill>
              </a:rPr>
              <a:t>Kutu grafikleri (Box </a:t>
            </a:r>
            <a:r>
              <a:rPr lang="tr-TR" sz="2200" dirty="0" err="1">
                <a:solidFill>
                  <a:prstClr val="black"/>
                </a:solidFill>
              </a:rPr>
              <a:t>Plot</a:t>
            </a:r>
            <a:r>
              <a:rPr lang="tr-TR" sz="2200" dirty="0">
                <a:solidFill>
                  <a:prstClr val="black"/>
                </a:solidFill>
              </a:rPr>
              <a:t>)   </a:t>
            </a:r>
            <a:r>
              <a:rPr lang="tr-TR" sz="2200" dirty="0" err="1">
                <a:solidFill>
                  <a:prstClr val="black"/>
                </a:solidFill>
              </a:rPr>
              <a:t>kartillere</a:t>
            </a:r>
            <a:r>
              <a:rPr lang="tr-TR" sz="2200" dirty="0">
                <a:solidFill>
                  <a:prstClr val="black"/>
                </a:solidFill>
              </a:rPr>
              <a:t> dayanan grafiklerdir. </a:t>
            </a:r>
          </a:p>
          <a:p>
            <a:pPr algn="just"/>
            <a:endParaRPr lang="tr-TR" sz="2200" dirty="0">
              <a:solidFill>
                <a:prstClr val="black"/>
              </a:solidFill>
            </a:endParaRPr>
          </a:p>
          <a:p>
            <a:pPr algn="just"/>
            <a:r>
              <a:rPr lang="tr-TR" sz="2200" dirty="0">
                <a:solidFill>
                  <a:prstClr val="black"/>
                </a:solidFill>
              </a:rPr>
              <a:t>Bir serinin simetrik olup olmadığını, verilerdeki değişkenliği, aşırı, ve aykırı değerler olup olmadığını görsel olarak ortaya koymak için oluşturulan grafiklerdir. </a:t>
            </a:r>
          </a:p>
          <a:p>
            <a:pPr algn="just"/>
            <a:endParaRPr lang="tr-TR" sz="2200" dirty="0">
              <a:solidFill>
                <a:prstClr val="black"/>
              </a:solidFill>
            </a:endParaRPr>
          </a:p>
          <a:p>
            <a:pPr algn="just"/>
            <a:r>
              <a:rPr lang="tr-TR" sz="2200" dirty="0">
                <a:solidFill>
                  <a:prstClr val="black"/>
                </a:solidFill>
              </a:rPr>
              <a:t>Bu grafikler farklı kategorilerdeki değerler için ayrı ayrı paralel olarak çizilerek dağılımlarının karşılaştırılması amacıyla da kullanılır.</a:t>
            </a:r>
          </a:p>
        </p:txBody>
      </p:sp>
      <p:pic>
        <p:nvPicPr>
          <p:cNvPr id="10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359696" y="764705"/>
            <a:ext cx="57340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109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Dağılma (Değişkenlik) Ölçüleri</a:t>
            </a:r>
            <a:endParaRPr lang="en-US" dirty="0"/>
          </a:p>
        </p:txBody>
      </p:sp>
      <p:sp>
        <p:nvSpPr>
          <p:cNvPr id="3" name="İçerik Yer Tutucusu 2"/>
          <p:cNvSpPr>
            <a:spLocks noGrp="1"/>
          </p:cNvSpPr>
          <p:nvPr>
            <p:ph idx="1"/>
          </p:nvPr>
        </p:nvSpPr>
        <p:spPr/>
        <p:txBody>
          <a:bodyPr/>
          <a:lstStyle/>
          <a:p>
            <a:r>
              <a:rPr lang="tr-TR" sz="2400" dirty="0" smtClean="0"/>
              <a:t>1. Değişim Aralığı (</a:t>
            </a:r>
            <a:r>
              <a:rPr lang="tr-TR" sz="2400" dirty="0" err="1" smtClean="0"/>
              <a:t>Range</a:t>
            </a:r>
            <a:r>
              <a:rPr lang="tr-TR" sz="2400" dirty="0" smtClean="0"/>
              <a:t>)</a:t>
            </a:r>
          </a:p>
          <a:p>
            <a:r>
              <a:rPr lang="tr-TR" sz="2400" dirty="0" smtClean="0"/>
              <a:t>2. </a:t>
            </a:r>
            <a:r>
              <a:rPr lang="tr-TR" sz="2400" dirty="0" err="1"/>
              <a:t>Kartiller</a:t>
            </a:r>
            <a:r>
              <a:rPr lang="tr-TR" sz="2400" dirty="0"/>
              <a:t> arası </a:t>
            </a:r>
            <a:r>
              <a:rPr lang="tr-TR" sz="2400" dirty="0" smtClean="0"/>
              <a:t>uzaklık (</a:t>
            </a:r>
            <a:r>
              <a:rPr lang="tr-TR" sz="2400" dirty="0" err="1" smtClean="0"/>
              <a:t>Interquartile</a:t>
            </a:r>
            <a:r>
              <a:rPr lang="tr-TR" sz="2400" dirty="0" smtClean="0"/>
              <a:t> </a:t>
            </a:r>
            <a:r>
              <a:rPr lang="tr-TR" sz="2400" dirty="0" err="1" smtClean="0"/>
              <a:t>range</a:t>
            </a:r>
            <a:r>
              <a:rPr lang="tr-TR" sz="2400" dirty="0" smtClean="0"/>
              <a:t>) </a:t>
            </a:r>
            <a:r>
              <a:rPr lang="tr-TR" sz="2400" dirty="0"/>
              <a:t>ve Çeyrek Sapma (</a:t>
            </a:r>
            <a:r>
              <a:rPr lang="tr-TR" sz="2400" dirty="0" err="1"/>
              <a:t>Quartile</a:t>
            </a:r>
            <a:r>
              <a:rPr lang="tr-TR" sz="2400" dirty="0"/>
              <a:t> </a:t>
            </a:r>
            <a:r>
              <a:rPr lang="tr-TR" sz="2400" dirty="0" err="1"/>
              <a:t>Deviation</a:t>
            </a:r>
            <a:r>
              <a:rPr lang="tr-TR" sz="2400" dirty="0" smtClean="0"/>
              <a:t>)</a:t>
            </a:r>
          </a:p>
          <a:p>
            <a:r>
              <a:rPr lang="tr-TR" sz="2400" dirty="0"/>
              <a:t>3</a:t>
            </a:r>
            <a:r>
              <a:rPr lang="tr-TR" sz="2400" dirty="0" smtClean="0"/>
              <a:t>. Ortalama Mutlak Sapma</a:t>
            </a:r>
          </a:p>
          <a:p>
            <a:r>
              <a:rPr lang="tr-TR" sz="2400" dirty="0"/>
              <a:t>4</a:t>
            </a:r>
            <a:r>
              <a:rPr lang="tr-TR" sz="2400" dirty="0" smtClean="0"/>
              <a:t>. Standart Sapma ve </a:t>
            </a:r>
            <a:r>
              <a:rPr lang="tr-TR" sz="2400" dirty="0" err="1" smtClean="0"/>
              <a:t>Varyans</a:t>
            </a:r>
            <a:endParaRPr lang="tr-TR" sz="2400" dirty="0" smtClean="0"/>
          </a:p>
          <a:p>
            <a:r>
              <a:rPr lang="tr-TR" sz="2400" dirty="0"/>
              <a:t>5</a:t>
            </a:r>
            <a:r>
              <a:rPr lang="tr-TR" sz="2400" dirty="0" smtClean="0"/>
              <a:t>. Standart Hata</a:t>
            </a:r>
          </a:p>
          <a:p>
            <a:r>
              <a:rPr lang="tr-TR" sz="2400" dirty="0" smtClean="0"/>
              <a:t>6. Değişim Katsayısı ( </a:t>
            </a:r>
            <a:r>
              <a:rPr lang="tr-TR" sz="2400" dirty="0" err="1" smtClean="0"/>
              <a:t>Coefficient</a:t>
            </a:r>
            <a:r>
              <a:rPr lang="tr-TR" sz="2400" dirty="0" smtClean="0"/>
              <a:t> of </a:t>
            </a:r>
            <a:r>
              <a:rPr lang="tr-TR" sz="2400" dirty="0" err="1" smtClean="0"/>
              <a:t>Variation</a:t>
            </a:r>
            <a:r>
              <a:rPr lang="tr-TR" sz="2400" dirty="0" smtClean="0"/>
              <a:t>)</a:t>
            </a:r>
          </a:p>
          <a:p>
            <a:endParaRPr lang="tr-TR" dirty="0" smtClean="0"/>
          </a:p>
          <a:p>
            <a:endParaRPr lang="en-US" dirty="0"/>
          </a:p>
        </p:txBody>
      </p:sp>
      <p:sp>
        <p:nvSpPr>
          <p:cNvPr id="4" name="Altbilgi Yer Tutucusu 3"/>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747316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448397" y="3761136"/>
            <a:ext cx="7488832" cy="3139321"/>
          </a:xfrm>
          <a:prstGeom prst="rect">
            <a:avLst/>
          </a:prstGeom>
        </p:spPr>
        <p:txBody>
          <a:bodyPr wrap="square">
            <a:spAutoFit/>
          </a:bodyPr>
          <a:lstStyle/>
          <a:p>
            <a:r>
              <a:rPr lang="tr-TR" sz="2200" dirty="0">
                <a:solidFill>
                  <a:prstClr val="black"/>
                </a:solidFill>
              </a:rPr>
              <a:t>Çizilen kutuyu Q</a:t>
            </a:r>
            <a:r>
              <a:rPr lang="tr-TR" sz="2200" baseline="-25000" dirty="0">
                <a:solidFill>
                  <a:prstClr val="black"/>
                </a:solidFill>
              </a:rPr>
              <a:t>2</a:t>
            </a:r>
            <a:r>
              <a:rPr lang="tr-TR" sz="2200" dirty="0">
                <a:solidFill>
                  <a:prstClr val="black"/>
                </a:solidFill>
              </a:rPr>
              <a:t> değeri iki parçaya ayırmaktadır. Bu kısımlar eşit ise verinin dağılımının yaklaşık simetrik olduğu söylenir. Eğer eşit değilse dağılımın asimetrik olduğu kabul edilir. </a:t>
            </a:r>
          </a:p>
          <a:p>
            <a:endParaRPr lang="tr-TR" sz="2200" dirty="0">
              <a:solidFill>
                <a:prstClr val="black"/>
              </a:solidFill>
            </a:endParaRPr>
          </a:p>
          <a:p>
            <a:r>
              <a:rPr lang="tr-TR" sz="2200" dirty="0">
                <a:solidFill>
                  <a:prstClr val="black"/>
                </a:solidFill>
              </a:rPr>
              <a:t>Kutunun hangi kısmı daha büyükse çarpıklığın o yönde olduğuna karar verilir. </a:t>
            </a:r>
          </a:p>
          <a:p>
            <a:endParaRPr lang="tr-TR" sz="2200" dirty="0">
              <a:solidFill>
                <a:prstClr val="black"/>
              </a:solidFill>
            </a:endParaRPr>
          </a:p>
          <a:p>
            <a:r>
              <a:rPr lang="tr-TR" sz="2200" dirty="0">
                <a:solidFill>
                  <a:prstClr val="black"/>
                </a:solidFill>
              </a:rPr>
              <a:t>Ayrıca grafikten verinin değişkenliği de yorumlanabilir. </a:t>
            </a:r>
          </a:p>
        </p:txBody>
      </p:sp>
      <p:pic>
        <p:nvPicPr>
          <p:cNvPr id="2051"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69015" y="260648"/>
            <a:ext cx="6729497"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5970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39616" y="783458"/>
            <a:ext cx="6984776" cy="534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13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39616" y="802423"/>
            <a:ext cx="6768752" cy="5143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04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83632" y="476673"/>
            <a:ext cx="6624736"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ikdörtgen 1"/>
          <p:cNvSpPr/>
          <p:nvPr/>
        </p:nvSpPr>
        <p:spPr>
          <a:xfrm>
            <a:off x="2063552" y="4725144"/>
            <a:ext cx="8064896" cy="1754326"/>
          </a:xfrm>
          <a:prstGeom prst="rect">
            <a:avLst/>
          </a:prstGeom>
        </p:spPr>
        <p:txBody>
          <a:bodyPr wrap="square">
            <a:spAutoFit/>
          </a:bodyPr>
          <a:lstStyle/>
          <a:p>
            <a:pPr algn="just"/>
            <a:r>
              <a:rPr lang="tr-TR" dirty="0">
                <a:solidFill>
                  <a:prstClr val="black"/>
                </a:solidFill>
              </a:rPr>
              <a:t>Yukarıdaki grafikten görülmektedir ki erkeklerin çarpma işlemini yapma sürelerinin değişkenliği bayanlara göre daha fazladır. Diğer taraftan erkeklerin işlem süreleri sağa çarpık iken, bayanların işlem süreleri sağa çarpıktır. Bayanlar içi aşırı değer 1 tane olduğu halde erkelerde aşırı değer 3 tanedir. Buna göre bayanların işlem süreleri erkeklere göre daha homojendir.</a:t>
            </a:r>
          </a:p>
        </p:txBody>
      </p:sp>
    </p:spTree>
    <p:extLst>
      <p:ext uri="{BB962C8B-B14F-4D97-AF65-F5344CB8AC3E}">
        <p14:creationId xmlns:p14="http://schemas.microsoft.com/office/powerpoint/2010/main" val="3956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tr-TR" dirty="0"/>
              <a:t>R ile Uygulama</a:t>
            </a:r>
          </a:p>
        </p:txBody>
      </p:sp>
      <p:sp>
        <p:nvSpPr>
          <p:cNvPr id="4" name="İçerik Yer Tutucusu 3"/>
          <p:cNvSpPr>
            <a:spLocks noGrp="1"/>
          </p:cNvSpPr>
          <p:nvPr>
            <p:ph idx="1"/>
          </p:nvPr>
        </p:nvSpPr>
        <p:spPr/>
        <p:txBody>
          <a:bodyPr>
            <a:normAutofit fontScale="70000" lnSpcReduction="20000"/>
          </a:bodyPr>
          <a:lstStyle/>
          <a:p>
            <a:r>
              <a:rPr lang="tr-TR" dirty="0"/>
              <a:t># Sunum 64, Box-Plot </a:t>
            </a:r>
          </a:p>
          <a:p>
            <a:r>
              <a:rPr lang="tr-TR" dirty="0" smtClean="0"/>
              <a:t>boxplot(mpg~cyl</a:t>
            </a:r>
            <a:r>
              <a:rPr lang="tr-TR" dirty="0"/>
              <a:t>,</a:t>
            </a:r>
          </a:p>
          <a:p>
            <a:r>
              <a:rPr lang="tr-TR" dirty="0"/>
              <a:t>          data=mtcars, </a:t>
            </a:r>
          </a:p>
          <a:p>
            <a:r>
              <a:rPr lang="tr-TR" dirty="0"/>
              <a:t>          main="Car Milage Data", </a:t>
            </a:r>
          </a:p>
          <a:p>
            <a:r>
              <a:rPr lang="tr-TR" dirty="0"/>
              <a:t>          xlab="Number of Cylinders", </a:t>
            </a:r>
          </a:p>
          <a:p>
            <a:r>
              <a:rPr lang="tr-TR" dirty="0"/>
              <a:t>          ylab="Miles Per Gallon")</a:t>
            </a:r>
          </a:p>
          <a:p>
            <a:endParaRPr lang="tr-TR" dirty="0"/>
          </a:p>
          <a:p>
            <a:r>
              <a:rPr lang="tr-TR" dirty="0"/>
              <a:t>  boxplot(wt~cyl, </a:t>
            </a:r>
          </a:p>
          <a:p>
            <a:r>
              <a:rPr lang="tr-TR" dirty="0"/>
              <a:t>          data=mtcars, </a:t>
            </a:r>
          </a:p>
          <a:p>
            <a:r>
              <a:rPr lang="tr-TR" dirty="0"/>
              <a:t>          main=toupper("Vehicle Weight"), </a:t>
            </a:r>
          </a:p>
          <a:p>
            <a:r>
              <a:rPr lang="tr-TR" dirty="0"/>
              <a:t>          xlab="Number of Cylinders", </a:t>
            </a:r>
          </a:p>
          <a:p>
            <a:r>
              <a:rPr lang="tr-TR" dirty="0"/>
              <a:t>          ylab="Weight", </a:t>
            </a:r>
          </a:p>
          <a:p>
            <a:r>
              <a:rPr lang="tr-TR" dirty="0"/>
              <a:t>          col="darkmagenta")</a:t>
            </a:r>
            <a:endParaRPr lang="tr-TR" dirty="0"/>
          </a:p>
        </p:txBody>
      </p:sp>
      <p:sp>
        <p:nvSpPr>
          <p:cNvPr id="2" name="Altbilgi Yer Tutucusu 1"/>
          <p:cNvSpPr>
            <a:spLocks noGrp="1"/>
          </p:cNvSpPr>
          <p:nvPr>
            <p:ph type="ftr" sz="quarter" idx="11"/>
          </p:nvPr>
        </p:nvSpPr>
        <p:spPr/>
        <p:txBody>
          <a:bodyPr/>
          <a:lstStyle/>
          <a:p>
            <a:r>
              <a:rPr lang="en-US" smtClean="0"/>
              <a:t>R-Ladies Istanbul / 30.09.2017</a:t>
            </a:r>
            <a:endParaRPr lang="en-US"/>
          </a:p>
        </p:txBody>
      </p:sp>
    </p:spTree>
    <p:extLst>
      <p:ext uri="{BB962C8B-B14F-4D97-AF65-F5344CB8AC3E}">
        <p14:creationId xmlns:p14="http://schemas.microsoft.com/office/powerpoint/2010/main" val="181546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Dağılımın Şekli (</a:t>
            </a:r>
            <a:r>
              <a:rPr lang="tr-TR" dirty="0" err="1" smtClean="0"/>
              <a:t>Shape</a:t>
            </a:r>
            <a:r>
              <a:rPr lang="tr-TR" dirty="0" smtClean="0"/>
              <a:t> of Distribution)</a:t>
            </a:r>
            <a:endParaRPr lang="en-US" dirty="0"/>
          </a:p>
        </p:txBody>
      </p:sp>
      <p:sp>
        <p:nvSpPr>
          <p:cNvPr id="3" name="İçerik Yer Tutucusu 2"/>
          <p:cNvSpPr>
            <a:spLocks noGrp="1"/>
          </p:cNvSpPr>
          <p:nvPr>
            <p:ph idx="1"/>
          </p:nvPr>
        </p:nvSpPr>
        <p:spPr/>
        <p:txBody>
          <a:bodyPr>
            <a:normAutofit/>
          </a:bodyPr>
          <a:lstStyle/>
          <a:p>
            <a:r>
              <a:rPr lang="tr-TR" sz="2800" dirty="0" smtClean="0"/>
              <a:t>1. Çarpıklık (</a:t>
            </a:r>
            <a:r>
              <a:rPr lang="tr-TR" sz="2800" dirty="0" err="1" smtClean="0"/>
              <a:t>Skewness</a:t>
            </a:r>
            <a:r>
              <a:rPr lang="tr-TR" sz="2800" dirty="0" smtClean="0"/>
              <a:t>) Katsayıları</a:t>
            </a:r>
          </a:p>
          <a:p>
            <a:r>
              <a:rPr lang="tr-TR" sz="2800" dirty="0" smtClean="0"/>
              <a:t>2. Basıklık (</a:t>
            </a:r>
            <a:r>
              <a:rPr lang="tr-TR" sz="2800" dirty="0" err="1" smtClean="0"/>
              <a:t>Kurtosis</a:t>
            </a:r>
            <a:r>
              <a:rPr lang="tr-TR" sz="2800" dirty="0" smtClean="0"/>
              <a:t>) Katsayıları</a:t>
            </a:r>
          </a:p>
          <a:p>
            <a:r>
              <a:rPr lang="tr-TR" sz="2800" dirty="0" smtClean="0"/>
              <a:t>3. </a:t>
            </a:r>
            <a:r>
              <a:rPr lang="tr-TR" sz="2800" dirty="0" err="1" smtClean="0"/>
              <a:t>Histogram</a:t>
            </a:r>
            <a:endParaRPr lang="tr-TR" sz="2800" dirty="0" smtClean="0"/>
          </a:p>
          <a:p>
            <a:r>
              <a:rPr lang="tr-TR" sz="2800" dirty="0" smtClean="0"/>
              <a:t>4. Kutu-Çizgi (Box-</a:t>
            </a:r>
            <a:r>
              <a:rPr lang="tr-TR" sz="2800" dirty="0" err="1" smtClean="0"/>
              <a:t>plot</a:t>
            </a:r>
            <a:r>
              <a:rPr lang="tr-TR" sz="2800" dirty="0" smtClean="0"/>
              <a:t>) grafikleri</a:t>
            </a:r>
            <a:endParaRPr lang="en-US" sz="2800" dirty="0"/>
          </a:p>
        </p:txBody>
      </p:sp>
      <p:sp>
        <p:nvSpPr>
          <p:cNvPr id="4" name="Altbilgi Yer Tutucusu 3"/>
          <p:cNvSpPr>
            <a:spLocks noGrp="1"/>
          </p:cNvSpPr>
          <p:nvPr>
            <p:ph type="ftr" sz="quarter" idx="11"/>
          </p:nvPr>
        </p:nvSpPr>
        <p:spPr/>
        <p:txBody>
          <a:bodyPr/>
          <a:lstStyle/>
          <a:p>
            <a:r>
              <a:rPr lang="en-US" dirty="0" smtClean="0"/>
              <a:t>R-Ladies Istanbul / 30.09.2017</a:t>
            </a:r>
            <a:endParaRPr lang="en-US" dirty="0"/>
          </a:p>
        </p:txBody>
      </p:sp>
    </p:spTree>
    <p:extLst>
      <p:ext uri="{BB962C8B-B14F-4D97-AF65-F5344CB8AC3E}">
        <p14:creationId xmlns:p14="http://schemas.microsoft.com/office/powerpoint/2010/main" val="4011893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Aritmetik Ortalama</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418731" y="1544665"/>
                <a:ext cx="8915400" cy="4592664"/>
              </a:xfrm>
            </p:spPr>
            <p:txBody>
              <a:bodyPr/>
              <a:lstStyle/>
              <a:p>
                <a:r>
                  <a:rPr lang="tr-TR" dirty="0" smtClean="0"/>
                  <a:t>Değerleri </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𝑋</m:t>
                        </m:r>
                      </m:e>
                      <m:sub>
                        <m:r>
                          <a:rPr lang="tr-TR" i="1">
                            <a:latin typeface="Cambria Math" panose="02040503050406030204" pitchFamily="18" charset="0"/>
                          </a:rPr>
                          <m:t>1</m:t>
                        </m:r>
                      </m:sub>
                    </m:sSub>
                  </m:oMath>
                </a14:m>
                <a:r>
                  <a:rPr lang="tr-TR" dirty="0"/>
                  <a:t>, </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𝑋</m:t>
                        </m:r>
                      </m:e>
                      <m:sub>
                        <m:r>
                          <a:rPr lang="tr-TR" i="1">
                            <a:latin typeface="Cambria Math" panose="02040503050406030204" pitchFamily="18" charset="0"/>
                          </a:rPr>
                          <m:t>2</m:t>
                        </m:r>
                      </m:sub>
                    </m:sSub>
                  </m:oMath>
                </a14:m>
                <a:r>
                  <a:rPr lang="tr-TR" dirty="0"/>
                  <a:t>, …, </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𝑋</m:t>
                        </m:r>
                      </m:e>
                      <m:sub>
                        <m:r>
                          <a:rPr lang="tr-TR" i="1">
                            <a:latin typeface="Cambria Math" panose="02040503050406030204" pitchFamily="18" charset="0"/>
                          </a:rPr>
                          <m:t>𝑁</m:t>
                        </m:r>
                      </m:sub>
                    </m:sSub>
                  </m:oMath>
                </a14:m>
                <a:r>
                  <a:rPr lang="tr-TR" dirty="0" smtClean="0"/>
                  <a:t> olan N birimli bir </a:t>
                </a:r>
                <a:r>
                  <a:rPr lang="tr-TR" dirty="0" err="1" smtClean="0"/>
                  <a:t>anakütlenin</a:t>
                </a:r>
                <a:r>
                  <a:rPr lang="tr-TR" dirty="0" smtClean="0"/>
                  <a:t> (</a:t>
                </a:r>
                <a:r>
                  <a:rPr lang="tr-TR" dirty="0" err="1" smtClean="0"/>
                  <a:t>population</a:t>
                </a:r>
                <a:r>
                  <a:rPr lang="tr-TR" dirty="0" smtClean="0"/>
                  <a:t>) aritmetik ortalaması µ ile gösterilir. </a:t>
                </a:r>
              </a:p>
              <a:p>
                <a:endParaRPr lang="tr-TR" dirty="0" smtClean="0"/>
              </a:p>
              <a:p>
                <a:pPr marL="0" indent="0">
                  <a:buNone/>
                </a:pPr>
                <a:r>
                  <a:rPr lang="tr-TR" dirty="0"/>
                  <a:t>	</a:t>
                </a:r>
                <a14:m>
                  <m:oMath xmlns:m="http://schemas.openxmlformats.org/officeDocument/2006/math">
                    <m:r>
                      <a:rPr lang="tr-TR" i="1" smtClean="0">
                        <a:latin typeface="Cambria Math" panose="02040503050406030204" pitchFamily="18" charset="0"/>
                        <a:ea typeface="Cambria Math" panose="02040503050406030204" pitchFamily="18" charset="0"/>
                      </a:rPr>
                      <m:t>𝜇</m:t>
                    </m:r>
                    <m:r>
                      <a:rPr lang="tr-TR" b="0" i="1" smtClean="0">
                        <a:latin typeface="Cambria Math" panose="02040503050406030204" pitchFamily="18" charset="0"/>
                        <a:ea typeface="Cambria Math" panose="02040503050406030204" pitchFamily="18" charset="0"/>
                      </a:rPr>
                      <m:t>=</m:t>
                    </m:r>
                    <m:f>
                      <m:fPr>
                        <m:ctrlPr>
                          <a:rPr lang="tr-TR" b="0" i="1" smtClean="0">
                            <a:latin typeface="Cambria Math" panose="02040503050406030204" pitchFamily="18" charset="0"/>
                            <a:ea typeface="Cambria Math" panose="02040503050406030204" pitchFamily="18" charset="0"/>
                          </a:rPr>
                        </m:ctrlPr>
                      </m:fPr>
                      <m:num>
                        <m:nary>
                          <m:naryPr>
                            <m:chr m:val="∑"/>
                            <m:ctrlPr>
                              <a:rPr lang="tr-TR" b="0" i="1" smtClean="0">
                                <a:latin typeface="Cambria Math" panose="02040503050406030204" pitchFamily="18" charset="0"/>
                                <a:ea typeface="Cambria Math" panose="02040503050406030204" pitchFamily="18" charset="0"/>
                              </a:rPr>
                            </m:ctrlPr>
                          </m:naryPr>
                          <m:sub>
                            <m:r>
                              <m:rPr>
                                <m:brk m:alnAt="23"/>
                              </m:rPr>
                              <a:rPr lang="tr-TR" b="0" i="1" smtClean="0">
                                <a:latin typeface="Cambria Math" panose="02040503050406030204" pitchFamily="18" charset="0"/>
                                <a:ea typeface="Cambria Math" panose="02040503050406030204" pitchFamily="18" charset="0"/>
                              </a:rPr>
                              <m:t>𝑖</m:t>
                            </m:r>
                            <m:r>
                              <a:rPr lang="tr-TR" b="0" i="1" smtClean="0">
                                <a:latin typeface="Cambria Math" panose="02040503050406030204" pitchFamily="18" charset="0"/>
                                <a:ea typeface="Cambria Math" panose="02040503050406030204" pitchFamily="18" charset="0"/>
                              </a:rPr>
                              <m:t>=1</m:t>
                            </m:r>
                          </m:sub>
                          <m:sup>
                            <m:r>
                              <a:rPr lang="tr-TR" b="0" i="1" smtClean="0">
                                <a:latin typeface="Cambria Math" panose="02040503050406030204" pitchFamily="18" charset="0"/>
                                <a:ea typeface="Cambria Math" panose="02040503050406030204" pitchFamily="18" charset="0"/>
                              </a:rPr>
                              <m:t>𝑁</m:t>
                            </m:r>
                          </m:sup>
                          <m:e>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𝑋</m:t>
                                </m:r>
                              </m:e>
                              <m:sub>
                                <m:r>
                                  <a:rPr lang="tr-TR" b="0" i="1" smtClean="0">
                                    <a:latin typeface="Cambria Math" panose="02040503050406030204" pitchFamily="18" charset="0"/>
                                    <a:ea typeface="Cambria Math" panose="02040503050406030204" pitchFamily="18" charset="0"/>
                                  </a:rPr>
                                  <m:t>𝑖</m:t>
                                </m:r>
                              </m:sub>
                            </m:sSub>
                          </m:e>
                        </m:nary>
                      </m:num>
                      <m:den>
                        <m:r>
                          <a:rPr lang="tr-TR" b="0" i="1" smtClean="0">
                            <a:latin typeface="Cambria Math" panose="02040503050406030204" pitchFamily="18" charset="0"/>
                            <a:ea typeface="Cambria Math" panose="02040503050406030204" pitchFamily="18" charset="0"/>
                          </a:rPr>
                          <m:t>𝑁</m:t>
                        </m:r>
                      </m:den>
                    </m:f>
                  </m:oMath>
                </a14:m>
                <a:r>
                  <a:rPr lang="tr-TR" dirty="0" smtClean="0"/>
                  <a:t> =</a:t>
                </a:r>
                <a14:m>
                  <m:oMath xmlns:m="http://schemas.openxmlformats.org/officeDocument/2006/math">
                    <m:r>
                      <a:rPr lang="tr-TR" b="0" i="0" dirty="0" smtClean="0">
                        <a:latin typeface="Cambria Math" panose="02040503050406030204" pitchFamily="18" charset="0"/>
                      </a:rPr>
                      <m:t> </m:t>
                    </m:r>
                    <m:f>
                      <m:fPr>
                        <m:ctrlPr>
                          <a:rPr lang="tr-TR" i="1" dirty="0" smtClean="0">
                            <a:latin typeface="Cambria Math" panose="02040503050406030204" pitchFamily="18" charset="0"/>
                          </a:rPr>
                        </m:ctrlPr>
                      </m:fPr>
                      <m:num>
                        <m:sSub>
                          <m:sSubPr>
                            <m:ctrlPr>
                              <a:rPr lang="tr-TR" i="1">
                                <a:latin typeface="Cambria Math" panose="02040503050406030204" pitchFamily="18" charset="0"/>
                              </a:rPr>
                            </m:ctrlPr>
                          </m:sSubPr>
                          <m:e>
                            <m:r>
                              <a:rPr lang="tr-TR" i="1">
                                <a:latin typeface="Cambria Math" panose="02040503050406030204" pitchFamily="18" charset="0"/>
                              </a:rPr>
                              <m:t>𝑋</m:t>
                            </m:r>
                          </m:e>
                          <m:sub>
                            <m:r>
                              <a:rPr lang="tr-TR" i="1">
                                <a:latin typeface="Cambria Math" panose="02040503050406030204" pitchFamily="18" charset="0"/>
                              </a:rPr>
                              <m:t>1</m:t>
                            </m:r>
                          </m:sub>
                        </m:sSub>
                        <m:r>
                          <m:rPr>
                            <m:nor/>
                          </m:rPr>
                          <a:rPr lang="tr-TR" b="0" i="0" smtClean="0">
                            <a:latin typeface="Cambria Math" panose="02040503050406030204" pitchFamily="18" charset="0"/>
                          </a:rPr>
                          <m:t>+</m:t>
                        </m:r>
                        <m:r>
                          <m:rPr>
                            <m:nor/>
                          </m:rPr>
                          <a:rPr lang="tr-TR" dirty="0"/>
                          <m:t> </m:t>
                        </m:r>
                        <m:sSub>
                          <m:sSubPr>
                            <m:ctrlPr>
                              <a:rPr lang="tr-TR" i="1">
                                <a:latin typeface="Cambria Math" panose="02040503050406030204" pitchFamily="18" charset="0"/>
                              </a:rPr>
                            </m:ctrlPr>
                          </m:sSubPr>
                          <m:e>
                            <m:r>
                              <a:rPr lang="tr-TR" i="1">
                                <a:latin typeface="Cambria Math" panose="02040503050406030204" pitchFamily="18" charset="0"/>
                              </a:rPr>
                              <m:t>𝑋</m:t>
                            </m:r>
                          </m:e>
                          <m:sub>
                            <m:r>
                              <a:rPr lang="tr-TR" i="1">
                                <a:latin typeface="Cambria Math" panose="02040503050406030204" pitchFamily="18" charset="0"/>
                              </a:rPr>
                              <m:t>2</m:t>
                            </m:r>
                          </m:sub>
                        </m:sSub>
                        <m:r>
                          <m:rPr>
                            <m:nor/>
                          </m:rPr>
                          <a:rPr lang="tr-TR" b="0" i="0" smtClean="0">
                            <a:latin typeface="Cambria Math" panose="02040503050406030204" pitchFamily="18" charset="0"/>
                          </a:rPr>
                          <m:t>+</m:t>
                        </m:r>
                        <m:r>
                          <m:rPr>
                            <m:nor/>
                          </m:rPr>
                          <a:rPr lang="tr-TR" dirty="0"/>
                          <m:t> …</m:t>
                        </m:r>
                        <m:r>
                          <m:rPr>
                            <m:nor/>
                          </m:rPr>
                          <a:rPr lang="tr-TR" b="0" i="0" dirty="0" smtClean="0"/>
                          <m:t>+</m:t>
                        </m:r>
                        <m:r>
                          <m:rPr>
                            <m:nor/>
                          </m:rPr>
                          <a:rPr lang="tr-TR" dirty="0"/>
                          <m:t> </m:t>
                        </m:r>
                        <m:sSub>
                          <m:sSubPr>
                            <m:ctrlPr>
                              <a:rPr lang="tr-TR" i="1">
                                <a:latin typeface="Cambria Math" panose="02040503050406030204" pitchFamily="18" charset="0"/>
                              </a:rPr>
                            </m:ctrlPr>
                          </m:sSubPr>
                          <m:e>
                            <m:r>
                              <a:rPr lang="tr-TR" i="1">
                                <a:latin typeface="Cambria Math" panose="02040503050406030204" pitchFamily="18" charset="0"/>
                              </a:rPr>
                              <m:t>𝑋</m:t>
                            </m:r>
                          </m:e>
                          <m:sub>
                            <m:r>
                              <a:rPr lang="tr-TR" i="1">
                                <a:latin typeface="Cambria Math" panose="02040503050406030204" pitchFamily="18" charset="0"/>
                              </a:rPr>
                              <m:t>𝑁</m:t>
                            </m:r>
                          </m:sub>
                        </m:sSub>
                      </m:num>
                      <m:den>
                        <m:r>
                          <a:rPr lang="tr-TR" b="0" i="1" dirty="0" smtClean="0">
                            <a:latin typeface="Cambria Math" panose="02040503050406030204" pitchFamily="18" charset="0"/>
                          </a:rPr>
                          <m:t>𝑁</m:t>
                        </m:r>
                      </m:den>
                    </m:f>
                  </m:oMath>
                </a14:m>
                <a:endParaRPr lang="tr-TR" dirty="0" smtClean="0"/>
              </a:p>
              <a:p>
                <a:pPr marL="0" indent="0">
                  <a:buNone/>
                </a:pPr>
                <a:endParaRPr lang="en-US" dirty="0"/>
              </a:p>
              <a:p>
                <a:r>
                  <a:rPr lang="tr-TR" dirty="0" smtClean="0"/>
                  <a:t>Bir </a:t>
                </a:r>
                <a:r>
                  <a:rPr lang="tr-TR" dirty="0" err="1" smtClean="0"/>
                  <a:t>anakütleden</a:t>
                </a:r>
                <a:r>
                  <a:rPr lang="tr-TR" dirty="0" smtClean="0"/>
                  <a:t> rastgele seçilen n birimli bir örneklemde birimlerin gözlem değerleri </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𝑥</m:t>
                        </m:r>
                      </m:e>
                      <m:sub>
                        <m:r>
                          <a:rPr lang="tr-TR" i="1">
                            <a:latin typeface="Cambria Math" panose="02040503050406030204" pitchFamily="18" charset="0"/>
                          </a:rPr>
                          <m:t>1</m:t>
                        </m:r>
                      </m:sub>
                    </m:sSub>
                  </m:oMath>
                </a14:m>
                <a:r>
                  <a:rPr lang="tr-TR" dirty="0"/>
                  <a:t>, </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𝑥</m:t>
                        </m:r>
                      </m:e>
                      <m:sub>
                        <m:r>
                          <a:rPr lang="tr-TR" i="1">
                            <a:latin typeface="Cambria Math" panose="02040503050406030204" pitchFamily="18" charset="0"/>
                          </a:rPr>
                          <m:t>2</m:t>
                        </m:r>
                      </m:sub>
                    </m:sSub>
                  </m:oMath>
                </a14:m>
                <a:r>
                  <a:rPr lang="tr-TR" dirty="0"/>
                  <a:t>, …, </a:t>
                </a:r>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𝑛</m:t>
                        </m:r>
                      </m:sub>
                    </m:sSub>
                  </m:oMath>
                </a14:m>
                <a:r>
                  <a:rPr lang="tr-TR" dirty="0" smtClean="0"/>
                  <a:t> ise örnek (</a:t>
                </a:r>
                <a:r>
                  <a:rPr lang="tr-TR" dirty="0" err="1" smtClean="0"/>
                  <a:t>sample</a:t>
                </a:r>
                <a:r>
                  <a:rPr lang="tr-TR" dirty="0" smtClean="0"/>
                  <a:t>) aritmetik ortalaması </a:t>
                </a:r>
                <a14:m>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𝑋</m:t>
                        </m:r>
                      </m:e>
                    </m:acc>
                  </m:oMath>
                </a14:m>
                <a:r>
                  <a:rPr lang="tr-TR" dirty="0" smtClean="0"/>
                  <a:t> </a:t>
                </a:r>
                <a:r>
                  <a:rPr lang="tr-TR" dirty="0"/>
                  <a:t>ile gösterilir</a:t>
                </a:r>
                <a:r>
                  <a:rPr lang="tr-TR" dirty="0" smtClean="0"/>
                  <a:t>.</a:t>
                </a:r>
              </a:p>
              <a:p>
                <a:endParaRPr lang="tr-TR" dirty="0"/>
              </a:p>
              <a:p>
                <a:pPr marL="0" indent="0">
                  <a:buNone/>
                </a:pPr>
                <a:r>
                  <a:rPr lang="tr-TR" dirty="0"/>
                  <a:t>	</a:t>
                </a:r>
                <a14:m>
                  <m:oMath xmlns:m="http://schemas.openxmlformats.org/officeDocument/2006/math">
                    <m:acc>
                      <m:accPr>
                        <m:chr m:val="̅"/>
                        <m:ctrlPr>
                          <a:rPr lang="tr-TR" i="1" smtClean="0">
                            <a:latin typeface="Cambria Math" panose="02040503050406030204" pitchFamily="18" charset="0"/>
                            <a:ea typeface="Cambria Math" panose="02040503050406030204" pitchFamily="18" charset="0"/>
                          </a:rPr>
                        </m:ctrlPr>
                      </m:accPr>
                      <m:e>
                        <m:r>
                          <a:rPr lang="tr-TR" b="0" i="1" smtClean="0">
                            <a:latin typeface="Cambria Math" panose="02040503050406030204" pitchFamily="18" charset="0"/>
                            <a:ea typeface="Cambria Math" panose="02040503050406030204" pitchFamily="18" charset="0"/>
                          </a:rPr>
                          <m:t>𝑥</m:t>
                        </m:r>
                      </m:e>
                    </m:acc>
                    <m:r>
                      <a:rPr lang="tr-TR" i="1">
                        <a:latin typeface="Cambria Math" panose="02040503050406030204" pitchFamily="18" charset="0"/>
                        <a:ea typeface="Cambria Math" panose="02040503050406030204" pitchFamily="18" charset="0"/>
                      </a:rPr>
                      <m:t>=</m:t>
                    </m:r>
                    <m:f>
                      <m:fPr>
                        <m:ctrlPr>
                          <a:rPr lang="tr-TR" i="1">
                            <a:latin typeface="Cambria Math" panose="02040503050406030204" pitchFamily="18" charset="0"/>
                            <a:ea typeface="Cambria Math" panose="02040503050406030204" pitchFamily="18" charset="0"/>
                          </a:rPr>
                        </m:ctrlPr>
                      </m:fPr>
                      <m:num>
                        <m:nary>
                          <m:naryPr>
                            <m:chr m:val="∑"/>
                            <m:ctrlPr>
                              <a:rPr lang="tr-TR" i="1">
                                <a:latin typeface="Cambria Math" panose="02040503050406030204" pitchFamily="18" charset="0"/>
                                <a:ea typeface="Cambria Math" panose="02040503050406030204" pitchFamily="18" charset="0"/>
                              </a:rPr>
                            </m:ctrlPr>
                          </m:naryPr>
                          <m:sub>
                            <m:r>
                              <m:rPr>
                                <m:brk m:alnAt="23"/>
                              </m:rPr>
                              <a:rPr lang="tr-TR" i="1">
                                <a:latin typeface="Cambria Math" panose="02040503050406030204" pitchFamily="18" charset="0"/>
                                <a:ea typeface="Cambria Math" panose="02040503050406030204" pitchFamily="18" charset="0"/>
                              </a:rPr>
                              <m:t>𝑖</m:t>
                            </m:r>
                            <m:r>
                              <a:rPr lang="tr-TR" i="1">
                                <a:latin typeface="Cambria Math" panose="02040503050406030204" pitchFamily="18" charset="0"/>
                                <a:ea typeface="Cambria Math" panose="02040503050406030204" pitchFamily="18" charset="0"/>
                              </a:rPr>
                              <m:t>=1</m:t>
                            </m:r>
                          </m:sub>
                          <m:sup>
                            <m:r>
                              <a:rPr lang="tr-TR" b="0" i="1" smtClean="0">
                                <a:latin typeface="Cambria Math" panose="02040503050406030204" pitchFamily="18" charset="0"/>
                                <a:ea typeface="Cambria Math" panose="02040503050406030204" pitchFamily="18" charset="0"/>
                              </a:rPr>
                              <m:t>𝑛</m:t>
                            </m:r>
                          </m:sup>
                          <m:e>
                            <m:sSub>
                              <m:sSubPr>
                                <m:ctrlPr>
                                  <a:rPr lang="tr-TR" i="1">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𝑥</m:t>
                                </m:r>
                              </m:e>
                              <m:sub>
                                <m:r>
                                  <a:rPr lang="tr-TR" i="1">
                                    <a:latin typeface="Cambria Math" panose="02040503050406030204" pitchFamily="18" charset="0"/>
                                    <a:ea typeface="Cambria Math" panose="02040503050406030204" pitchFamily="18" charset="0"/>
                                  </a:rPr>
                                  <m:t>𝑖</m:t>
                                </m:r>
                              </m:sub>
                            </m:sSub>
                          </m:e>
                        </m:nary>
                      </m:num>
                      <m:den>
                        <m:r>
                          <a:rPr lang="tr-TR" b="0" i="1" smtClean="0">
                            <a:latin typeface="Cambria Math" panose="02040503050406030204" pitchFamily="18" charset="0"/>
                            <a:ea typeface="Cambria Math" panose="02040503050406030204" pitchFamily="18" charset="0"/>
                          </a:rPr>
                          <m:t>𝑛</m:t>
                        </m:r>
                      </m:den>
                    </m:f>
                  </m:oMath>
                </a14:m>
                <a:r>
                  <a:rPr lang="tr-TR" dirty="0" smtClean="0"/>
                  <a:t> = </a:t>
                </a:r>
                <a14:m>
                  <m:oMath xmlns:m="http://schemas.openxmlformats.org/officeDocument/2006/math">
                    <m:f>
                      <m:fPr>
                        <m:ctrlPr>
                          <a:rPr lang="tr-TR" i="1" dirty="0">
                            <a:latin typeface="Cambria Math" panose="02040503050406030204" pitchFamily="18" charset="0"/>
                          </a:rPr>
                        </m:ctrlPr>
                      </m:fPr>
                      <m:num>
                        <m:sSub>
                          <m:sSubPr>
                            <m:ctrlPr>
                              <a:rPr lang="tr-TR" i="1" smtClean="0">
                                <a:latin typeface="Cambria Math" panose="02040503050406030204" pitchFamily="18" charset="0"/>
                              </a:rPr>
                            </m:ctrlPr>
                          </m:sSubPr>
                          <m:e>
                            <m:r>
                              <a:rPr lang="tr-TR" b="0" i="1" smtClean="0">
                                <a:latin typeface="Cambria Math" panose="02040503050406030204" pitchFamily="18" charset="0"/>
                              </a:rPr>
                              <m:t>𝑥</m:t>
                            </m:r>
                          </m:e>
                          <m:sub>
                            <m:r>
                              <a:rPr lang="tr-TR" i="1">
                                <a:latin typeface="Cambria Math" panose="02040503050406030204" pitchFamily="18" charset="0"/>
                              </a:rPr>
                              <m:t>1</m:t>
                            </m:r>
                          </m:sub>
                        </m:sSub>
                        <m:r>
                          <m:rPr>
                            <m:nor/>
                          </m:rPr>
                          <a:rPr lang="tr-TR">
                            <a:latin typeface="Cambria Math" panose="02040503050406030204" pitchFamily="18" charset="0"/>
                          </a:rPr>
                          <m:t>+</m:t>
                        </m:r>
                        <m:r>
                          <m:rPr>
                            <m:nor/>
                          </m:rPr>
                          <a:rPr lang="tr-TR" dirty="0"/>
                          <m:t> </m:t>
                        </m:r>
                        <m:sSub>
                          <m:sSubPr>
                            <m:ctrlPr>
                              <a:rPr lang="tr-TR" i="1">
                                <a:latin typeface="Cambria Math" panose="02040503050406030204" pitchFamily="18" charset="0"/>
                              </a:rPr>
                            </m:ctrlPr>
                          </m:sSubPr>
                          <m:e>
                            <m:r>
                              <a:rPr lang="tr-TR" b="0" i="1" smtClean="0">
                                <a:latin typeface="Cambria Math" panose="02040503050406030204" pitchFamily="18" charset="0"/>
                              </a:rPr>
                              <m:t>𝑥</m:t>
                            </m:r>
                          </m:e>
                          <m:sub>
                            <m:r>
                              <a:rPr lang="tr-TR" i="1">
                                <a:latin typeface="Cambria Math" panose="02040503050406030204" pitchFamily="18" charset="0"/>
                              </a:rPr>
                              <m:t>2</m:t>
                            </m:r>
                          </m:sub>
                        </m:sSub>
                        <m:r>
                          <m:rPr>
                            <m:nor/>
                          </m:rPr>
                          <a:rPr lang="tr-TR">
                            <a:latin typeface="Cambria Math" panose="02040503050406030204" pitchFamily="18" charset="0"/>
                          </a:rPr>
                          <m:t>+</m:t>
                        </m:r>
                        <m:r>
                          <m:rPr>
                            <m:nor/>
                          </m:rPr>
                          <a:rPr lang="tr-TR" dirty="0"/>
                          <m:t> …+ </m:t>
                        </m:r>
                        <m:sSub>
                          <m:sSubPr>
                            <m:ctrlPr>
                              <a:rPr lang="tr-TR" i="1">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𝑛</m:t>
                            </m:r>
                          </m:sub>
                        </m:sSub>
                      </m:num>
                      <m:den>
                        <m:r>
                          <a:rPr lang="tr-TR" b="0" i="1" smtClean="0">
                            <a:latin typeface="Cambria Math" panose="02040503050406030204" pitchFamily="18" charset="0"/>
                          </a:rPr>
                          <m:t>𝑛</m:t>
                        </m:r>
                      </m:den>
                    </m:f>
                  </m:oMath>
                </a14:m>
                <a:endParaRPr lang="tr-TR" dirty="0" smtClean="0"/>
              </a:p>
              <a:p>
                <a:pPr marL="0" indent="0">
                  <a:buNone/>
                </a:pPr>
                <a:r>
                  <a:rPr lang="tr-TR" dirty="0" smtClean="0"/>
                  <a:t>   Genelde sadece ortalama (</a:t>
                </a:r>
                <a:r>
                  <a:rPr lang="tr-TR" dirty="0" err="1" smtClean="0"/>
                  <a:t>mean</a:t>
                </a:r>
                <a:r>
                  <a:rPr lang="tr-TR" dirty="0" smtClean="0"/>
                  <a:t>) denilirse aritmetik ortalama kastedilir.</a:t>
                </a:r>
                <a:endParaRPr lang="en-US" dirty="0"/>
              </a:p>
              <a:p>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418731" y="1544665"/>
                <a:ext cx="8915400" cy="4592664"/>
              </a:xfrm>
              <a:blipFill rotWithShape="0">
                <a:blip r:embed="rId2"/>
                <a:stretch>
                  <a:fillRect l="-479" t="-663"/>
                </a:stretch>
              </a:blipFill>
            </p:spPr>
            <p:txBody>
              <a:bodyPr/>
              <a:lstStyle/>
              <a:p>
                <a:r>
                  <a:rPr lang="en-US">
                    <a:noFill/>
                  </a:rPr>
                  <a:t> </a:t>
                </a:r>
              </a:p>
            </p:txBody>
          </p:sp>
        </mc:Fallback>
      </mc:AlternateContent>
      <p:sp>
        <p:nvSpPr>
          <p:cNvPr id="4" name="Altbilgi Yer Tutucusu 3"/>
          <p:cNvSpPr>
            <a:spLocks noGrp="1"/>
          </p:cNvSpPr>
          <p:nvPr>
            <p:ph type="ftr" sz="quarter" idx="11"/>
          </p:nvPr>
        </p:nvSpPr>
        <p:spPr>
          <a:xfrm>
            <a:off x="186975" y="6492875"/>
            <a:ext cx="7619999" cy="365125"/>
          </a:xfrm>
        </p:spPr>
        <p:txBody>
          <a:bodyPr/>
          <a:lstStyle/>
          <a:p>
            <a:r>
              <a:rPr lang="en-US" dirty="0" smtClean="0"/>
              <a:t>R-Ladies Istanbul / 30.09.2017</a:t>
            </a:r>
            <a:endParaRPr lang="en-US" dirty="0"/>
          </a:p>
        </p:txBody>
      </p:sp>
    </p:spTree>
    <p:extLst>
      <p:ext uri="{BB962C8B-B14F-4D97-AF65-F5344CB8AC3E}">
        <p14:creationId xmlns:p14="http://schemas.microsoft.com/office/powerpoint/2010/main" val="3311812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389277"/>
            <a:ext cx="8911687" cy="804092"/>
          </a:xfrm>
        </p:spPr>
        <p:txBody>
          <a:bodyPr/>
          <a:lstStyle/>
          <a:p>
            <a:r>
              <a:rPr lang="tr-TR" dirty="0"/>
              <a:t>Aritmetik </a:t>
            </a:r>
            <a:r>
              <a:rPr lang="tr-TR" dirty="0" smtClean="0"/>
              <a:t>Ortalamanın Özellikleri</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589212" y="1394847"/>
                <a:ext cx="8915400" cy="5098028"/>
              </a:xfrm>
            </p:spPr>
            <p:txBody>
              <a:bodyPr>
                <a:normAutofit fontScale="92500"/>
              </a:bodyPr>
              <a:lstStyle/>
              <a:p>
                <a:r>
                  <a:rPr lang="tr-TR" dirty="0" smtClean="0"/>
                  <a:t>1. Veri kümesi içerisinde çok büyük veya çok küçük sapan veya uç  değerlerin bulunması aritmetik ortalamanın dağılımı temsil yeteneğini zayıflatır.</a:t>
                </a:r>
              </a:p>
              <a:p>
                <a:pPr marL="0" indent="0">
                  <a:buNone/>
                </a:pPr>
                <a:r>
                  <a:rPr lang="tr-TR" dirty="0"/>
                  <a:t>	</a:t>
                </a:r>
                <a:r>
                  <a:rPr lang="tr-TR" dirty="0" smtClean="0"/>
                  <a:t>5.30		0.10		5.60		5.80		5.50</a:t>
                </a:r>
              </a:p>
              <a:p>
                <a:pPr marL="0" indent="0">
                  <a:buNone/>
                </a:pPr>
                <a:r>
                  <a:rPr lang="tr-TR" dirty="0"/>
                  <a:t>	</a:t>
                </a:r>
                <a:r>
                  <a:rPr lang="tr-TR" dirty="0" smtClean="0"/>
                  <a:t>Ortalama 4.46’dır. Burada 0.10 sapan değerdir. Bu değer ortalamayı küçülterek ortalamanın dağılımın konumunu temsil yeteneğini zayıflatır. Sapan değer olmasaydı ortalama 5.55 olacaktı.</a:t>
                </a:r>
              </a:p>
              <a:p>
                <a:pPr marL="285750"/>
                <a:r>
                  <a:rPr lang="tr-TR" dirty="0" smtClean="0"/>
                  <a:t>2. Aritmetik ortalama kolayca hesaplanır ve istatistiksel çıkarsama kuramlarında sıklıkla kullanılır.</a:t>
                </a:r>
              </a:p>
              <a:p>
                <a:pPr marL="285750"/>
                <a:r>
                  <a:rPr lang="tr-TR" dirty="0" smtClean="0"/>
                  <a:t>3. x değerlerinin (gözlem değerlerinin) ortalamadan farklarının toplamı sıfırdır.</a:t>
                </a:r>
              </a:p>
              <a:p>
                <a:pPr marL="285750"/>
                <a:r>
                  <a:rPr lang="tr-TR" dirty="0" smtClean="0"/>
                  <a:t>4. </a:t>
                </a:r>
                <a:r>
                  <a:rPr lang="tr-TR" dirty="0"/>
                  <a:t>x</a:t>
                </a:r>
                <a:r>
                  <a:rPr lang="tr-TR" dirty="0" smtClean="0"/>
                  <a:t> değerlerinin aritmetik ortalamadan sapmalarının kareleri toplamı minimumdur. Yani bu toplamı en küçük yapan x değeri aritmetik ortalamadır.</a:t>
                </a:r>
              </a:p>
              <a:p>
                <a:pPr marL="0" indent="0">
                  <a:buNone/>
                </a:pPr>
                <a:r>
                  <a:rPr lang="tr-TR" dirty="0"/>
                  <a:t>	</a:t>
                </a:r>
                <a:r>
                  <a:rPr lang="tr-TR" dirty="0" smtClean="0"/>
                  <a:t>S = </a:t>
                </a:r>
                <a14:m>
                  <m:oMath xmlns:m="http://schemas.openxmlformats.org/officeDocument/2006/math">
                    <m:nary>
                      <m:naryPr>
                        <m:chr m:val="∑"/>
                        <m:subHide m:val="on"/>
                        <m:supHide m:val="on"/>
                        <m:ctrlPr>
                          <a:rPr lang="tr-TR" i="1" smtClean="0">
                            <a:latin typeface="Cambria Math" panose="02040503050406030204" pitchFamily="18" charset="0"/>
                          </a:rPr>
                        </m:ctrlPr>
                      </m:naryPr>
                      <m:sub/>
                      <m:sup/>
                      <m:e>
                        <m:sSup>
                          <m:sSupPr>
                            <m:ctrlPr>
                              <a:rPr lang="tr-TR" i="1" smtClean="0">
                                <a:latin typeface="Cambria Math" panose="02040503050406030204" pitchFamily="18" charset="0"/>
                              </a:rPr>
                            </m:ctrlPr>
                          </m:sSupPr>
                          <m:e>
                            <m:d>
                              <m:dPr>
                                <m:ctrlPr>
                                  <a:rPr lang="tr-TR" i="1" smtClean="0">
                                    <a:latin typeface="Cambria Math" panose="02040503050406030204" pitchFamily="18" charset="0"/>
                                  </a:rPr>
                                </m:ctrlPr>
                              </m:dPr>
                              <m:e>
                                <m:sSub>
                                  <m:sSubPr>
                                    <m:ctrlPr>
                                      <a:rPr lang="tr-TR"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𝑖</m:t>
                                    </m:r>
                                  </m:sub>
                                </m:sSub>
                                <m:r>
                                  <a:rPr lang="tr-TR" b="0" i="1" smtClean="0">
                                    <a:latin typeface="Cambria Math" panose="02040503050406030204" pitchFamily="18" charset="0"/>
                                  </a:rPr>
                                  <m:t>−</m:t>
                                </m:r>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𝑥</m:t>
                                    </m:r>
                                  </m:e>
                                </m:acc>
                              </m:e>
                            </m:d>
                          </m:e>
                          <m:sup>
                            <m:r>
                              <a:rPr lang="tr-TR" b="0" i="1" smtClean="0">
                                <a:latin typeface="Cambria Math" panose="02040503050406030204" pitchFamily="18" charset="0"/>
                              </a:rPr>
                              <m:t>2</m:t>
                            </m:r>
                          </m:sup>
                        </m:sSup>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𝑚𝑖𝑛</m:t>
                        </m:r>
                      </m:e>
                    </m:nary>
                  </m:oMath>
                </a14:m>
                <a:endParaRPr lang="tr-TR" dirty="0" smtClean="0"/>
              </a:p>
              <a:p>
                <a:pPr marL="285750"/>
                <a:r>
                  <a:rPr lang="tr-TR" dirty="0" smtClean="0"/>
                  <a:t>5. Sınıflandırılmış verilerde açık uçlu sınıflar varsa aritmetik ortalama hesaplanmaz.</a:t>
                </a: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589212" y="1394847"/>
                <a:ext cx="8915400" cy="5098028"/>
              </a:xfrm>
              <a:blipFill rotWithShape="0">
                <a:blip r:embed="rId2"/>
                <a:stretch>
                  <a:fillRect l="-479" t="-359" r="-958"/>
                </a:stretch>
              </a:blipFill>
            </p:spPr>
            <p:txBody>
              <a:bodyPr/>
              <a:lstStyle/>
              <a:p>
                <a:r>
                  <a:rPr lang="en-US">
                    <a:noFill/>
                  </a:rPr>
                  <a:t> </a:t>
                </a:r>
              </a:p>
            </p:txBody>
          </p:sp>
        </mc:Fallback>
      </mc:AlternateContent>
      <p:sp>
        <p:nvSpPr>
          <p:cNvPr id="4" name="Altbilgi Yer Tutucusu 3"/>
          <p:cNvSpPr>
            <a:spLocks noGrp="1"/>
          </p:cNvSpPr>
          <p:nvPr>
            <p:ph type="ftr" sz="quarter" idx="11"/>
          </p:nvPr>
        </p:nvSpPr>
        <p:spPr>
          <a:xfrm>
            <a:off x="186975" y="6492875"/>
            <a:ext cx="7619999" cy="365125"/>
          </a:xfrm>
        </p:spPr>
        <p:txBody>
          <a:bodyPr/>
          <a:lstStyle/>
          <a:p>
            <a:r>
              <a:rPr lang="en-US" dirty="0" smtClean="0"/>
              <a:t>R-Ladies Istanbul / 30.09.2017</a:t>
            </a:r>
            <a:endParaRPr lang="en-US" dirty="0"/>
          </a:p>
        </p:txBody>
      </p:sp>
    </p:spTree>
    <p:extLst>
      <p:ext uri="{BB962C8B-B14F-4D97-AF65-F5344CB8AC3E}">
        <p14:creationId xmlns:p14="http://schemas.microsoft.com/office/powerpoint/2010/main" val="8694073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Empty"/>
</p:tagLst>
</file>

<file path=ppt/theme/theme1.xml><?xml version="1.0" encoding="utf-8"?>
<a:theme xmlns:a="http://schemas.openxmlformats.org/drawingml/2006/main" name="Duman">
  <a:themeElements>
    <a:clrScheme name="Karma">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1359</TotalTime>
  <Words>1684</Words>
  <Application>Microsoft Office PowerPoint</Application>
  <PresentationFormat>Widescreen</PresentationFormat>
  <Paragraphs>305</Paragraphs>
  <Slides>64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Century Gothic</vt:lpstr>
      <vt:lpstr>Wingdings</vt:lpstr>
      <vt:lpstr>Wingdings 3</vt:lpstr>
      <vt:lpstr>Duman</vt:lpstr>
      <vt:lpstr>Temel İstatistik-1</vt:lpstr>
      <vt:lpstr>Genel Konu Başlıkları</vt:lpstr>
      <vt:lpstr>Değişken ve Ölçek Türleri</vt:lpstr>
      <vt:lpstr>Nicel Değişkenlerin( Oran ve Aralık Ölçek) Betimleyici Özellikleri</vt:lpstr>
      <vt:lpstr>Merkezi Eğilim (Konum) Ölçüleri</vt:lpstr>
      <vt:lpstr>Dağılma (Değişkenlik) Ölçüleri</vt:lpstr>
      <vt:lpstr>Dağılımın Şekli (Shape of Distribution)</vt:lpstr>
      <vt:lpstr>Aritmetik Ortalama</vt:lpstr>
      <vt:lpstr>Aritmetik Ortalamanın Özellikleri</vt:lpstr>
      <vt:lpstr>R ile Uygulama</vt:lpstr>
      <vt:lpstr>Ortanca (Medyan)</vt:lpstr>
      <vt:lpstr>Medyanın Özellikleri</vt:lpstr>
      <vt:lpstr>R ile Uygulama</vt:lpstr>
      <vt:lpstr>Mod (Tepe değeri)</vt:lpstr>
      <vt:lpstr>R ile Uygulama</vt:lpstr>
      <vt:lpstr>Aritmetik ortalama, medyan ve mod</vt:lpstr>
      <vt:lpstr>PowerPoint Presentation</vt:lpstr>
      <vt:lpstr>PowerPoint Presentation</vt:lpstr>
      <vt:lpstr>PowerPoint Presentation</vt:lpstr>
      <vt:lpstr>R ile Uygulama</vt:lpstr>
      <vt:lpstr>PowerPoint Presentation</vt:lpstr>
      <vt:lpstr>PowerPoint Presentation</vt:lpstr>
      <vt:lpstr>PowerPoint Presentation</vt:lpstr>
      <vt:lpstr>R ile Uygulama</vt:lpstr>
      <vt:lpstr>Kareli Ortalama</vt:lpstr>
      <vt:lpstr>BÖLENLER: Kartil, Desil ve yüzdelikler (veya santiller)</vt:lpstr>
      <vt:lpstr>PowerPoint Presentation</vt:lpstr>
      <vt:lpstr>PowerPoint Presentation</vt:lpstr>
      <vt:lpstr>PowerPoint Presentation</vt:lpstr>
      <vt:lpstr>R ile Uygulama</vt:lpstr>
      <vt:lpstr>Değişkenlik ve Asimetri Ölçüleri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ile Uygulama</vt:lpstr>
      <vt:lpstr> HİSTOGRAM (Dağılım Dikdörtgenleri)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ile Uygulama</vt:lpstr>
      <vt:lpstr>PowerPoint Presentation</vt:lpstr>
      <vt:lpstr>PowerPoint Presentation</vt:lpstr>
      <vt:lpstr>PowerPoint Presentation</vt:lpstr>
      <vt:lpstr>PowerPoint Presentation</vt:lpstr>
      <vt:lpstr>PowerPoint Presentation</vt:lpstr>
      <vt:lpstr>PowerPoint Presentation</vt:lpstr>
      <vt:lpstr>R ile Uygulama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İstatistik</dc:title>
  <dc:creator>PC</dc:creator>
  <cp:lastModifiedBy>Mehmet Ali Ekmiş</cp:lastModifiedBy>
  <cp:revision>145</cp:revision>
  <dcterms:created xsi:type="dcterms:W3CDTF">2017-09-26T06:50:58Z</dcterms:created>
  <dcterms:modified xsi:type="dcterms:W3CDTF">2017-09-27T21:21:06Z</dcterms:modified>
</cp:coreProperties>
</file>