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93" r:id="rId3"/>
    <p:sldId id="292" r:id="rId4"/>
    <p:sldId id="257" r:id="rId5"/>
    <p:sldId id="289" r:id="rId6"/>
    <p:sldId id="260" r:id="rId7"/>
    <p:sldId id="259" r:id="rId8"/>
    <p:sldId id="295" r:id="rId9"/>
    <p:sldId id="271" r:id="rId10"/>
    <p:sldId id="272" r:id="rId11"/>
    <p:sldId id="297" r:id="rId12"/>
    <p:sldId id="298" r:id="rId13"/>
    <p:sldId id="274" r:id="rId14"/>
    <p:sldId id="264" r:id="rId15"/>
    <p:sldId id="278" r:id="rId16"/>
    <p:sldId id="266" r:id="rId17"/>
    <p:sldId id="285" r:id="rId18"/>
    <p:sldId id="269" r:id="rId19"/>
    <p:sldId id="288" r:id="rId20"/>
    <p:sldId id="30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A0618-67B1-4824-9194-7DEE38A6B1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9C2706-D2E8-406E-B10A-80EF07364424}">
      <dgm:prSet/>
      <dgm:spPr/>
      <dgm:t>
        <a:bodyPr/>
        <a:lstStyle/>
        <a:p>
          <a:r>
            <a:rPr lang="tr-TR"/>
            <a:t>Yoğunluk</a:t>
          </a:r>
          <a:endParaRPr lang="en-US"/>
        </a:p>
      </dgm:t>
    </dgm:pt>
    <dgm:pt modelId="{557FB519-A005-45A1-88DB-50D0F55D235B}" type="parTrans" cxnId="{3C9DE029-BC7C-4DD2-8CF2-586014E1650B}">
      <dgm:prSet/>
      <dgm:spPr/>
      <dgm:t>
        <a:bodyPr/>
        <a:lstStyle/>
        <a:p>
          <a:endParaRPr lang="en-US"/>
        </a:p>
      </dgm:t>
    </dgm:pt>
    <dgm:pt modelId="{EB09ED1F-54CA-4E38-884C-13389DC71296}" type="sibTrans" cxnId="{3C9DE029-BC7C-4DD2-8CF2-586014E1650B}">
      <dgm:prSet/>
      <dgm:spPr/>
      <dgm:t>
        <a:bodyPr/>
        <a:lstStyle/>
        <a:p>
          <a:endParaRPr lang="en-US"/>
        </a:p>
      </dgm:t>
    </dgm:pt>
    <dgm:pt modelId="{4E10C352-4C30-41A9-BA43-D45539FD8B3C}">
      <dgm:prSet/>
      <dgm:spPr/>
      <dgm:t>
        <a:bodyPr/>
        <a:lstStyle/>
        <a:p>
          <a:r>
            <a:rPr lang="tr-TR"/>
            <a:t>Büyüklük</a:t>
          </a:r>
          <a:endParaRPr lang="en-US"/>
        </a:p>
      </dgm:t>
    </dgm:pt>
    <dgm:pt modelId="{366CF1CC-8CC1-4019-9D9E-1DAA3C4E911E}" type="parTrans" cxnId="{883FCCE9-0861-430A-B4DE-39262E498100}">
      <dgm:prSet/>
      <dgm:spPr/>
      <dgm:t>
        <a:bodyPr/>
        <a:lstStyle/>
        <a:p>
          <a:endParaRPr lang="en-US"/>
        </a:p>
      </dgm:t>
    </dgm:pt>
    <dgm:pt modelId="{309FFDF1-3568-4CDE-A0E5-26C012707AFC}" type="sibTrans" cxnId="{883FCCE9-0861-430A-B4DE-39262E498100}">
      <dgm:prSet/>
      <dgm:spPr/>
      <dgm:t>
        <a:bodyPr/>
        <a:lstStyle/>
        <a:p>
          <a:endParaRPr lang="en-US"/>
        </a:p>
      </dgm:t>
    </dgm:pt>
    <dgm:pt modelId="{B0599847-9F22-443B-9190-E8CB550D9921}">
      <dgm:prSet/>
      <dgm:spPr/>
      <dgm:t>
        <a:bodyPr/>
        <a:lstStyle/>
        <a:p>
          <a:r>
            <a:rPr lang="tr-TR"/>
            <a:t>Yarıçap</a:t>
          </a:r>
          <a:endParaRPr lang="en-US"/>
        </a:p>
      </dgm:t>
    </dgm:pt>
    <dgm:pt modelId="{0F6120B5-1126-47CA-A6D8-D2FF28355442}" type="parTrans" cxnId="{ACB1D588-DA07-4FD5-B909-FF0FF1045494}">
      <dgm:prSet/>
      <dgm:spPr/>
      <dgm:t>
        <a:bodyPr/>
        <a:lstStyle/>
        <a:p>
          <a:endParaRPr lang="en-US"/>
        </a:p>
      </dgm:t>
    </dgm:pt>
    <dgm:pt modelId="{42E50BA8-CB06-4A05-AFC2-40C374CDA22D}" type="sibTrans" cxnId="{ACB1D588-DA07-4FD5-B909-FF0FF1045494}">
      <dgm:prSet/>
      <dgm:spPr/>
      <dgm:t>
        <a:bodyPr/>
        <a:lstStyle/>
        <a:p>
          <a:endParaRPr lang="en-US"/>
        </a:p>
      </dgm:t>
    </dgm:pt>
    <dgm:pt modelId="{F06D0989-8B87-4832-8EF3-7DFAEE06D2EC}">
      <dgm:prSet/>
      <dgm:spPr/>
      <dgm:t>
        <a:bodyPr/>
        <a:lstStyle/>
        <a:p>
          <a:r>
            <a:rPr lang="tr-TR"/>
            <a:t>Derece</a:t>
          </a:r>
          <a:endParaRPr lang="en-US"/>
        </a:p>
      </dgm:t>
    </dgm:pt>
    <dgm:pt modelId="{FB587220-77CF-4FA5-BEEF-CE51DAAC1416}" type="parTrans" cxnId="{11FD4632-6340-452D-B33D-A2B36B29B20A}">
      <dgm:prSet/>
      <dgm:spPr/>
      <dgm:t>
        <a:bodyPr/>
        <a:lstStyle/>
        <a:p>
          <a:endParaRPr lang="en-US"/>
        </a:p>
      </dgm:t>
    </dgm:pt>
    <dgm:pt modelId="{73DD7390-48DF-4C10-AEDD-2EDCD11C7755}" type="sibTrans" cxnId="{11FD4632-6340-452D-B33D-A2B36B29B20A}">
      <dgm:prSet/>
      <dgm:spPr/>
      <dgm:t>
        <a:bodyPr/>
        <a:lstStyle/>
        <a:p>
          <a:endParaRPr lang="en-US"/>
        </a:p>
      </dgm:t>
    </dgm:pt>
    <dgm:pt modelId="{EB38D7D7-3C4B-4DE2-9D22-8A5EE81F0815}">
      <dgm:prSet/>
      <dgm:spPr/>
      <dgm:t>
        <a:bodyPr/>
        <a:lstStyle/>
        <a:p>
          <a:r>
            <a:rPr lang="tr-TR"/>
            <a:t>Merkezilik</a:t>
          </a:r>
          <a:endParaRPr lang="en-US"/>
        </a:p>
      </dgm:t>
    </dgm:pt>
    <dgm:pt modelId="{DA5A7567-EE52-4021-8B6B-941F409807D0}" type="parTrans" cxnId="{3D918E26-F4BE-4457-BFB8-555B9B6B722C}">
      <dgm:prSet/>
      <dgm:spPr/>
      <dgm:t>
        <a:bodyPr/>
        <a:lstStyle/>
        <a:p>
          <a:endParaRPr lang="en-US"/>
        </a:p>
      </dgm:t>
    </dgm:pt>
    <dgm:pt modelId="{0020B2C5-5DEC-4C13-89E7-737686014EE6}" type="sibTrans" cxnId="{3D918E26-F4BE-4457-BFB8-555B9B6B722C}">
      <dgm:prSet/>
      <dgm:spPr/>
      <dgm:t>
        <a:bodyPr/>
        <a:lstStyle/>
        <a:p>
          <a:endParaRPr lang="en-US"/>
        </a:p>
      </dgm:t>
    </dgm:pt>
    <dgm:pt modelId="{8468E0D7-9582-4B54-8349-3776BE3F6EF1}">
      <dgm:prSet/>
      <dgm:spPr/>
      <dgm:t>
        <a:bodyPr/>
        <a:lstStyle/>
        <a:p>
          <a:r>
            <a:rPr lang="tr-TR"/>
            <a:t>Modülerlik</a:t>
          </a:r>
          <a:endParaRPr lang="en-US"/>
        </a:p>
      </dgm:t>
    </dgm:pt>
    <dgm:pt modelId="{53A40F6F-A589-44CA-BE47-8D0F2CB0F08A}" type="parTrans" cxnId="{6FBF4461-D5F7-4BEC-8A1A-F409518F1381}">
      <dgm:prSet/>
      <dgm:spPr/>
      <dgm:t>
        <a:bodyPr/>
        <a:lstStyle/>
        <a:p>
          <a:endParaRPr lang="en-US"/>
        </a:p>
      </dgm:t>
    </dgm:pt>
    <dgm:pt modelId="{DA086BA7-9C64-45F6-A424-31CD4E77BA3C}" type="sibTrans" cxnId="{6FBF4461-D5F7-4BEC-8A1A-F409518F1381}">
      <dgm:prSet/>
      <dgm:spPr/>
      <dgm:t>
        <a:bodyPr/>
        <a:lstStyle/>
        <a:p>
          <a:endParaRPr lang="en-US"/>
        </a:p>
      </dgm:t>
    </dgm:pt>
    <dgm:pt modelId="{8A8FBEE0-2055-4FE9-985C-F5CC2C21A53B}" type="pres">
      <dgm:prSet presAssocID="{D33A0618-67B1-4824-9194-7DEE38A6B1FB}" presName="Name0" presStyleCnt="0">
        <dgm:presLayoutVars>
          <dgm:dir/>
          <dgm:animLvl val="lvl"/>
          <dgm:resizeHandles val="exact"/>
        </dgm:presLayoutVars>
      </dgm:prSet>
      <dgm:spPr/>
    </dgm:pt>
    <dgm:pt modelId="{8E2C5FC4-5CCF-46C4-A19B-B2E6578A2A63}" type="pres">
      <dgm:prSet presAssocID="{BB9C2706-D2E8-406E-B10A-80EF07364424}" presName="linNode" presStyleCnt="0"/>
      <dgm:spPr/>
    </dgm:pt>
    <dgm:pt modelId="{A65E39FF-6A38-434E-8DCC-02FA07A36143}" type="pres">
      <dgm:prSet presAssocID="{BB9C2706-D2E8-406E-B10A-80EF0736442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26842F9-93AA-4F45-B599-790AFA4E0C6F}" type="pres">
      <dgm:prSet presAssocID="{EB09ED1F-54CA-4E38-884C-13389DC71296}" presName="sp" presStyleCnt="0"/>
      <dgm:spPr/>
    </dgm:pt>
    <dgm:pt modelId="{C5C5A045-EB86-4176-A8E6-29C05E82283E}" type="pres">
      <dgm:prSet presAssocID="{4E10C352-4C30-41A9-BA43-D45539FD8B3C}" presName="linNode" presStyleCnt="0"/>
      <dgm:spPr/>
    </dgm:pt>
    <dgm:pt modelId="{DC134ABA-CDD9-47D0-9DC9-15781391509B}" type="pres">
      <dgm:prSet presAssocID="{4E10C352-4C30-41A9-BA43-D45539FD8B3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F1981E9-9C23-47FD-9AFD-3A5580E679CC}" type="pres">
      <dgm:prSet presAssocID="{309FFDF1-3568-4CDE-A0E5-26C012707AFC}" presName="sp" presStyleCnt="0"/>
      <dgm:spPr/>
    </dgm:pt>
    <dgm:pt modelId="{8F74146E-4899-410D-825A-CEBD0CCC8250}" type="pres">
      <dgm:prSet presAssocID="{B0599847-9F22-443B-9190-E8CB550D9921}" presName="linNode" presStyleCnt="0"/>
      <dgm:spPr/>
    </dgm:pt>
    <dgm:pt modelId="{C2CD527D-0E20-45FF-880A-0B716EA35D42}" type="pres">
      <dgm:prSet presAssocID="{B0599847-9F22-443B-9190-E8CB550D992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EF129492-96C1-4798-9811-9BDFD59186AE}" type="pres">
      <dgm:prSet presAssocID="{42E50BA8-CB06-4A05-AFC2-40C374CDA22D}" presName="sp" presStyleCnt="0"/>
      <dgm:spPr/>
    </dgm:pt>
    <dgm:pt modelId="{4B932A13-F37D-4D23-A0FD-F84E08D7F0B6}" type="pres">
      <dgm:prSet presAssocID="{F06D0989-8B87-4832-8EF3-7DFAEE06D2EC}" presName="linNode" presStyleCnt="0"/>
      <dgm:spPr/>
    </dgm:pt>
    <dgm:pt modelId="{A741D907-4EF0-4B89-B74E-6A199634ABDC}" type="pres">
      <dgm:prSet presAssocID="{F06D0989-8B87-4832-8EF3-7DFAEE06D2EC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149C1DC-8A19-4F56-A778-57B7E1B2FDF8}" type="pres">
      <dgm:prSet presAssocID="{73DD7390-48DF-4C10-AEDD-2EDCD11C7755}" presName="sp" presStyleCnt="0"/>
      <dgm:spPr/>
    </dgm:pt>
    <dgm:pt modelId="{AE0994D9-8336-4FBE-B6C5-970947F50211}" type="pres">
      <dgm:prSet presAssocID="{EB38D7D7-3C4B-4DE2-9D22-8A5EE81F0815}" presName="linNode" presStyleCnt="0"/>
      <dgm:spPr/>
    </dgm:pt>
    <dgm:pt modelId="{9CC3E3C8-7F2F-47A3-80E1-20A17A1EBD6B}" type="pres">
      <dgm:prSet presAssocID="{EB38D7D7-3C4B-4DE2-9D22-8A5EE81F081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9277B17-7053-457B-BE8A-3128FE1B1ADF}" type="pres">
      <dgm:prSet presAssocID="{0020B2C5-5DEC-4C13-89E7-737686014EE6}" presName="sp" presStyleCnt="0"/>
      <dgm:spPr/>
    </dgm:pt>
    <dgm:pt modelId="{AD387373-7BE6-4C7B-B978-39A9D038C8D5}" type="pres">
      <dgm:prSet presAssocID="{8468E0D7-9582-4B54-8349-3776BE3F6EF1}" presName="linNode" presStyleCnt="0"/>
      <dgm:spPr/>
    </dgm:pt>
    <dgm:pt modelId="{91BE5D61-7A99-44C2-A25D-C48014D138B1}" type="pres">
      <dgm:prSet presAssocID="{8468E0D7-9582-4B54-8349-3776BE3F6EF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65E8F1E-7A21-44D4-B443-916AFEAAFD03}" type="presOf" srcId="{EB38D7D7-3C4B-4DE2-9D22-8A5EE81F0815}" destId="{9CC3E3C8-7F2F-47A3-80E1-20A17A1EBD6B}" srcOrd="0" destOrd="0" presId="urn:microsoft.com/office/officeart/2005/8/layout/vList5"/>
    <dgm:cxn modelId="{912AC81E-8938-4F91-B0CA-E4CEFDD4841A}" type="presOf" srcId="{4E10C352-4C30-41A9-BA43-D45539FD8B3C}" destId="{DC134ABA-CDD9-47D0-9DC9-15781391509B}" srcOrd="0" destOrd="0" presId="urn:microsoft.com/office/officeart/2005/8/layout/vList5"/>
    <dgm:cxn modelId="{3D918E26-F4BE-4457-BFB8-555B9B6B722C}" srcId="{D33A0618-67B1-4824-9194-7DEE38A6B1FB}" destId="{EB38D7D7-3C4B-4DE2-9D22-8A5EE81F0815}" srcOrd="4" destOrd="0" parTransId="{DA5A7567-EE52-4021-8B6B-941F409807D0}" sibTransId="{0020B2C5-5DEC-4C13-89E7-737686014EE6}"/>
    <dgm:cxn modelId="{3C9DE029-BC7C-4DD2-8CF2-586014E1650B}" srcId="{D33A0618-67B1-4824-9194-7DEE38A6B1FB}" destId="{BB9C2706-D2E8-406E-B10A-80EF07364424}" srcOrd="0" destOrd="0" parTransId="{557FB519-A005-45A1-88DB-50D0F55D235B}" sibTransId="{EB09ED1F-54CA-4E38-884C-13389DC71296}"/>
    <dgm:cxn modelId="{11FD4632-6340-452D-B33D-A2B36B29B20A}" srcId="{D33A0618-67B1-4824-9194-7DEE38A6B1FB}" destId="{F06D0989-8B87-4832-8EF3-7DFAEE06D2EC}" srcOrd="3" destOrd="0" parTransId="{FB587220-77CF-4FA5-BEEF-CE51DAAC1416}" sibTransId="{73DD7390-48DF-4C10-AEDD-2EDCD11C7755}"/>
    <dgm:cxn modelId="{345E0541-F9E8-47BF-8894-3E254D168325}" type="presOf" srcId="{B0599847-9F22-443B-9190-E8CB550D9921}" destId="{C2CD527D-0E20-45FF-880A-0B716EA35D42}" srcOrd="0" destOrd="0" presId="urn:microsoft.com/office/officeart/2005/8/layout/vList5"/>
    <dgm:cxn modelId="{6FBF4461-D5F7-4BEC-8A1A-F409518F1381}" srcId="{D33A0618-67B1-4824-9194-7DEE38A6B1FB}" destId="{8468E0D7-9582-4B54-8349-3776BE3F6EF1}" srcOrd="5" destOrd="0" parTransId="{53A40F6F-A589-44CA-BE47-8D0F2CB0F08A}" sibTransId="{DA086BA7-9C64-45F6-A424-31CD4E77BA3C}"/>
    <dgm:cxn modelId="{1558896E-833A-43A8-973D-0170C7BC5C37}" type="presOf" srcId="{8468E0D7-9582-4B54-8349-3776BE3F6EF1}" destId="{91BE5D61-7A99-44C2-A25D-C48014D138B1}" srcOrd="0" destOrd="0" presId="urn:microsoft.com/office/officeart/2005/8/layout/vList5"/>
    <dgm:cxn modelId="{A9221175-86FC-48B4-856A-1E70BFE707B7}" type="presOf" srcId="{BB9C2706-D2E8-406E-B10A-80EF07364424}" destId="{A65E39FF-6A38-434E-8DCC-02FA07A36143}" srcOrd="0" destOrd="0" presId="urn:microsoft.com/office/officeart/2005/8/layout/vList5"/>
    <dgm:cxn modelId="{ACB1D588-DA07-4FD5-B909-FF0FF1045494}" srcId="{D33A0618-67B1-4824-9194-7DEE38A6B1FB}" destId="{B0599847-9F22-443B-9190-E8CB550D9921}" srcOrd="2" destOrd="0" parTransId="{0F6120B5-1126-47CA-A6D8-D2FF28355442}" sibTransId="{42E50BA8-CB06-4A05-AFC2-40C374CDA22D}"/>
    <dgm:cxn modelId="{9370E39B-BC84-40A9-9D6C-FED747D151B6}" type="presOf" srcId="{F06D0989-8B87-4832-8EF3-7DFAEE06D2EC}" destId="{A741D907-4EF0-4B89-B74E-6A199634ABDC}" srcOrd="0" destOrd="0" presId="urn:microsoft.com/office/officeart/2005/8/layout/vList5"/>
    <dgm:cxn modelId="{31E0EFAD-43ED-44CB-B808-D798D722345A}" type="presOf" srcId="{D33A0618-67B1-4824-9194-7DEE38A6B1FB}" destId="{8A8FBEE0-2055-4FE9-985C-F5CC2C21A53B}" srcOrd="0" destOrd="0" presId="urn:microsoft.com/office/officeart/2005/8/layout/vList5"/>
    <dgm:cxn modelId="{883FCCE9-0861-430A-B4DE-39262E498100}" srcId="{D33A0618-67B1-4824-9194-7DEE38A6B1FB}" destId="{4E10C352-4C30-41A9-BA43-D45539FD8B3C}" srcOrd="1" destOrd="0" parTransId="{366CF1CC-8CC1-4019-9D9E-1DAA3C4E911E}" sibTransId="{309FFDF1-3568-4CDE-A0E5-26C012707AFC}"/>
    <dgm:cxn modelId="{5CC43752-A220-4CD2-B467-C338703D6261}" type="presParOf" srcId="{8A8FBEE0-2055-4FE9-985C-F5CC2C21A53B}" destId="{8E2C5FC4-5CCF-46C4-A19B-B2E6578A2A63}" srcOrd="0" destOrd="0" presId="urn:microsoft.com/office/officeart/2005/8/layout/vList5"/>
    <dgm:cxn modelId="{ABBBA415-97A1-4687-B1B0-4A80D6E17156}" type="presParOf" srcId="{8E2C5FC4-5CCF-46C4-A19B-B2E6578A2A63}" destId="{A65E39FF-6A38-434E-8DCC-02FA07A36143}" srcOrd="0" destOrd="0" presId="urn:microsoft.com/office/officeart/2005/8/layout/vList5"/>
    <dgm:cxn modelId="{966C21D8-FBE2-4002-80F0-56D637F32DC9}" type="presParOf" srcId="{8A8FBEE0-2055-4FE9-985C-F5CC2C21A53B}" destId="{026842F9-93AA-4F45-B599-790AFA4E0C6F}" srcOrd="1" destOrd="0" presId="urn:microsoft.com/office/officeart/2005/8/layout/vList5"/>
    <dgm:cxn modelId="{23C844CA-C972-4B4B-B1E6-3DFE96103126}" type="presParOf" srcId="{8A8FBEE0-2055-4FE9-985C-F5CC2C21A53B}" destId="{C5C5A045-EB86-4176-A8E6-29C05E82283E}" srcOrd="2" destOrd="0" presId="urn:microsoft.com/office/officeart/2005/8/layout/vList5"/>
    <dgm:cxn modelId="{6988A599-41FA-49C7-96CE-F6B5821801B2}" type="presParOf" srcId="{C5C5A045-EB86-4176-A8E6-29C05E82283E}" destId="{DC134ABA-CDD9-47D0-9DC9-15781391509B}" srcOrd="0" destOrd="0" presId="urn:microsoft.com/office/officeart/2005/8/layout/vList5"/>
    <dgm:cxn modelId="{805D02F4-2E51-4310-B638-C7918157F4D0}" type="presParOf" srcId="{8A8FBEE0-2055-4FE9-985C-F5CC2C21A53B}" destId="{CF1981E9-9C23-47FD-9AFD-3A5580E679CC}" srcOrd="3" destOrd="0" presId="urn:microsoft.com/office/officeart/2005/8/layout/vList5"/>
    <dgm:cxn modelId="{5583FF01-447E-4829-BBDB-255BD1CAD35E}" type="presParOf" srcId="{8A8FBEE0-2055-4FE9-985C-F5CC2C21A53B}" destId="{8F74146E-4899-410D-825A-CEBD0CCC8250}" srcOrd="4" destOrd="0" presId="urn:microsoft.com/office/officeart/2005/8/layout/vList5"/>
    <dgm:cxn modelId="{6521B854-5058-410D-BA22-78D7B22A5855}" type="presParOf" srcId="{8F74146E-4899-410D-825A-CEBD0CCC8250}" destId="{C2CD527D-0E20-45FF-880A-0B716EA35D42}" srcOrd="0" destOrd="0" presId="urn:microsoft.com/office/officeart/2005/8/layout/vList5"/>
    <dgm:cxn modelId="{724BA797-A3B4-42AD-A5EB-DFFAADBDB649}" type="presParOf" srcId="{8A8FBEE0-2055-4FE9-985C-F5CC2C21A53B}" destId="{EF129492-96C1-4798-9811-9BDFD59186AE}" srcOrd="5" destOrd="0" presId="urn:microsoft.com/office/officeart/2005/8/layout/vList5"/>
    <dgm:cxn modelId="{02EEB95E-4B53-4298-BAED-E8409DD7707A}" type="presParOf" srcId="{8A8FBEE0-2055-4FE9-985C-F5CC2C21A53B}" destId="{4B932A13-F37D-4D23-A0FD-F84E08D7F0B6}" srcOrd="6" destOrd="0" presId="urn:microsoft.com/office/officeart/2005/8/layout/vList5"/>
    <dgm:cxn modelId="{B6CECED2-BE30-4407-9B5A-A0E85E050769}" type="presParOf" srcId="{4B932A13-F37D-4D23-A0FD-F84E08D7F0B6}" destId="{A741D907-4EF0-4B89-B74E-6A199634ABDC}" srcOrd="0" destOrd="0" presId="urn:microsoft.com/office/officeart/2005/8/layout/vList5"/>
    <dgm:cxn modelId="{D335E63A-475F-4A2C-979B-63E17D4EF864}" type="presParOf" srcId="{8A8FBEE0-2055-4FE9-985C-F5CC2C21A53B}" destId="{F149C1DC-8A19-4F56-A778-57B7E1B2FDF8}" srcOrd="7" destOrd="0" presId="urn:microsoft.com/office/officeart/2005/8/layout/vList5"/>
    <dgm:cxn modelId="{34DC2017-7E8F-41A3-A947-B622533D4561}" type="presParOf" srcId="{8A8FBEE0-2055-4FE9-985C-F5CC2C21A53B}" destId="{AE0994D9-8336-4FBE-B6C5-970947F50211}" srcOrd="8" destOrd="0" presId="urn:microsoft.com/office/officeart/2005/8/layout/vList5"/>
    <dgm:cxn modelId="{8559B1A6-36C0-4AAE-8F0B-EB484F019A2D}" type="presParOf" srcId="{AE0994D9-8336-4FBE-B6C5-970947F50211}" destId="{9CC3E3C8-7F2F-47A3-80E1-20A17A1EBD6B}" srcOrd="0" destOrd="0" presId="urn:microsoft.com/office/officeart/2005/8/layout/vList5"/>
    <dgm:cxn modelId="{79D143CD-08EE-4ED6-A7D8-6405E8EC754E}" type="presParOf" srcId="{8A8FBEE0-2055-4FE9-985C-F5CC2C21A53B}" destId="{69277B17-7053-457B-BE8A-3128FE1B1ADF}" srcOrd="9" destOrd="0" presId="urn:microsoft.com/office/officeart/2005/8/layout/vList5"/>
    <dgm:cxn modelId="{2CD8DDBF-C525-4803-999B-9BB92E5AF121}" type="presParOf" srcId="{8A8FBEE0-2055-4FE9-985C-F5CC2C21A53B}" destId="{AD387373-7BE6-4C7B-B978-39A9D038C8D5}" srcOrd="10" destOrd="0" presId="urn:microsoft.com/office/officeart/2005/8/layout/vList5"/>
    <dgm:cxn modelId="{18BE504D-9EA9-4E5E-AE40-6E7E22B17931}" type="presParOf" srcId="{AD387373-7BE6-4C7B-B978-39A9D038C8D5}" destId="{91BE5D61-7A99-44C2-A25D-C48014D138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A26CB-430F-48DB-9EE7-FDB906800D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78ECFA-B4AE-4039-9DE5-D39CF930D1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Kurumsal Bağlar</a:t>
          </a:r>
          <a:endParaRPr lang="en-US"/>
        </a:p>
      </dgm:t>
    </dgm:pt>
    <dgm:pt modelId="{43D48C22-FD84-4A44-9DD8-A6EB68879111}" type="parTrans" cxnId="{4FB9BEC8-519A-440E-B68A-F92AEB38274E}">
      <dgm:prSet/>
      <dgm:spPr/>
      <dgm:t>
        <a:bodyPr/>
        <a:lstStyle/>
        <a:p>
          <a:endParaRPr lang="en-US"/>
        </a:p>
      </dgm:t>
    </dgm:pt>
    <dgm:pt modelId="{D14C1BF3-7000-4A56-831F-A9B8AF7E80E9}" type="sibTrans" cxnId="{4FB9BEC8-519A-440E-B68A-F92AEB3827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581679-0FC4-4F27-9BA6-AF1E359008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Sınıf oluşumu</a:t>
          </a:r>
          <a:endParaRPr lang="en-US"/>
        </a:p>
      </dgm:t>
    </dgm:pt>
    <dgm:pt modelId="{5F1642A0-2825-4D45-BF5A-01FAC5807F26}" type="parTrans" cxnId="{84163F34-40C6-43C8-86D3-5E7E58505211}">
      <dgm:prSet/>
      <dgm:spPr/>
      <dgm:t>
        <a:bodyPr/>
        <a:lstStyle/>
        <a:p>
          <a:endParaRPr lang="en-US"/>
        </a:p>
      </dgm:t>
    </dgm:pt>
    <dgm:pt modelId="{586444D0-8555-4157-85CD-36AD7024710B}" type="sibTrans" cxnId="{84163F34-40C6-43C8-86D3-5E7E585052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4825AC-607B-42DB-94D9-498C6874A3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Suç tespiti</a:t>
          </a:r>
          <a:endParaRPr lang="en-US"/>
        </a:p>
      </dgm:t>
    </dgm:pt>
    <dgm:pt modelId="{CDD77355-0A5C-4DBC-B2AC-9C8BB94C871C}" type="parTrans" cxnId="{2F85CD76-C9C0-4D18-9D6D-A8DF70590180}">
      <dgm:prSet/>
      <dgm:spPr/>
      <dgm:t>
        <a:bodyPr/>
        <a:lstStyle/>
        <a:p>
          <a:endParaRPr lang="en-US"/>
        </a:p>
      </dgm:t>
    </dgm:pt>
    <dgm:pt modelId="{CAB85068-3F1D-486E-8965-F5C74EA68FE5}" type="sibTrans" cxnId="{2F85CD76-C9C0-4D18-9D6D-A8DF705901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0347C2-A01B-4E9E-8942-662025E694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Salgın tespiti</a:t>
          </a:r>
          <a:endParaRPr lang="en-US"/>
        </a:p>
      </dgm:t>
    </dgm:pt>
    <dgm:pt modelId="{45E8280D-494D-4740-AD24-A34DB5749563}" type="parTrans" cxnId="{B318ED42-E3FE-40C4-AB9B-E950F8D6846E}">
      <dgm:prSet/>
      <dgm:spPr/>
      <dgm:t>
        <a:bodyPr/>
        <a:lstStyle/>
        <a:p>
          <a:endParaRPr lang="en-US"/>
        </a:p>
      </dgm:t>
    </dgm:pt>
    <dgm:pt modelId="{ADDCD20F-330B-4318-897E-BBCA86E93069}" type="sibTrans" cxnId="{B318ED42-E3FE-40C4-AB9B-E950F8D684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7034E4-53F4-4A51-9F30-2D06790245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Fikirlerin paylaşılması</a:t>
          </a:r>
          <a:endParaRPr lang="en-US"/>
        </a:p>
      </dgm:t>
    </dgm:pt>
    <dgm:pt modelId="{2D1D7132-ED38-4BDF-BFA9-19F2AC854570}" type="parTrans" cxnId="{5648647F-823B-4E0B-A8F6-C0CFFDACF522}">
      <dgm:prSet/>
      <dgm:spPr/>
      <dgm:t>
        <a:bodyPr/>
        <a:lstStyle/>
        <a:p>
          <a:endParaRPr lang="en-US"/>
        </a:p>
      </dgm:t>
    </dgm:pt>
    <dgm:pt modelId="{CA203F24-4A48-4D45-A79C-927D970E4C4A}" type="sibTrans" cxnId="{5648647F-823B-4E0B-A8F6-C0CFFDACF5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55FEDA-B198-467E-A62E-FDBA4CF750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Google ve Amazon’da ticari amaçlı kullanım</a:t>
          </a:r>
          <a:endParaRPr lang="en-US"/>
        </a:p>
      </dgm:t>
    </dgm:pt>
    <dgm:pt modelId="{51999E36-F883-4029-B820-43D57FE38358}" type="parTrans" cxnId="{59929CA5-73DA-4418-BF4C-875001E8D17D}">
      <dgm:prSet/>
      <dgm:spPr/>
      <dgm:t>
        <a:bodyPr/>
        <a:lstStyle/>
        <a:p>
          <a:endParaRPr lang="en-US"/>
        </a:p>
      </dgm:t>
    </dgm:pt>
    <dgm:pt modelId="{D715941A-FC03-4387-8F66-4A0CD0F2FD1C}" type="sibTrans" cxnId="{59929CA5-73DA-4418-BF4C-875001E8D17D}">
      <dgm:prSet/>
      <dgm:spPr/>
      <dgm:t>
        <a:bodyPr/>
        <a:lstStyle/>
        <a:p>
          <a:endParaRPr lang="en-US"/>
        </a:p>
      </dgm:t>
    </dgm:pt>
    <dgm:pt modelId="{EF4308B8-A8C4-4DB6-A9AD-91506A03B3F3}" type="pres">
      <dgm:prSet presAssocID="{BE7A26CB-430F-48DB-9EE7-FDB906800D51}" presName="root" presStyleCnt="0">
        <dgm:presLayoutVars>
          <dgm:dir/>
          <dgm:resizeHandles val="exact"/>
        </dgm:presLayoutVars>
      </dgm:prSet>
      <dgm:spPr/>
    </dgm:pt>
    <dgm:pt modelId="{6C8432FB-D356-4728-8D3B-32102E887AA5}" type="pres">
      <dgm:prSet presAssocID="{5E78ECFA-B4AE-4039-9DE5-D39CF930D1AC}" presName="compNode" presStyleCnt="0"/>
      <dgm:spPr/>
    </dgm:pt>
    <dgm:pt modelId="{4DABEA0D-922A-41F1-A93F-E44D614C3A0C}" type="pres">
      <dgm:prSet presAssocID="{5E78ECFA-B4AE-4039-9DE5-D39CF930D1AC}" presName="iconBgRect" presStyleLbl="bgShp" presStyleIdx="0" presStyleCnt="6"/>
      <dgm:spPr/>
    </dgm:pt>
    <dgm:pt modelId="{A279AA23-EBE8-46B7-877E-712A585C2556}" type="pres">
      <dgm:prSet presAssocID="{5E78ECFA-B4AE-4039-9DE5-D39CF930D1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C14C8FC-87BC-4F5C-ACD6-EE951D81B3DD}" type="pres">
      <dgm:prSet presAssocID="{5E78ECFA-B4AE-4039-9DE5-D39CF930D1AC}" presName="spaceRect" presStyleCnt="0"/>
      <dgm:spPr/>
    </dgm:pt>
    <dgm:pt modelId="{D8234DDF-E986-47B0-8ABE-147E546E63D5}" type="pres">
      <dgm:prSet presAssocID="{5E78ECFA-B4AE-4039-9DE5-D39CF930D1AC}" presName="textRect" presStyleLbl="revTx" presStyleIdx="0" presStyleCnt="6">
        <dgm:presLayoutVars>
          <dgm:chMax val="1"/>
          <dgm:chPref val="1"/>
        </dgm:presLayoutVars>
      </dgm:prSet>
      <dgm:spPr/>
    </dgm:pt>
    <dgm:pt modelId="{BE3B48BD-63D8-488B-BCF3-5EDC3E0FC2B7}" type="pres">
      <dgm:prSet presAssocID="{D14C1BF3-7000-4A56-831F-A9B8AF7E80E9}" presName="sibTrans" presStyleCnt="0"/>
      <dgm:spPr/>
    </dgm:pt>
    <dgm:pt modelId="{D8CC96A9-9438-4C8D-B3F6-DA1BE11C39FB}" type="pres">
      <dgm:prSet presAssocID="{A8581679-0FC4-4F27-9BA6-AF1E359008F2}" presName="compNode" presStyleCnt="0"/>
      <dgm:spPr/>
    </dgm:pt>
    <dgm:pt modelId="{167D9C25-0A4E-4DE0-B011-14013C400199}" type="pres">
      <dgm:prSet presAssocID="{A8581679-0FC4-4F27-9BA6-AF1E359008F2}" presName="iconBgRect" presStyleLbl="bgShp" presStyleIdx="1" presStyleCnt="6"/>
      <dgm:spPr/>
    </dgm:pt>
    <dgm:pt modelId="{DE3FD800-4EEE-43DB-9CF6-CA29D482AB00}" type="pres">
      <dgm:prSet presAssocID="{A8581679-0FC4-4F27-9BA6-AF1E359008F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47B68A-48CC-4533-A130-0006543C4339}" type="pres">
      <dgm:prSet presAssocID="{A8581679-0FC4-4F27-9BA6-AF1E359008F2}" presName="spaceRect" presStyleCnt="0"/>
      <dgm:spPr/>
    </dgm:pt>
    <dgm:pt modelId="{5B7F2091-8303-4D92-952F-C4BA4E838127}" type="pres">
      <dgm:prSet presAssocID="{A8581679-0FC4-4F27-9BA6-AF1E359008F2}" presName="textRect" presStyleLbl="revTx" presStyleIdx="1" presStyleCnt="6">
        <dgm:presLayoutVars>
          <dgm:chMax val="1"/>
          <dgm:chPref val="1"/>
        </dgm:presLayoutVars>
      </dgm:prSet>
      <dgm:spPr/>
    </dgm:pt>
    <dgm:pt modelId="{05447D22-68A2-46F7-866D-1BEA8A660A10}" type="pres">
      <dgm:prSet presAssocID="{586444D0-8555-4157-85CD-36AD7024710B}" presName="sibTrans" presStyleCnt="0"/>
      <dgm:spPr/>
    </dgm:pt>
    <dgm:pt modelId="{33FC781C-8E6A-4B3F-BFCB-ED45F32D5429}" type="pres">
      <dgm:prSet presAssocID="{934825AC-607B-42DB-94D9-498C6874A319}" presName="compNode" presStyleCnt="0"/>
      <dgm:spPr/>
    </dgm:pt>
    <dgm:pt modelId="{A165E408-4EEC-4B2E-BE97-A1C059D524F6}" type="pres">
      <dgm:prSet presAssocID="{934825AC-607B-42DB-94D9-498C6874A319}" presName="iconBgRect" presStyleLbl="bgShp" presStyleIdx="2" presStyleCnt="6"/>
      <dgm:spPr/>
    </dgm:pt>
    <dgm:pt modelId="{8243FAF9-58C1-4820-9A95-1A2DF0C4B44D}" type="pres">
      <dgm:prSet presAssocID="{934825AC-607B-42DB-94D9-498C6874A31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3A9C0BAC-54AE-4D41-9B94-8702B4328F5B}" type="pres">
      <dgm:prSet presAssocID="{934825AC-607B-42DB-94D9-498C6874A319}" presName="spaceRect" presStyleCnt="0"/>
      <dgm:spPr/>
    </dgm:pt>
    <dgm:pt modelId="{92ED62AA-AE39-4403-B33D-DB6C46A64EAF}" type="pres">
      <dgm:prSet presAssocID="{934825AC-607B-42DB-94D9-498C6874A319}" presName="textRect" presStyleLbl="revTx" presStyleIdx="2" presStyleCnt="6">
        <dgm:presLayoutVars>
          <dgm:chMax val="1"/>
          <dgm:chPref val="1"/>
        </dgm:presLayoutVars>
      </dgm:prSet>
      <dgm:spPr/>
    </dgm:pt>
    <dgm:pt modelId="{EAD77DF4-C676-4885-8FF5-69043BD405C4}" type="pres">
      <dgm:prSet presAssocID="{CAB85068-3F1D-486E-8965-F5C74EA68FE5}" presName="sibTrans" presStyleCnt="0"/>
      <dgm:spPr/>
    </dgm:pt>
    <dgm:pt modelId="{25E149CC-F084-4CAB-B78D-49511E9DB32A}" type="pres">
      <dgm:prSet presAssocID="{BE0347C2-A01B-4E9E-8942-662025E694FA}" presName="compNode" presStyleCnt="0"/>
      <dgm:spPr/>
    </dgm:pt>
    <dgm:pt modelId="{3C1AFE33-5361-427B-BACE-11E9888F3BB2}" type="pres">
      <dgm:prSet presAssocID="{BE0347C2-A01B-4E9E-8942-662025E694FA}" presName="iconBgRect" presStyleLbl="bgShp" presStyleIdx="3" presStyleCnt="6"/>
      <dgm:spPr/>
    </dgm:pt>
    <dgm:pt modelId="{0E9DA6B0-C29A-45BD-9D66-055FD4641C39}" type="pres">
      <dgm:prSet presAssocID="{BE0347C2-A01B-4E9E-8942-662025E694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C2FDD948-9257-465D-88BF-784F1E34E956}" type="pres">
      <dgm:prSet presAssocID="{BE0347C2-A01B-4E9E-8942-662025E694FA}" presName="spaceRect" presStyleCnt="0"/>
      <dgm:spPr/>
    </dgm:pt>
    <dgm:pt modelId="{BF19155B-E2E8-4219-8B33-499FAB8470F2}" type="pres">
      <dgm:prSet presAssocID="{BE0347C2-A01B-4E9E-8942-662025E694FA}" presName="textRect" presStyleLbl="revTx" presStyleIdx="3" presStyleCnt="6">
        <dgm:presLayoutVars>
          <dgm:chMax val="1"/>
          <dgm:chPref val="1"/>
        </dgm:presLayoutVars>
      </dgm:prSet>
      <dgm:spPr/>
    </dgm:pt>
    <dgm:pt modelId="{0EB7D8DB-DDBC-4220-8ABC-0920C28A2007}" type="pres">
      <dgm:prSet presAssocID="{ADDCD20F-330B-4318-897E-BBCA86E93069}" presName="sibTrans" presStyleCnt="0"/>
      <dgm:spPr/>
    </dgm:pt>
    <dgm:pt modelId="{5E0C6DD5-3963-490A-85F4-072040AA92A6}" type="pres">
      <dgm:prSet presAssocID="{407034E4-53F4-4A51-9F30-2D0679024560}" presName="compNode" presStyleCnt="0"/>
      <dgm:spPr/>
    </dgm:pt>
    <dgm:pt modelId="{A21699F6-E465-406B-97F1-547A215674F9}" type="pres">
      <dgm:prSet presAssocID="{407034E4-53F4-4A51-9F30-2D0679024560}" presName="iconBgRect" presStyleLbl="bgShp" presStyleIdx="4" presStyleCnt="6"/>
      <dgm:spPr/>
    </dgm:pt>
    <dgm:pt modelId="{593D1FBA-8AB4-4CEA-B53E-8AB1D04412A8}" type="pres">
      <dgm:prSet presAssocID="{407034E4-53F4-4A51-9F30-2D06790245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762B10C-B5A3-47A5-9EA1-D99C0F690736}" type="pres">
      <dgm:prSet presAssocID="{407034E4-53F4-4A51-9F30-2D0679024560}" presName="spaceRect" presStyleCnt="0"/>
      <dgm:spPr/>
    </dgm:pt>
    <dgm:pt modelId="{A0BEB092-47A5-4CDD-9F2D-E93B7572BEBD}" type="pres">
      <dgm:prSet presAssocID="{407034E4-53F4-4A51-9F30-2D0679024560}" presName="textRect" presStyleLbl="revTx" presStyleIdx="4" presStyleCnt="6">
        <dgm:presLayoutVars>
          <dgm:chMax val="1"/>
          <dgm:chPref val="1"/>
        </dgm:presLayoutVars>
      </dgm:prSet>
      <dgm:spPr/>
    </dgm:pt>
    <dgm:pt modelId="{083C03DD-79BD-41B5-8C0D-629F6D40F1CB}" type="pres">
      <dgm:prSet presAssocID="{CA203F24-4A48-4D45-A79C-927D970E4C4A}" presName="sibTrans" presStyleCnt="0"/>
      <dgm:spPr/>
    </dgm:pt>
    <dgm:pt modelId="{D021F6E0-0534-40B2-9ED6-406D2BBEAE2D}" type="pres">
      <dgm:prSet presAssocID="{F555FEDA-B198-467E-A62E-FDBA4CF75085}" presName="compNode" presStyleCnt="0"/>
      <dgm:spPr/>
    </dgm:pt>
    <dgm:pt modelId="{2CF98959-06C1-469A-9732-D74DB5390C03}" type="pres">
      <dgm:prSet presAssocID="{F555FEDA-B198-467E-A62E-FDBA4CF75085}" presName="iconBgRect" presStyleLbl="bgShp" presStyleIdx="5" presStyleCnt="6"/>
      <dgm:spPr/>
    </dgm:pt>
    <dgm:pt modelId="{A21D38E2-5D48-4485-93C8-A11E90F948C5}" type="pres">
      <dgm:prSet presAssocID="{F555FEDA-B198-467E-A62E-FDBA4CF750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B88E332-695D-41D4-A961-472C9F851D7E}" type="pres">
      <dgm:prSet presAssocID="{F555FEDA-B198-467E-A62E-FDBA4CF75085}" presName="spaceRect" presStyleCnt="0"/>
      <dgm:spPr/>
    </dgm:pt>
    <dgm:pt modelId="{F4185F51-33A3-4A30-99FA-58195EB5971C}" type="pres">
      <dgm:prSet presAssocID="{F555FEDA-B198-467E-A62E-FDBA4CF750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858F722-6F7A-4C68-979E-6999802AECD7}" type="presOf" srcId="{A8581679-0FC4-4F27-9BA6-AF1E359008F2}" destId="{5B7F2091-8303-4D92-952F-C4BA4E838127}" srcOrd="0" destOrd="0" presId="urn:microsoft.com/office/officeart/2018/5/layout/IconCircleLabelList"/>
    <dgm:cxn modelId="{84163F34-40C6-43C8-86D3-5E7E58505211}" srcId="{BE7A26CB-430F-48DB-9EE7-FDB906800D51}" destId="{A8581679-0FC4-4F27-9BA6-AF1E359008F2}" srcOrd="1" destOrd="0" parTransId="{5F1642A0-2825-4D45-BF5A-01FAC5807F26}" sibTransId="{586444D0-8555-4157-85CD-36AD7024710B}"/>
    <dgm:cxn modelId="{B318ED42-E3FE-40C4-AB9B-E950F8D6846E}" srcId="{BE7A26CB-430F-48DB-9EE7-FDB906800D51}" destId="{BE0347C2-A01B-4E9E-8942-662025E694FA}" srcOrd="3" destOrd="0" parTransId="{45E8280D-494D-4740-AD24-A34DB5749563}" sibTransId="{ADDCD20F-330B-4318-897E-BBCA86E93069}"/>
    <dgm:cxn modelId="{D458C968-BDDA-4779-BAB6-DEF9C7E5FC36}" type="presOf" srcId="{BE0347C2-A01B-4E9E-8942-662025E694FA}" destId="{BF19155B-E2E8-4219-8B33-499FAB8470F2}" srcOrd="0" destOrd="0" presId="urn:microsoft.com/office/officeart/2018/5/layout/IconCircleLabelList"/>
    <dgm:cxn modelId="{2F85CD76-C9C0-4D18-9D6D-A8DF70590180}" srcId="{BE7A26CB-430F-48DB-9EE7-FDB906800D51}" destId="{934825AC-607B-42DB-94D9-498C6874A319}" srcOrd="2" destOrd="0" parTransId="{CDD77355-0A5C-4DBC-B2AC-9C8BB94C871C}" sibTransId="{CAB85068-3F1D-486E-8965-F5C74EA68FE5}"/>
    <dgm:cxn modelId="{DF879A79-08A7-4098-814F-343DA15362AE}" type="presOf" srcId="{BE7A26CB-430F-48DB-9EE7-FDB906800D51}" destId="{EF4308B8-A8C4-4DB6-A9AD-91506A03B3F3}" srcOrd="0" destOrd="0" presId="urn:microsoft.com/office/officeart/2018/5/layout/IconCircleLabelList"/>
    <dgm:cxn modelId="{5648647F-823B-4E0B-A8F6-C0CFFDACF522}" srcId="{BE7A26CB-430F-48DB-9EE7-FDB906800D51}" destId="{407034E4-53F4-4A51-9F30-2D0679024560}" srcOrd="4" destOrd="0" parTransId="{2D1D7132-ED38-4BDF-BFA9-19F2AC854570}" sibTransId="{CA203F24-4A48-4D45-A79C-927D970E4C4A}"/>
    <dgm:cxn modelId="{59929CA5-73DA-4418-BF4C-875001E8D17D}" srcId="{BE7A26CB-430F-48DB-9EE7-FDB906800D51}" destId="{F555FEDA-B198-467E-A62E-FDBA4CF75085}" srcOrd="5" destOrd="0" parTransId="{51999E36-F883-4029-B820-43D57FE38358}" sibTransId="{D715941A-FC03-4387-8F66-4A0CD0F2FD1C}"/>
    <dgm:cxn modelId="{C92B79AB-F965-48E5-BC09-03DC759CEBF1}" type="presOf" srcId="{407034E4-53F4-4A51-9F30-2D0679024560}" destId="{A0BEB092-47A5-4CDD-9F2D-E93B7572BEBD}" srcOrd="0" destOrd="0" presId="urn:microsoft.com/office/officeart/2018/5/layout/IconCircleLabelList"/>
    <dgm:cxn modelId="{4FB9BEC8-519A-440E-B68A-F92AEB38274E}" srcId="{BE7A26CB-430F-48DB-9EE7-FDB906800D51}" destId="{5E78ECFA-B4AE-4039-9DE5-D39CF930D1AC}" srcOrd="0" destOrd="0" parTransId="{43D48C22-FD84-4A44-9DD8-A6EB68879111}" sibTransId="{D14C1BF3-7000-4A56-831F-A9B8AF7E80E9}"/>
    <dgm:cxn modelId="{E7B22BCB-B5D2-41F4-8AC2-563B3D6F0388}" type="presOf" srcId="{F555FEDA-B198-467E-A62E-FDBA4CF75085}" destId="{F4185F51-33A3-4A30-99FA-58195EB5971C}" srcOrd="0" destOrd="0" presId="urn:microsoft.com/office/officeart/2018/5/layout/IconCircleLabelList"/>
    <dgm:cxn modelId="{71279FD5-0648-413A-B58A-440078BEB736}" type="presOf" srcId="{5E78ECFA-B4AE-4039-9DE5-D39CF930D1AC}" destId="{D8234DDF-E986-47B0-8ABE-147E546E63D5}" srcOrd="0" destOrd="0" presId="urn:microsoft.com/office/officeart/2018/5/layout/IconCircleLabelList"/>
    <dgm:cxn modelId="{5B4F9EEA-875E-4588-B8D5-4CF38466DBF3}" type="presOf" srcId="{934825AC-607B-42DB-94D9-498C6874A319}" destId="{92ED62AA-AE39-4403-B33D-DB6C46A64EAF}" srcOrd="0" destOrd="0" presId="urn:microsoft.com/office/officeart/2018/5/layout/IconCircleLabelList"/>
    <dgm:cxn modelId="{8418CB94-7EF7-4F56-8403-6C15370C3BBF}" type="presParOf" srcId="{EF4308B8-A8C4-4DB6-A9AD-91506A03B3F3}" destId="{6C8432FB-D356-4728-8D3B-32102E887AA5}" srcOrd="0" destOrd="0" presId="urn:microsoft.com/office/officeart/2018/5/layout/IconCircleLabelList"/>
    <dgm:cxn modelId="{32C675E9-F14F-46A3-B7FD-0C42A66DCBEF}" type="presParOf" srcId="{6C8432FB-D356-4728-8D3B-32102E887AA5}" destId="{4DABEA0D-922A-41F1-A93F-E44D614C3A0C}" srcOrd="0" destOrd="0" presId="urn:microsoft.com/office/officeart/2018/5/layout/IconCircleLabelList"/>
    <dgm:cxn modelId="{EAEA79FF-0510-493C-A3DC-76BBCFB28B5C}" type="presParOf" srcId="{6C8432FB-D356-4728-8D3B-32102E887AA5}" destId="{A279AA23-EBE8-46B7-877E-712A585C2556}" srcOrd="1" destOrd="0" presId="urn:microsoft.com/office/officeart/2018/5/layout/IconCircleLabelList"/>
    <dgm:cxn modelId="{90A342CA-0E1A-4528-B43C-884C9A9CBA54}" type="presParOf" srcId="{6C8432FB-D356-4728-8D3B-32102E887AA5}" destId="{0C14C8FC-87BC-4F5C-ACD6-EE951D81B3DD}" srcOrd="2" destOrd="0" presId="urn:microsoft.com/office/officeart/2018/5/layout/IconCircleLabelList"/>
    <dgm:cxn modelId="{28225889-F98F-4CF0-8E89-E67D579734A5}" type="presParOf" srcId="{6C8432FB-D356-4728-8D3B-32102E887AA5}" destId="{D8234DDF-E986-47B0-8ABE-147E546E63D5}" srcOrd="3" destOrd="0" presId="urn:microsoft.com/office/officeart/2018/5/layout/IconCircleLabelList"/>
    <dgm:cxn modelId="{721C1AD8-9DD1-4859-959E-5878A9A980B6}" type="presParOf" srcId="{EF4308B8-A8C4-4DB6-A9AD-91506A03B3F3}" destId="{BE3B48BD-63D8-488B-BCF3-5EDC3E0FC2B7}" srcOrd="1" destOrd="0" presId="urn:microsoft.com/office/officeart/2018/5/layout/IconCircleLabelList"/>
    <dgm:cxn modelId="{28D43D86-A738-4DD5-9C28-048D803C9BB8}" type="presParOf" srcId="{EF4308B8-A8C4-4DB6-A9AD-91506A03B3F3}" destId="{D8CC96A9-9438-4C8D-B3F6-DA1BE11C39FB}" srcOrd="2" destOrd="0" presId="urn:microsoft.com/office/officeart/2018/5/layout/IconCircleLabelList"/>
    <dgm:cxn modelId="{AB9FA78D-C8CA-448C-9496-7D9A37D3560A}" type="presParOf" srcId="{D8CC96A9-9438-4C8D-B3F6-DA1BE11C39FB}" destId="{167D9C25-0A4E-4DE0-B011-14013C400199}" srcOrd="0" destOrd="0" presId="urn:microsoft.com/office/officeart/2018/5/layout/IconCircleLabelList"/>
    <dgm:cxn modelId="{72217982-AAB5-4EBE-B378-4CF71803B975}" type="presParOf" srcId="{D8CC96A9-9438-4C8D-B3F6-DA1BE11C39FB}" destId="{DE3FD800-4EEE-43DB-9CF6-CA29D482AB00}" srcOrd="1" destOrd="0" presId="urn:microsoft.com/office/officeart/2018/5/layout/IconCircleLabelList"/>
    <dgm:cxn modelId="{D595EA14-D703-4798-A3DA-7A0765141A15}" type="presParOf" srcId="{D8CC96A9-9438-4C8D-B3F6-DA1BE11C39FB}" destId="{8447B68A-48CC-4533-A130-0006543C4339}" srcOrd="2" destOrd="0" presId="urn:microsoft.com/office/officeart/2018/5/layout/IconCircleLabelList"/>
    <dgm:cxn modelId="{49D71ECE-F92C-46B8-AC41-CE4A05C593D1}" type="presParOf" srcId="{D8CC96A9-9438-4C8D-B3F6-DA1BE11C39FB}" destId="{5B7F2091-8303-4D92-952F-C4BA4E838127}" srcOrd="3" destOrd="0" presId="urn:microsoft.com/office/officeart/2018/5/layout/IconCircleLabelList"/>
    <dgm:cxn modelId="{92F1D21B-BE6C-4CA9-BEFE-BE572310E2C1}" type="presParOf" srcId="{EF4308B8-A8C4-4DB6-A9AD-91506A03B3F3}" destId="{05447D22-68A2-46F7-866D-1BEA8A660A10}" srcOrd="3" destOrd="0" presId="urn:microsoft.com/office/officeart/2018/5/layout/IconCircleLabelList"/>
    <dgm:cxn modelId="{611BD0EC-75D1-4E72-86F6-8AA683ED7796}" type="presParOf" srcId="{EF4308B8-A8C4-4DB6-A9AD-91506A03B3F3}" destId="{33FC781C-8E6A-4B3F-BFCB-ED45F32D5429}" srcOrd="4" destOrd="0" presId="urn:microsoft.com/office/officeart/2018/5/layout/IconCircleLabelList"/>
    <dgm:cxn modelId="{5D384731-4A79-40F3-98DB-DB1651DC7B3B}" type="presParOf" srcId="{33FC781C-8E6A-4B3F-BFCB-ED45F32D5429}" destId="{A165E408-4EEC-4B2E-BE97-A1C059D524F6}" srcOrd="0" destOrd="0" presId="urn:microsoft.com/office/officeart/2018/5/layout/IconCircleLabelList"/>
    <dgm:cxn modelId="{D56C4DA2-9639-4770-9229-7EC6E4480961}" type="presParOf" srcId="{33FC781C-8E6A-4B3F-BFCB-ED45F32D5429}" destId="{8243FAF9-58C1-4820-9A95-1A2DF0C4B44D}" srcOrd="1" destOrd="0" presId="urn:microsoft.com/office/officeart/2018/5/layout/IconCircleLabelList"/>
    <dgm:cxn modelId="{268976E2-083B-4590-A7D2-CA167F585DFD}" type="presParOf" srcId="{33FC781C-8E6A-4B3F-BFCB-ED45F32D5429}" destId="{3A9C0BAC-54AE-4D41-9B94-8702B4328F5B}" srcOrd="2" destOrd="0" presId="urn:microsoft.com/office/officeart/2018/5/layout/IconCircleLabelList"/>
    <dgm:cxn modelId="{732BE3F6-4EC9-4E97-A054-077544957935}" type="presParOf" srcId="{33FC781C-8E6A-4B3F-BFCB-ED45F32D5429}" destId="{92ED62AA-AE39-4403-B33D-DB6C46A64EAF}" srcOrd="3" destOrd="0" presId="urn:microsoft.com/office/officeart/2018/5/layout/IconCircleLabelList"/>
    <dgm:cxn modelId="{464506BC-E47E-4B24-B938-F7952ED8327C}" type="presParOf" srcId="{EF4308B8-A8C4-4DB6-A9AD-91506A03B3F3}" destId="{EAD77DF4-C676-4885-8FF5-69043BD405C4}" srcOrd="5" destOrd="0" presId="urn:microsoft.com/office/officeart/2018/5/layout/IconCircleLabelList"/>
    <dgm:cxn modelId="{FACA112A-A9D1-42B4-B9FE-22664882AE34}" type="presParOf" srcId="{EF4308B8-A8C4-4DB6-A9AD-91506A03B3F3}" destId="{25E149CC-F084-4CAB-B78D-49511E9DB32A}" srcOrd="6" destOrd="0" presId="urn:microsoft.com/office/officeart/2018/5/layout/IconCircleLabelList"/>
    <dgm:cxn modelId="{F2E5507C-19CD-4D18-83EC-23CAC4B5DB59}" type="presParOf" srcId="{25E149CC-F084-4CAB-B78D-49511E9DB32A}" destId="{3C1AFE33-5361-427B-BACE-11E9888F3BB2}" srcOrd="0" destOrd="0" presId="urn:microsoft.com/office/officeart/2018/5/layout/IconCircleLabelList"/>
    <dgm:cxn modelId="{233737FA-1BFB-4D2E-93FC-0100F42B83B1}" type="presParOf" srcId="{25E149CC-F084-4CAB-B78D-49511E9DB32A}" destId="{0E9DA6B0-C29A-45BD-9D66-055FD4641C39}" srcOrd="1" destOrd="0" presId="urn:microsoft.com/office/officeart/2018/5/layout/IconCircleLabelList"/>
    <dgm:cxn modelId="{087260EA-45C5-4DB4-B173-9EE909575514}" type="presParOf" srcId="{25E149CC-F084-4CAB-B78D-49511E9DB32A}" destId="{C2FDD948-9257-465D-88BF-784F1E34E956}" srcOrd="2" destOrd="0" presId="urn:microsoft.com/office/officeart/2018/5/layout/IconCircleLabelList"/>
    <dgm:cxn modelId="{57B9CF84-EF61-4696-92E9-AEF7FD2558B9}" type="presParOf" srcId="{25E149CC-F084-4CAB-B78D-49511E9DB32A}" destId="{BF19155B-E2E8-4219-8B33-499FAB8470F2}" srcOrd="3" destOrd="0" presId="urn:microsoft.com/office/officeart/2018/5/layout/IconCircleLabelList"/>
    <dgm:cxn modelId="{34E323AD-9BE8-49FB-B8DB-A337DF5E5525}" type="presParOf" srcId="{EF4308B8-A8C4-4DB6-A9AD-91506A03B3F3}" destId="{0EB7D8DB-DDBC-4220-8ABC-0920C28A2007}" srcOrd="7" destOrd="0" presId="urn:microsoft.com/office/officeart/2018/5/layout/IconCircleLabelList"/>
    <dgm:cxn modelId="{8C1A8AF5-68B5-4D31-9781-F8E4FB085425}" type="presParOf" srcId="{EF4308B8-A8C4-4DB6-A9AD-91506A03B3F3}" destId="{5E0C6DD5-3963-490A-85F4-072040AA92A6}" srcOrd="8" destOrd="0" presId="urn:microsoft.com/office/officeart/2018/5/layout/IconCircleLabelList"/>
    <dgm:cxn modelId="{C9901A1D-2C02-4382-A79C-37D2A9D91497}" type="presParOf" srcId="{5E0C6DD5-3963-490A-85F4-072040AA92A6}" destId="{A21699F6-E465-406B-97F1-547A215674F9}" srcOrd="0" destOrd="0" presId="urn:microsoft.com/office/officeart/2018/5/layout/IconCircleLabelList"/>
    <dgm:cxn modelId="{E743824D-53AC-4770-A89D-A379A5A0299D}" type="presParOf" srcId="{5E0C6DD5-3963-490A-85F4-072040AA92A6}" destId="{593D1FBA-8AB4-4CEA-B53E-8AB1D04412A8}" srcOrd="1" destOrd="0" presId="urn:microsoft.com/office/officeart/2018/5/layout/IconCircleLabelList"/>
    <dgm:cxn modelId="{577F53B0-8E8A-46C5-B4B5-0712C76F58A7}" type="presParOf" srcId="{5E0C6DD5-3963-490A-85F4-072040AA92A6}" destId="{F762B10C-B5A3-47A5-9EA1-D99C0F690736}" srcOrd="2" destOrd="0" presId="urn:microsoft.com/office/officeart/2018/5/layout/IconCircleLabelList"/>
    <dgm:cxn modelId="{3A200DE2-D3CC-4EDA-BE5D-7BB06EFB8FC7}" type="presParOf" srcId="{5E0C6DD5-3963-490A-85F4-072040AA92A6}" destId="{A0BEB092-47A5-4CDD-9F2D-E93B7572BEBD}" srcOrd="3" destOrd="0" presId="urn:microsoft.com/office/officeart/2018/5/layout/IconCircleLabelList"/>
    <dgm:cxn modelId="{4D2D1817-A0A4-42F9-836A-DC1F0F5C1229}" type="presParOf" srcId="{EF4308B8-A8C4-4DB6-A9AD-91506A03B3F3}" destId="{083C03DD-79BD-41B5-8C0D-629F6D40F1CB}" srcOrd="9" destOrd="0" presId="urn:microsoft.com/office/officeart/2018/5/layout/IconCircleLabelList"/>
    <dgm:cxn modelId="{4C3BFB9B-3698-449F-8E9C-3A267999DDB6}" type="presParOf" srcId="{EF4308B8-A8C4-4DB6-A9AD-91506A03B3F3}" destId="{D021F6E0-0534-40B2-9ED6-406D2BBEAE2D}" srcOrd="10" destOrd="0" presId="urn:microsoft.com/office/officeart/2018/5/layout/IconCircleLabelList"/>
    <dgm:cxn modelId="{EF6C8ABB-3597-41EB-B874-48C21CE58734}" type="presParOf" srcId="{D021F6E0-0534-40B2-9ED6-406D2BBEAE2D}" destId="{2CF98959-06C1-469A-9732-D74DB5390C03}" srcOrd="0" destOrd="0" presId="urn:microsoft.com/office/officeart/2018/5/layout/IconCircleLabelList"/>
    <dgm:cxn modelId="{7B291807-5ED8-4291-9E5F-4B7453E8D784}" type="presParOf" srcId="{D021F6E0-0534-40B2-9ED6-406D2BBEAE2D}" destId="{A21D38E2-5D48-4485-93C8-A11E90F948C5}" srcOrd="1" destOrd="0" presId="urn:microsoft.com/office/officeart/2018/5/layout/IconCircleLabelList"/>
    <dgm:cxn modelId="{3917438B-38F9-462F-B27E-115620BD4995}" type="presParOf" srcId="{D021F6E0-0534-40B2-9ED6-406D2BBEAE2D}" destId="{4B88E332-695D-41D4-A961-472C9F851D7E}" srcOrd="2" destOrd="0" presId="urn:microsoft.com/office/officeart/2018/5/layout/IconCircleLabelList"/>
    <dgm:cxn modelId="{57CDCD80-A332-4EB4-A39E-83F34FAA5D5F}" type="presParOf" srcId="{D021F6E0-0534-40B2-9ED6-406D2BBEAE2D}" destId="{F4185F51-33A3-4A30-99FA-58195EB597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E39FF-6A38-434E-8DCC-02FA07A36143}">
      <dsp:nvSpPr>
        <dsp:cNvPr id="0" name=""/>
        <dsp:cNvSpPr/>
      </dsp:nvSpPr>
      <dsp:spPr>
        <a:xfrm>
          <a:off x="2084353" y="1616"/>
          <a:ext cx="2344897" cy="941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Yoğunluk</a:t>
          </a:r>
          <a:endParaRPr lang="en-US" sz="3300" kern="1200"/>
        </a:p>
      </dsp:txBody>
      <dsp:txXfrm>
        <a:off x="2130296" y="47559"/>
        <a:ext cx="2253011" cy="849264"/>
      </dsp:txXfrm>
    </dsp:sp>
    <dsp:sp modelId="{DC134ABA-CDD9-47D0-9DC9-15781391509B}">
      <dsp:nvSpPr>
        <dsp:cNvPr id="0" name=""/>
        <dsp:cNvSpPr/>
      </dsp:nvSpPr>
      <dsp:spPr>
        <a:xfrm>
          <a:off x="2084353" y="989824"/>
          <a:ext cx="2344897" cy="9411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Büyüklük</a:t>
          </a:r>
          <a:endParaRPr lang="en-US" sz="3300" kern="1200"/>
        </a:p>
      </dsp:txBody>
      <dsp:txXfrm>
        <a:off x="2130296" y="1035767"/>
        <a:ext cx="2253011" cy="849264"/>
      </dsp:txXfrm>
    </dsp:sp>
    <dsp:sp modelId="{C2CD527D-0E20-45FF-880A-0B716EA35D42}">
      <dsp:nvSpPr>
        <dsp:cNvPr id="0" name=""/>
        <dsp:cNvSpPr/>
      </dsp:nvSpPr>
      <dsp:spPr>
        <a:xfrm>
          <a:off x="2084353" y="1978033"/>
          <a:ext cx="2344897" cy="9411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Yarıçap</a:t>
          </a:r>
          <a:endParaRPr lang="en-US" sz="3300" kern="1200"/>
        </a:p>
      </dsp:txBody>
      <dsp:txXfrm>
        <a:off x="2130296" y="2023976"/>
        <a:ext cx="2253011" cy="849264"/>
      </dsp:txXfrm>
    </dsp:sp>
    <dsp:sp modelId="{A741D907-4EF0-4B89-B74E-6A199634ABDC}">
      <dsp:nvSpPr>
        <dsp:cNvPr id="0" name=""/>
        <dsp:cNvSpPr/>
      </dsp:nvSpPr>
      <dsp:spPr>
        <a:xfrm>
          <a:off x="2084353" y="2966241"/>
          <a:ext cx="2344897" cy="9411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Derece</a:t>
          </a:r>
          <a:endParaRPr lang="en-US" sz="3300" kern="1200"/>
        </a:p>
      </dsp:txBody>
      <dsp:txXfrm>
        <a:off x="2130296" y="3012184"/>
        <a:ext cx="2253011" cy="849264"/>
      </dsp:txXfrm>
    </dsp:sp>
    <dsp:sp modelId="{9CC3E3C8-7F2F-47A3-80E1-20A17A1EBD6B}">
      <dsp:nvSpPr>
        <dsp:cNvPr id="0" name=""/>
        <dsp:cNvSpPr/>
      </dsp:nvSpPr>
      <dsp:spPr>
        <a:xfrm>
          <a:off x="2084353" y="3954450"/>
          <a:ext cx="2344897" cy="9411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Merkezilik</a:t>
          </a:r>
          <a:endParaRPr lang="en-US" sz="3300" kern="1200"/>
        </a:p>
      </dsp:txBody>
      <dsp:txXfrm>
        <a:off x="2130296" y="4000393"/>
        <a:ext cx="2253011" cy="849264"/>
      </dsp:txXfrm>
    </dsp:sp>
    <dsp:sp modelId="{91BE5D61-7A99-44C2-A25D-C48014D138B1}">
      <dsp:nvSpPr>
        <dsp:cNvPr id="0" name=""/>
        <dsp:cNvSpPr/>
      </dsp:nvSpPr>
      <dsp:spPr>
        <a:xfrm>
          <a:off x="2084353" y="4942658"/>
          <a:ext cx="2344897" cy="941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Modülerlik</a:t>
          </a:r>
          <a:endParaRPr lang="en-US" sz="3300" kern="1200"/>
        </a:p>
      </dsp:txBody>
      <dsp:txXfrm>
        <a:off x="2130296" y="4988601"/>
        <a:ext cx="2253011" cy="849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BEA0D-922A-41F1-A93F-E44D614C3A0C}">
      <dsp:nvSpPr>
        <dsp:cNvPr id="0" name=""/>
        <dsp:cNvSpPr/>
      </dsp:nvSpPr>
      <dsp:spPr>
        <a:xfrm>
          <a:off x="1131482" y="795"/>
          <a:ext cx="1041169" cy="10411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9AA23-EBE8-46B7-877E-712A585C2556}">
      <dsp:nvSpPr>
        <dsp:cNvPr id="0" name=""/>
        <dsp:cNvSpPr/>
      </dsp:nvSpPr>
      <dsp:spPr>
        <a:xfrm>
          <a:off x="1353371" y="222684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34DDF-E986-47B0-8ABE-147E546E63D5}">
      <dsp:nvSpPr>
        <dsp:cNvPr id="0" name=""/>
        <dsp:cNvSpPr/>
      </dsp:nvSpPr>
      <dsp:spPr>
        <a:xfrm>
          <a:off x="798649" y="136626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Kurumsal Bağlar</a:t>
          </a:r>
          <a:endParaRPr lang="en-US" sz="1400" kern="1200"/>
        </a:p>
      </dsp:txBody>
      <dsp:txXfrm>
        <a:off x="798649" y="1366264"/>
        <a:ext cx="1706835" cy="682734"/>
      </dsp:txXfrm>
    </dsp:sp>
    <dsp:sp modelId="{167D9C25-0A4E-4DE0-B011-14013C400199}">
      <dsp:nvSpPr>
        <dsp:cNvPr id="0" name=""/>
        <dsp:cNvSpPr/>
      </dsp:nvSpPr>
      <dsp:spPr>
        <a:xfrm>
          <a:off x="3137015" y="795"/>
          <a:ext cx="1041169" cy="10411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FD800-4EEE-43DB-9CF6-CA29D482AB00}">
      <dsp:nvSpPr>
        <dsp:cNvPr id="0" name=""/>
        <dsp:cNvSpPr/>
      </dsp:nvSpPr>
      <dsp:spPr>
        <a:xfrm>
          <a:off x="3358903" y="222684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2091-8303-4D92-952F-C4BA4E838127}">
      <dsp:nvSpPr>
        <dsp:cNvPr id="0" name=""/>
        <dsp:cNvSpPr/>
      </dsp:nvSpPr>
      <dsp:spPr>
        <a:xfrm>
          <a:off x="2804182" y="136626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Sınıf oluşumu</a:t>
          </a:r>
          <a:endParaRPr lang="en-US" sz="1400" kern="1200"/>
        </a:p>
      </dsp:txBody>
      <dsp:txXfrm>
        <a:off x="2804182" y="1366264"/>
        <a:ext cx="1706835" cy="682734"/>
      </dsp:txXfrm>
    </dsp:sp>
    <dsp:sp modelId="{A165E408-4EEC-4B2E-BE97-A1C059D524F6}">
      <dsp:nvSpPr>
        <dsp:cNvPr id="0" name=""/>
        <dsp:cNvSpPr/>
      </dsp:nvSpPr>
      <dsp:spPr>
        <a:xfrm>
          <a:off x="5142547" y="795"/>
          <a:ext cx="1041169" cy="10411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3FAF9-58C1-4820-9A95-1A2DF0C4B44D}">
      <dsp:nvSpPr>
        <dsp:cNvPr id="0" name=""/>
        <dsp:cNvSpPr/>
      </dsp:nvSpPr>
      <dsp:spPr>
        <a:xfrm>
          <a:off x="5364435" y="222684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D62AA-AE39-4403-B33D-DB6C46A64EAF}">
      <dsp:nvSpPr>
        <dsp:cNvPr id="0" name=""/>
        <dsp:cNvSpPr/>
      </dsp:nvSpPr>
      <dsp:spPr>
        <a:xfrm>
          <a:off x="4809714" y="136626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Suç tespiti</a:t>
          </a:r>
          <a:endParaRPr lang="en-US" sz="1400" kern="1200"/>
        </a:p>
      </dsp:txBody>
      <dsp:txXfrm>
        <a:off x="4809714" y="1366264"/>
        <a:ext cx="1706835" cy="682734"/>
      </dsp:txXfrm>
    </dsp:sp>
    <dsp:sp modelId="{3C1AFE33-5361-427B-BACE-11E9888F3BB2}">
      <dsp:nvSpPr>
        <dsp:cNvPr id="0" name=""/>
        <dsp:cNvSpPr/>
      </dsp:nvSpPr>
      <dsp:spPr>
        <a:xfrm>
          <a:off x="1131482" y="2475707"/>
          <a:ext cx="1041169" cy="10411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DA6B0-C29A-45BD-9D66-055FD4641C39}">
      <dsp:nvSpPr>
        <dsp:cNvPr id="0" name=""/>
        <dsp:cNvSpPr/>
      </dsp:nvSpPr>
      <dsp:spPr>
        <a:xfrm>
          <a:off x="1353371" y="2697596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155B-E2E8-4219-8B33-499FAB8470F2}">
      <dsp:nvSpPr>
        <dsp:cNvPr id="0" name=""/>
        <dsp:cNvSpPr/>
      </dsp:nvSpPr>
      <dsp:spPr>
        <a:xfrm>
          <a:off x="798649" y="3841176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Salgın tespiti</a:t>
          </a:r>
          <a:endParaRPr lang="en-US" sz="1400" kern="1200"/>
        </a:p>
      </dsp:txBody>
      <dsp:txXfrm>
        <a:off x="798649" y="3841176"/>
        <a:ext cx="1706835" cy="682734"/>
      </dsp:txXfrm>
    </dsp:sp>
    <dsp:sp modelId="{A21699F6-E465-406B-97F1-547A215674F9}">
      <dsp:nvSpPr>
        <dsp:cNvPr id="0" name=""/>
        <dsp:cNvSpPr/>
      </dsp:nvSpPr>
      <dsp:spPr>
        <a:xfrm>
          <a:off x="3137015" y="2475707"/>
          <a:ext cx="1041169" cy="104116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D1FBA-8AB4-4CEA-B53E-8AB1D04412A8}">
      <dsp:nvSpPr>
        <dsp:cNvPr id="0" name=""/>
        <dsp:cNvSpPr/>
      </dsp:nvSpPr>
      <dsp:spPr>
        <a:xfrm>
          <a:off x="3358903" y="2697596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EB092-47A5-4CDD-9F2D-E93B7572BEBD}">
      <dsp:nvSpPr>
        <dsp:cNvPr id="0" name=""/>
        <dsp:cNvSpPr/>
      </dsp:nvSpPr>
      <dsp:spPr>
        <a:xfrm>
          <a:off x="2804182" y="3841176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Fikirlerin paylaşılması</a:t>
          </a:r>
          <a:endParaRPr lang="en-US" sz="1400" kern="1200"/>
        </a:p>
      </dsp:txBody>
      <dsp:txXfrm>
        <a:off x="2804182" y="3841176"/>
        <a:ext cx="1706835" cy="682734"/>
      </dsp:txXfrm>
    </dsp:sp>
    <dsp:sp modelId="{2CF98959-06C1-469A-9732-D74DB5390C03}">
      <dsp:nvSpPr>
        <dsp:cNvPr id="0" name=""/>
        <dsp:cNvSpPr/>
      </dsp:nvSpPr>
      <dsp:spPr>
        <a:xfrm>
          <a:off x="5142547" y="2475707"/>
          <a:ext cx="1041169" cy="10411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D38E2-5D48-4485-93C8-A11E90F948C5}">
      <dsp:nvSpPr>
        <dsp:cNvPr id="0" name=""/>
        <dsp:cNvSpPr/>
      </dsp:nvSpPr>
      <dsp:spPr>
        <a:xfrm>
          <a:off x="5364435" y="2697596"/>
          <a:ext cx="597392" cy="59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85F51-33A3-4A30-99FA-58195EB5971C}">
      <dsp:nvSpPr>
        <dsp:cNvPr id="0" name=""/>
        <dsp:cNvSpPr/>
      </dsp:nvSpPr>
      <dsp:spPr>
        <a:xfrm>
          <a:off x="4809714" y="3841176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400" kern="1200"/>
            <a:t>Google ve Amazon’da ticari amaçlı kullanım</a:t>
          </a:r>
          <a:endParaRPr lang="en-US" sz="1400" kern="1200"/>
        </a:p>
      </dsp:txBody>
      <dsp:txXfrm>
        <a:off x="4809714" y="3841176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08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89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075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013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129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2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16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83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0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25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50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DD4F-BF1B-4DB0-BA6A-42B754FC9065}" type="datetimeFigureOut">
              <a:rPr lang="tr-TR" smtClean="0"/>
              <a:t>22.11.2019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C4A06-CBFE-4BC6-9898-96D1F23C386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831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F7FEDE8-E160-444D-A353-C14E36D2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tr-TR" sz="5800"/>
              <a:t>R ve Gephi ile Sosyal Ağ Analizi Tabanlı Bir E-ticaret Öneri Sistemi Algoritması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1BFA066-33D8-4ABC-A63B-F790A6CE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tr-TR" dirty="0">
              <a:solidFill>
                <a:schemeClr val="accent1"/>
              </a:solidFill>
            </a:endParaRPr>
          </a:p>
          <a:p>
            <a:r>
              <a:rPr lang="tr-TR" dirty="0">
                <a:solidFill>
                  <a:schemeClr val="accent1"/>
                </a:solidFill>
              </a:rPr>
              <a:t>                       Hazırlayan: Sevil Adıgüzel</a:t>
            </a:r>
          </a:p>
          <a:p>
            <a:r>
              <a:rPr lang="tr-TR" dirty="0">
                <a:solidFill>
                  <a:schemeClr val="accent1"/>
                </a:solidFill>
              </a:rPr>
              <a:t>                                              Tez Danışmanı: Doç. Dr. İbrahim Demir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3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63C461C-0E5C-4787-8D94-5BB83ED47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331" y="1684461"/>
            <a:ext cx="5064369" cy="3647669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719A684-29C2-4EF1-85FF-78C3ED363A62}"/>
              </a:ext>
            </a:extLst>
          </p:cNvPr>
          <p:cNvSpPr/>
          <p:nvPr/>
        </p:nvSpPr>
        <p:spPr>
          <a:xfrm>
            <a:off x="4468609" y="5417814"/>
            <a:ext cx="2059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Haftalık Satış Grafiği</a:t>
            </a:r>
          </a:p>
        </p:txBody>
      </p:sp>
    </p:spTree>
    <p:extLst>
      <p:ext uri="{BB962C8B-B14F-4D97-AF65-F5344CB8AC3E}">
        <p14:creationId xmlns:p14="http://schemas.microsoft.com/office/powerpoint/2010/main" val="37524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520384C-9B53-4EC5-B1C3-7678C4D6A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8" b="3000"/>
          <a:stretch/>
        </p:blipFill>
        <p:spPr>
          <a:xfrm>
            <a:off x="1514293" y="2996576"/>
            <a:ext cx="5069382" cy="1940498"/>
          </a:xfrm>
          <a:prstGeom prst="rect">
            <a:avLst/>
          </a:prstGeom>
        </p:spPr>
      </p:pic>
      <p:sp>
        <p:nvSpPr>
          <p:cNvPr id="47" name="Freeform: Shape 42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8" name="Freeform: Shape 44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142DB4-B8A1-4DAF-828F-1A94EF56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/>
              <a:t>Network Analysis and Visualisation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214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8C5CA6B-BE03-4880-A5BB-94D9216E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Central Information Nodes in Network Analysis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3F933-C1F9-4FC1-8794-EB24C475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3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CINNA package</a:t>
            </a:r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1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B6822F8-6234-4A73-9EA7-15014AB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</a:t>
            </a:r>
            <a:r>
              <a:rPr lang="tr-TR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endParaRPr lang="en-US" sz="1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F98206A-A80F-46E4-B875-680C6CAC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30" y="961812"/>
            <a:ext cx="64881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2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B6822F8-6234-4A73-9EA7-15014AB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Merkezilik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Ölçümü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Seçimi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B215D1E-60FF-4C9F-BDD7-DF7153B5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297" y="961812"/>
            <a:ext cx="65528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B6822F8-6234-4A73-9EA7-15014AB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3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F82DFE6-47D8-4632-8A5F-0262DCDE5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B6822F8-6234-4A73-9EA7-15014ABE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Merkezilik Ölçümü Seçimi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86C9E83-13B1-4B2A-A57A-9244278E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7" y="961812"/>
            <a:ext cx="65528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4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8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9B75461-D157-4AD3-9E96-F268C52B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6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6F7C24-8FBB-4AA0-AD69-C36FF59B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482" y="961812"/>
            <a:ext cx="554043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9B75461-D157-4AD3-9E96-F268C52B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Merkezilik Ölçüm Seçimi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A1F820CF-18E1-4644-B393-01198E49F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473" y="961812"/>
            <a:ext cx="68724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3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4D017B1-164E-4E4E-A797-833C46ED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11" y="1884652"/>
            <a:ext cx="4711929" cy="3012099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94F197BA-943F-479E-82CC-53ADAB45747D}"/>
              </a:ext>
            </a:extLst>
          </p:cNvPr>
          <p:cNvSpPr/>
          <p:nvPr/>
        </p:nvSpPr>
        <p:spPr>
          <a:xfrm>
            <a:off x="2335986" y="5090717"/>
            <a:ext cx="2473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344 düğümü bağlantıları</a:t>
            </a:r>
          </a:p>
        </p:txBody>
      </p:sp>
    </p:spTree>
    <p:extLst>
      <p:ext uri="{BB962C8B-B14F-4D97-AF65-F5344CB8AC3E}">
        <p14:creationId xmlns:p14="http://schemas.microsoft.com/office/powerpoint/2010/main" val="426594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nvan 3">
            <a:extLst>
              <a:ext uri="{FF2B5EF4-FFF2-40B4-BE49-F238E27FC236}">
                <a16:creationId xmlns:a16="http://schemas.microsoft.com/office/drawing/2014/main" id="{F1BEBEE5-3CDC-4F8D-9DB9-C52AA528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Öneri Sistemleri</a:t>
            </a: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s://miro.medium.com/max/946/1*UxsrvB1oWpTYxUgSRNW92g.jpeg">
            <a:extLst>
              <a:ext uri="{FF2B5EF4-FFF2-40B4-BE49-F238E27FC236}">
                <a16:creationId xmlns:a16="http://schemas.microsoft.com/office/drawing/2014/main" id="{6A31CFD2-B330-4CA3-B248-DA0628267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 bwMode="auto">
          <a:xfrm>
            <a:off x="4038600" y="1405620"/>
            <a:ext cx="7188199" cy="40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90EDD29-28F2-4274-BB49-236772796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43"/>
          <a:stretch/>
        </p:blipFill>
        <p:spPr>
          <a:xfrm>
            <a:off x="0" y="2521679"/>
            <a:ext cx="2933700" cy="433632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E361DA-AA8E-4939-9394-3C2A108A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0" y="1852803"/>
            <a:ext cx="7003515" cy="4162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Sen beni bilgili, çok okuyan bir adam mı sanıyorsun?" diye sordu Konfüçyüs. "Tabii ki" dedi </a:t>
            </a:r>
            <a:r>
              <a:rPr lang="tr-TR" sz="2400" dirty="0" err="1"/>
              <a:t>Zigong</a:t>
            </a:r>
            <a:r>
              <a:rPr lang="tr-TR" sz="2400" dirty="0"/>
              <a:t> "öyle değil misin?" "pek sayılmaz" diye cevap verdi; "ben yalnızca başka her şeyi birbirine bağlayan bir ipi tuttum.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78997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33FEB6D-70D2-420B-A7C6-92827A73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738"/>
          <a:stretch/>
        </p:blipFill>
        <p:spPr>
          <a:xfrm>
            <a:off x="1309193" y="643466"/>
            <a:ext cx="95736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9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C99ECD8-7BD0-4AB9-832B-6D2F6803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tr-TR"/>
              <a:t>Sosyal Ağ Analizi Nedir?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2F7ADE-653C-48AA-ABCB-AEEECC07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3" y="2425700"/>
            <a:ext cx="6430963" cy="35353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B242D1-D8B5-4365-9ADD-9943360CA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9" b="2158"/>
          <a:stretch/>
        </p:blipFill>
        <p:spPr>
          <a:xfrm>
            <a:off x="7623175" y="2425700"/>
            <a:ext cx="3455988" cy="35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1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280BD59-A429-46C6-95F5-4A1B7A5F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Ağ Türleri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1DA0A6C-2D9C-45E0-93D7-42D0FAAC7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334" y="2572876"/>
            <a:ext cx="9447332" cy="3046764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15779BD2-9A2A-4759-88E4-F8A03E213A00}"/>
              </a:ext>
            </a:extLst>
          </p:cNvPr>
          <p:cNvSpPr/>
          <p:nvPr/>
        </p:nvSpPr>
        <p:spPr>
          <a:xfrm>
            <a:off x="1990726" y="5905500"/>
            <a:ext cx="980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 </a:t>
            </a:r>
            <a:r>
              <a:rPr lang="tr-TR" dirty="0" err="1"/>
              <a:t>Rassal</a:t>
            </a:r>
            <a:r>
              <a:rPr lang="tr-TR" dirty="0"/>
              <a:t> Ağ                                            Küçük Dünya Ağı                               Ölçekten Bağımsız Ağ</a:t>
            </a:r>
          </a:p>
        </p:txBody>
      </p:sp>
    </p:spTree>
    <p:extLst>
      <p:ext uri="{BB962C8B-B14F-4D97-AF65-F5344CB8AC3E}">
        <p14:creationId xmlns:p14="http://schemas.microsoft.com/office/powerpoint/2010/main" val="320879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770F5BA-8306-4FEB-9114-158FC6BB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Ağ Ölçümleri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9E7DC6F-7890-4A89-817C-078ED55BA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2379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88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CF2D434B-4C0F-454C-8C61-6A109725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tr-TR" sz="2600">
                <a:solidFill>
                  <a:srgbClr val="FFFFFF"/>
                </a:solidFill>
              </a:rPr>
              <a:t>Sosyal Ağ Analizi Uygulama Alanları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4DE15A5-2C6B-479A-88DA-3FA227714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2276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1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1F49366-6007-4D67-98C3-2C35E69D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</a:t>
            </a:r>
            <a:r>
              <a:rPr lang="tr-TR" sz="6000" dirty="0"/>
              <a:t>i Seti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550938-009A-4357-91D0-970A5D7D1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Graphic 6">
            <a:extLst>
              <a:ext uri="{FF2B5EF4-FFF2-40B4-BE49-F238E27FC236}">
                <a16:creationId xmlns:a16="http://schemas.microsoft.com/office/drawing/2014/main" id="{0660E2EE-099F-4857-91ED-B8F75E2C1EC8}"/>
              </a:ext>
            </a:extLst>
          </p:cNvPr>
          <p:cNvSpPr/>
          <p:nvPr/>
        </p:nvSpPr>
        <p:spPr>
          <a:xfrm>
            <a:off x="1059657" y="2826543"/>
            <a:ext cx="885825" cy="1071563"/>
          </a:xfrm>
          <a:custGeom>
            <a:avLst/>
            <a:gdLst>
              <a:gd name="connsiteX0" fmla="*/ 785813 w 885825"/>
              <a:gd name="connsiteY0" fmla="*/ 464344 h 1071562"/>
              <a:gd name="connsiteX1" fmla="*/ 757907 w 885825"/>
              <a:gd name="connsiteY1" fmla="*/ 469925 h 1071562"/>
              <a:gd name="connsiteX2" fmla="*/ 735583 w 885825"/>
              <a:gd name="connsiteY2" fmla="*/ 484994 h 1071562"/>
              <a:gd name="connsiteX3" fmla="*/ 719956 w 885825"/>
              <a:gd name="connsiteY3" fmla="*/ 507876 h 1071562"/>
              <a:gd name="connsiteX4" fmla="*/ 714375 w 885825"/>
              <a:gd name="connsiteY4" fmla="*/ 535781 h 1071562"/>
              <a:gd name="connsiteX5" fmla="*/ 719956 w 885825"/>
              <a:gd name="connsiteY5" fmla="*/ 563687 h 1071562"/>
              <a:gd name="connsiteX6" fmla="*/ 735025 w 885825"/>
              <a:gd name="connsiteY6" fmla="*/ 586011 h 1071562"/>
              <a:gd name="connsiteX7" fmla="*/ 757907 w 885825"/>
              <a:gd name="connsiteY7" fmla="*/ 601638 h 1071562"/>
              <a:gd name="connsiteX8" fmla="*/ 785813 w 885825"/>
              <a:gd name="connsiteY8" fmla="*/ 607219 h 1071562"/>
              <a:gd name="connsiteX9" fmla="*/ 892969 w 885825"/>
              <a:gd name="connsiteY9" fmla="*/ 607219 h 1071562"/>
              <a:gd name="connsiteX10" fmla="*/ 892969 w 885825"/>
              <a:gd name="connsiteY10" fmla="*/ 892969 h 1071562"/>
              <a:gd name="connsiteX11" fmla="*/ 678656 w 885825"/>
              <a:gd name="connsiteY11" fmla="*/ 892969 h 1071562"/>
              <a:gd name="connsiteX12" fmla="*/ 678656 w 885825"/>
              <a:gd name="connsiteY12" fmla="*/ 928688 h 1071562"/>
              <a:gd name="connsiteX13" fmla="*/ 667494 w 885825"/>
              <a:gd name="connsiteY13" fmla="*/ 983940 h 1071562"/>
              <a:gd name="connsiteX14" fmla="*/ 636798 w 885825"/>
              <a:gd name="connsiteY14" fmla="*/ 1029705 h 1071562"/>
              <a:gd name="connsiteX15" fmla="*/ 591592 w 885825"/>
              <a:gd name="connsiteY15" fmla="*/ 1060400 h 1071562"/>
              <a:gd name="connsiteX16" fmla="*/ 535781 w 885825"/>
              <a:gd name="connsiteY16" fmla="*/ 1071563 h 1071562"/>
              <a:gd name="connsiteX17" fmla="*/ 480529 w 885825"/>
              <a:gd name="connsiteY17" fmla="*/ 1060400 h 1071562"/>
              <a:gd name="connsiteX18" fmla="*/ 434764 w 885825"/>
              <a:gd name="connsiteY18" fmla="*/ 1029705 h 1071562"/>
              <a:gd name="connsiteX19" fmla="*/ 404068 w 885825"/>
              <a:gd name="connsiteY19" fmla="*/ 984498 h 1071562"/>
              <a:gd name="connsiteX20" fmla="*/ 392906 w 885825"/>
              <a:gd name="connsiteY20" fmla="*/ 928688 h 1071562"/>
              <a:gd name="connsiteX21" fmla="*/ 392906 w 885825"/>
              <a:gd name="connsiteY21" fmla="*/ 892969 h 1071562"/>
              <a:gd name="connsiteX22" fmla="*/ 178594 w 885825"/>
              <a:gd name="connsiteY22" fmla="*/ 892969 h 1071562"/>
              <a:gd name="connsiteX23" fmla="*/ 178594 w 885825"/>
              <a:gd name="connsiteY23" fmla="*/ 678656 h 1071562"/>
              <a:gd name="connsiteX24" fmla="*/ 142875 w 885825"/>
              <a:gd name="connsiteY24" fmla="*/ 678656 h 1071562"/>
              <a:gd name="connsiteX25" fmla="*/ 87623 w 885825"/>
              <a:gd name="connsiteY25" fmla="*/ 667494 h 1071562"/>
              <a:gd name="connsiteX26" fmla="*/ 41858 w 885825"/>
              <a:gd name="connsiteY26" fmla="*/ 636798 h 1071562"/>
              <a:gd name="connsiteX27" fmla="*/ 11162 w 885825"/>
              <a:gd name="connsiteY27" fmla="*/ 591592 h 1071562"/>
              <a:gd name="connsiteX28" fmla="*/ 0 w 885825"/>
              <a:gd name="connsiteY28" fmla="*/ 535781 h 1071562"/>
              <a:gd name="connsiteX29" fmla="*/ 11162 w 885825"/>
              <a:gd name="connsiteY29" fmla="*/ 480529 h 1071562"/>
              <a:gd name="connsiteX30" fmla="*/ 41858 w 885825"/>
              <a:gd name="connsiteY30" fmla="*/ 434764 h 1071562"/>
              <a:gd name="connsiteX31" fmla="*/ 87064 w 885825"/>
              <a:gd name="connsiteY31" fmla="*/ 404068 h 1071562"/>
              <a:gd name="connsiteX32" fmla="*/ 142875 w 885825"/>
              <a:gd name="connsiteY32" fmla="*/ 392906 h 1071562"/>
              <a:gd name="connsiteX33" fmla="*/ 178594 w 885825"/>
              <a:gd name="connsiteY33" fmla="*/ 392906 h 1071562"/>
              <a:gd name="connsiteX34" fmla="*/ 178594 w 885825"/>
              <a:gd name="connsiteY34" fmla="*/ 178594 h 1071562"/>
              <a:gd name="connsiteX35" fmla="*/ 392906 w 885825"/>
              <a:gd name="connsiteY35" fmla="*/ 178594 h 1071562"/>
              <a:gd name="connsiteX36" fmla="*/ 392906 w 885825"/>
              <a:gd name="connsiteY36" fmla="*/ 142875 h 1071562"/>
              <a:gd name="connsiteX37" fmla="*/ 404068 w 885825"/>
              <a:gd name="connsiteY37" fmla="*/ 87623 h 1071562"/>
              <a:gd name="connsiteX38" fmla="*/ 434764 w 885825"/>
              <a:gd name="connsiteY38" fmla="*/ 41858 h 1071562"/>
              <a:gd name="connsiteX39" fmla="*/ 479971 w 885825"/>
              <a:gd name="connsiteY39" fmla="*/ 11162 h 1071562"/>
              <a:gd name="connsiteX40" fmla="*/ 535781 w 885825"/>
              <a:gd name="connsiteY40" fmla="*/ 0 h 1071562"/>
              <a:gd name="connsiteX41" fmla="*/ 591034 w 885825"/>
              <a:gd name="connsiteY41" fmla="*/ 11162 h 1071562"/>
              <a:gd name="connsiteX42" fmla="*/ 636798 w 885825"/>
              <a:gd name="connsiteY42" fmla="*/ 41858 h 1071562"/>
              <a:gd name="connsiteX43" fmla="*/ 667494 w 885825"/>
              <a:gd name="connsiteY43" fmla="*/ 87064 h 1071562"/>
              <a:gd name="connsiteX44" fmla="*/ 678656 w 885825"/>
              <a:gd name="connsiteY44" fmla="*/ 142875 h 1071562"/>
              <a:gd name="connsiteX45" fmla="*/ 678656 w 885825"/>
              <a:gd name="connsiteY45" fmla="*/ 178594 h 1071562"/>
              <a:gd name="connsiteX46" fmla="*/ 892969 w 885825"/>
              <a:gd name="connsiteY46" fmla="*/ 178594 h 1071562"/>
              <a:gd name="connsiteX47" fmla="*/ 892969 w 885825"/>
              <a:gd name="connsiteY47" fmla="*/ 464344 h 1071562"/>
              <a:gd name="connsiteX48" fmla="*/ 785813 w 885825"/>
              <a:gd name="connsiteY48" fmla="*/ 464344 h 1071562"/>
              <a:gd name="connsiteX49" fmla="*/ 785813 w 885825"/>
              <a:gd name="connsiteY49" fmla="*/ 678656 h 1071562"/>
              <a:gd name="connsiteX50" fmla="*/ 730560 w 885825"/>
              <a:gd name="connsiteY50" fmla="*/ 667494 h 1071562"/>
              <a:gd name="connsiteX51" fmla="*/ 684795 w 885825"/>
              <a:gd name="connsiteY51" fmla="*/ 636798 h 1071562"/>
              <a:gd name="connsiteX52" fmla="*/ 654100 w 885825"/>
              <a:gd name="connsiteY52" fmla="*/ 591592 h 1071562"/>
              <a:gd name="connsiteX53" fmla="*/ 642938 w 885825"/>
              <a:gd name="connsiteY53" fmla="*/ 535781 h 1071562"/>
              <a:gd name="connsiteX54" fmla="*/ 654100 w 885825"/>
              <a:gd name="connsiteY54" fmla="*/ 480529 h 1071562"/>
              <a:gd name="connsiteX55" fmla="*/ 684795 w 885825"/>
              <a:gd name="connsiteY55" fmla="*/ 434764 h 1071562"/>
              <a:gd name="connsiteX56" fmla="*/ 730002 w 885825"/>
              <a:gd name="connsiteY56" fmla="*/ 404068 h 1071562"/>
              <a:gd name="connsiteX57" fmla="*/ 785813 w 885825"/>
              <a:gd name="connsiteY57" fmla="*/ 392906 h 1071562"/>
              <a:gd name="connsiteX58" fmla="*/ 821531 w 885825"/>
              <a:gd name="connsiteY58" fmla="*/ 392906 h 1071562"/>
              <a:gd name="connsiteX59" fmla="*/ 821531 w 885825"/>
              <a:gd name="connsiteY59" fmla="*/ 250031 h 1071562"/>
              <a:gd name="connsiteX60" fmla="*/ 607219 w 885825"/>
              <a:gd name="connsiteY60" fmla="*/ 250031 h 1071562"/>
              <a:gd name="connsiteX61" fmla="*/ 607219 w 885825"/>
              <a:gd name="connsiteY61" fmla="*/ 142875 h 1071562"/>
              <a:gd name="connsiteX62" fmla="*/ 601638 w 885825"/>
              <a:gd name="connsiteY62" fmla="*/ 114970 h 1071562"/>
              <a:gd name="connsiteX63" fmla="*/ 586569 w 885825"/>
              <a:gd name="connsiteY63" fmla="*/ 92646 h 1071562"/>
              <a:gd name="connsiteX64" fmla="*/ 563687 w 885825"/>
              <a:gd name="connsiteY64" fmla="*/ 77019 h 1071562"/>
              <a:gd name="connsiteX65" fmla="*/ 535781 w 885825"/>
              <a:gd name="connsiteY65" fmla="*/ 71438 h 1071562"/>
              <a:gd name="connsiteX66" fmla="*/ 507876 w 885825"/>
              <a:gd name="connsiteY66" fmla="*/ 77019 h 1071562"/>
              <a:gd name="connsiteX67" fmla="*/ 485552 w 885825"/>
              <a:gd name="connsiteY67" fmla="*/ 92087 h 1071562"/>
              <a:gd name="connsiteX68" fmla="*/ 469925 w 885825"/>
              <a:gd name="connsiteY68" fmla="*/ 114970 h 1071562"/>
              <a:gd name="connsiteX69" fmla="*/ 464344 w 885825"/>
              <a:gd name="connsiteY69" fmla="*/ 142875 h 1071562"/>
              <a:gd name="connsiteX70" fmla="*/ 464344 w 885825"/>
              <a:gd name="connsiteY70" fmla="*/ 250031 h 1071562"/>
              <a:gd name="connsiteX71" fmla="*/ 250031 w 885825"/>
              <a:gd name="connsiteY71" fmla="*/ 250031 h 1071562"/>
              <a:gd name="connsiteX72" fmla="*/ 250031 w 885825"/>
              <a:gd name="connsiteY72" fmla="*/ 464344 h 1071562"/>
              <a:gd name="connsiteX73" fmla="*/ 142875 w 885825"/>
              <a:gd name="connsiteY73" fmla="*/ 464344 h 1071562"/>
              <a:gd name="connsiteX74" fmla="*/ 114970 w 885825"/>
              <a:gd name="connsiteY74" fmla="*/ 469925 h 1071562"/>
              <a:gd name="connsiteX75" fmla="*/ 92646 w 885825"/>
              <a:gd name="connsiteY75" fmla="*/ 484994 h 1071562"/>
              <a:gd name="connsiteX76" fmla="*/ 77019 w 885825"/>
              <a:gd name="connsiteY76" fmla="*/ 507876 h 1071562"/>
              <a:gd name="connsiteX77" fmla="*/ 71438 w 885825"/>
              <a:gd name="connsiteY77" fmla="*/ 535781 h 1071562"/>
              <a:gd name="connsiteX78" fmla="*/ 77019 w 885825"/>
              <a:gd name="connsiteY78" fmla="*/ 563687 h 1071562"/>
              <a:gd name="connsiteX79" fmla="*/ 92087 w 885825"/>
              <a:gd name="connsiteY79" fmla="*/ 586011 h 1071562"/>
              <a:gd name="connsiteX80" fmla="*/ 114970 w 885825"/>
              <a:gd name="connsiteY80" fmla="*/ 601638 h 1071562"/>
              <a:gd name="connsiteX81" fmla="*/ 142875 w 885825"/>
              <a:gd name="connsiteY81" fmla="*/ 607219 h 1071562"/>
              <a:gd name="connsiteX82" fmla="*/ 250031 w 885825"/>
              <a:gd name="connsiteY82" fmla="*/ 607219 h 1071562"/>
              <a:gd name="connsiteX83" fmla="*/ 250031 w 885825"/>
              <a:gd name="connsiteY83" fmla="*/ 821531 h 1071562"/>
              <a:gd name="connsiteX84" fmla="*/ 464344 w 885825"/>
              <a:gd name="connsiteY84" fmla="*/ 821531 h 1071562"/>
              <a:gd name="connsiteX85" fmla="*/ 464344 w 885825"/>
              <a:gd name="connsiteY85" fmla="*/ 928688 h 1071562"/>
              <a:gd name="connsiteX86" fmla="*/ 469925 w 885825"/>
              <a:gd name="connsiteY86" fmla="*/ 956593 h 1071562"/>
              <a:gd name="connsiteX87" fmla="*/ 484994 w 885825"/>
              <a:gd name="connsiteY87" fmla="*/ 978917 h 1071562"/>
              <a:gd name="connsiteX88" fmla="*/ 507876 w 885825"/>
              <a:gd name="connsiteY88" fmla="*/ 994544 h 1071562"/>
              <a:gd name="connsiteX89" fmla="*/ 535781 w 885825"/>
              <a:gd name="connsiteY89" fmla="*/ 1000125 h 1071562"/>
              <a:gd name="connsiteX90" fmla="*/ 563687 w 885825"/>
              <a:gd name="connsiteY90" fmla="*/ 994544 h 1071562"/>
              <a:gd name="connsiteX91" fmla="*/ 586011 w 885825"/>
              <a:gd name="connsiteY91" fmla="*/ 979475 h 1071562"/>
              <a:gd name="connsiteX92" fmla="*/ 601638 w 885825"/>
              <a:gd name="connsiteY92" fmla="*/ 956593 h 1071562"/>
              <a:gd name="connsiteX93" fmla="*/ 607219 w 885825"/>
              <a:gd name="connsiteY93" fmla="*/ 928688 h 1071562"/>
              <a:gd name="connsiteX94" fmla="*/ 607219 w 885825"/>
              <a:gd name="connsiteY94" fmla="*/ 821531 h 1071562"/>
              <a:gd name="connsiteX95" fmla="*/ 821531 w 885825"/>
              <a:gd name="connsiteY95" fmla="*/ 821531 h 1071562"/>
              <a:gd name="connsiteX96" fmla="*/ 821531 w 885825"/>
              <a:gd name="connsiteY96" fmla="*/ 678656 h 1071562"/>
              <a:gd name="connsiteX97" fmla="*/ 785813 w 885825"/>
              <a:gd name="connsiteY97" fmla="*/ 678656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85825" h="1071562">
                <a:moveTo>
                  <a:pt x="785813" y="464344"/>
                </a:moveTo>
                <a:cubicBezTo>
                  <a:pt x="775767" y="464344"/>
                  <a:pt x="766463" y="466204"/>
                  <a:pt x="757907" y="469925"/>
                </a:cubicBezTo>
                <a:cubicBezTo>
                  <a:pt x="749352" y="473646"/>
                  <a:pt x="741906" y="478669"/>
                  <a:pt x="735583" y="484994"/>
                </a:cubicBezTo>
                <a:cubicBezTo>
                  <a:pt x="729260" y="491319"/>
                  <a:pt x="724047" y="498946"/>
                  <a:pt x="719956" y="507876"/>
                </a:cubicBezTo>
                <a:cubicBezTo>
                  <a:pt x="715865" y="516806"/>
                  <a:pt x="714001" y="526109"/>
                  <a:pt x="714375" y="535781"/>
                </a:cubicBezTo>
                <a:cubicBezTo>
                  <a:pt x="714375" y="545827"/>
                  <a:pt x="716233" y="555131"/>
                  <a:pt x="719956" y="563687"/>
                </a:cubicBezTo>
                <a:cubicBezTo>
                  <a:pt x="723679" y="572242"/>
                  <a:pt x="728702" y="579687"/>
                  <a:pt x="735025" y="586011"/>
                </a:cubicBezTo>
                <a:cubicBezTo>
                  <a:pt x="741348" y="592334"/>
                  <a:pt x="748978" y="597547"/>
                  <a:pt x="757907" y="601638"/>
                </a:cubicBezTo>
                <a:cubicBezTo>
                  <a:pt x="766837" y="605729"/>
                  <a:pt x="776141" y="607593"/>
                  <a:pt x="785813" y="607219"/>
                </a:cubicBezTo>
                <a:lnTo>
                  <a:pt x="892969" y="607219"/>
                </a:lnTo>
                <a:lnTo>
                  <a:pt x="892969" y="892969"/>
                </a:lnTo>
                <a:lnTo>
                  <a:pt x="678656" y="892969"/>
                </a:lnTo>
                <a:lnTo>
                  <a:pt x="678656" y="928688"/>
                </a:lnTo>
                <a:cubicBezTo>
                  <a:pt x="678656" y="948405"/>
                  <a:pt x="674934" y="966823"/>
                  <a:pt x="667494" y="983940"/>
                </a:cubicBezTo>
                <a:cubicBezTo>
                  <a:pt x="660055" y="1001057"/>
                  <a:pt x="649819" y="1016310"/>
                  <a:pt x="636798" y="1029705"/>
                </a:cubicBezTo>
                <a:cubicBezTo>
                  <a:pt x="623778" y="1043099"/>
                  <a:pt x="608709" y="1053329"/>
                  <a:pt x="591592" y="1060400"/>
                </a:cubicBezTo>
                <a:cubicBezTo>
                  <a:pt x="574475" y="1067472"/>
                  <a:pt x="555873" y="1071189"/>
                  <a:pt x="535781" y="1071563"/>
                </a:cubicBezTo>
                <a:cubicBezTo>
                  <a:pt x="516063" y="1071563"/>
                  <a:pt x="497646" y="1067840"/>
                  <a:pt x="480529" y="1060400"/>
                </a:cubicBezTo>
                <a:cubicBezTo>
                  <a:pt x="463412" y="1052961"/>
                  <a:pt x="448159" y="1042725"/>
                  <a:pt x="434764" y="1029705"/>
                </a:cubicBezTo>
                <a:cubicBezTo>
                  <a:pt x="421370" y="1016684"/>
                  <a:pt x="411138" y="1001615"/>
                  <a:pt x="404068" y="984498"/>
                </a:cubicBezTo>
                <a:cubicBezTo>
                  <a:pt x="396999" y="967381"/>
                  <a:pt x="393279" y="948779"/>
                  <a:pt x="392906" y="928688"/>
                </a:cubicBezTo>
                <a:lnTo>
                  <a:pt x="392906" y="892969"/>
                </a:lnTo>
                <a:lnTo>
                  <a:pt x="178594" y="892969"/>
                </a:lnTo>
                <a:lnTo>
                  <a:pt x="178594" y="678656"/>
                </a:lnTo>
                <a:lnTo>
                  <a:pt x="142875" y="678656"/>
                </a:lnTo>
                <a:cubicBezTo>
                  <a:pt x="123155" y="678656"/>
                  <a:pt x="104738" y="674934"/>
                  <a:pt x="87623" y="667494"/>
                </a:cubicBezTo>
                <a:cubicBezTo>
                  <a:pt x="70507" y="660055"/>
                  <a:pt x="55252" y="649819"/>
                  <a:pt x="41858" y="636798"/>
                </a:cubicBezTo>
                <a:cubicBezTo>
                  <a:pt x="28463" y="623778"/>
                  <a:pt x="18232" y="608709"/>
                  <a:pt x="11162" y="591592"/>
                </a:cubicBezTo>
                <a:cubicBezTo>
                  <a:pt x="4093" y="574475"/>
                  <a:pt x="372" y="555873"/>
                  <a:pt x="0" y="535781"/>
                </a:cubicBezTo>
                <a:cubicBezTo>
                  <a:pt x="0" y="516062"/>
                  <a:pt x="3721" y="497644"/>
                  <a:pt x="11162" y="480529"/>
                </a:cubicBezTo>
                <a:cubicBezTo>
                  <a:pt x="18603" y="463413"/>
                  <a:pt x="28836" y="448159"/>
                  <a:pt x="41858" y="434764"/>
                </a:cubicBezTo>
                <a:cubicBezTo>
                  <a:pt x="54880" y="421370"/>
                  <a:pt x="69949" y="411138"/>
                  <a:pt x="87064" y="404068"/>
                </a:cubicBezTo>
                <a:cubicBezTo>
                  <a:pt x="104180" y="396999"/>
                  <a:pt x="122783" y="393279"/>
                  <a:pt x="142875" y="392906"/>
                </a:cubicBezTo>
                <a:lnTo>
                  <a:pt x="178594" y="392906"/>
                </a:lnTo>
                <a:lnTo>
                  <a:pt x="178594" y="178594"/>
                </a:lnTo>
                <a:lnTo>
                  <a:pt x="392906" y="178594"/>
                </a:lnTo>
                <a:lnTo>
                  <a:pt x="392906" y="142875"/>
                </a:lnTo>
                <a:cubicBezTo>
                  <a:pt x="392906" y="123155"/>
                  <a:pt x="396627" y="104738"/>
                  <a:pt x="404068" y="87623"/>
                </a:cubicBezTo>
                <a:cubicBezTo>
                  <a:pt x="411510" y="70507"/>
                  <a:pt x="421742" y="55252"/>
                  <a:pt x="434764" y="41858"/>
                </a:cubicBezTo>
                <a:cubicBezTo>
                  <a:pt x="447786" y="28463"/>
                  <a:pt x="462854" y="18231"/>
                  <a:pt x="479971" y="11162"/>
                </a:cubicBezTo>
                <a:cubicBezTo>
                  <a:pt x="497088" y="4093"/>
                  <a:pt x="515689" y="372"/>
                  <a:pt x="535781" y="0"/>
                </a:cubicBezTo>
                <a:cubicBezTo>
                  <a:pt x="555499" y="0"/>
                  <a:pt x="573917" y="3721"/>
                  <a:pt x="591034" y="11162"/>
                </a:cubicBezTo>
                <a:cubicBezTo>
                  <a:pt x="608151" y="18603"/>
                  <a:pt x="623404" y="28836"/>
                  <a:pt x="636798" y="41858"/>
                </a:cubicBezTo>
                <a:cubicBezTo>
                  <a:pt x="650193" y="54880"/>
                  <a:pt x="660423" y="69949"/>
                  <a:pt x="667494" y="87064"/>
                </a:cubicBezTo>
                <a:cubicBezTo>
                  <a:pt x="674565" y="104180"/>
                  <a:pt x="678282" y="122783"/>
                  <a:pt x="678656" y="142875"/>
                </a:cubicBezTo>
                <a:lnTo>
                  <a:pt x="678656" y="178594"/>
                </a:lnTo>
                <a:lnTo>
                  <a:pt x="892969" y="178594"/>
                </a:lnTo>
                <a:lnTo>
                  <a:pt x="892969" y="464344"/>
                </a:lnTo>
                <a:lnTo>
                  <a:pt x="785813" y="464344"/>
                </a:lnTo>
                <a:close/>
                <a:moveTo>
                  <a:pt x="785813" y="678656"/>
                </a:moveTo>
                <a:cubicBezTo>
                  <a:pt x="766095" y="678656"/>
                  <a:pt x="747677" y="674934"/>
                  <a:pt x="730560" y="667494"/>
                </a:cubicBezTo>
                <a:cubicBezTo>
                  <a:pt x="713443" y="660055"/>
                  <a:pt x="698190" y="649819"/>
                  <a:pt x="684795" y="636798"/>
                </a:cubicBezTo>
                <a:cubicBezTo>
                  <a:pt x="671401" y="623778"/>
                  <a:pt x="661171" y="608709"/>
                  <a:pt x="654100" y="591592"/>
                </a:cubicBezTo>
                <a:cubicBezTo>
                  <a:pt x="647028" y="574475"/>
                  <a:pt x="643311" y="555873"/>
                  <a:pt x="642938" y="535781"/>
                </a:cubicBezTo>
                <a:cubicBezTo>
                  <a:pt x="642938" y="516062"/>
                  <a:pt x="646660" y="497644"/>
                  <a:pt x="654100" y="480529"/>
                </a:cubicBezTo>
                <a:cubicBezTo>
                  <a:pt x="661539" y="463413"/>
                  <a:pt x="671775" y="448159"/>
                  <a:pt x="684795" y="434764"/>
                </a:cubicBezTo>
                <a:cubicBezTo>
                  <a:pt x="697816" y="421370"/>
                  <a:pt x="712885" y="411138"/>
                  <a:pt x="730002" y="404068"/>
                </a:cubicBezTo>
                <a:cubicBezTo>
                  <a:pt x="747119" y="396999"/>
                  <a:pt x="765721" y="393279"/>
                  <a:pt x="785813" y="392906"/>
                </a:cubicBezTo>
                <a:lnTo>
                  <a:pt x="821531" y="392906"/>
                </a:lnTo>
                <a:lnTo>
                  <a:pt x="821531" y="250031"/>
                </a:lnTo>
                <a:lnTo>
                  <a:pt x="607219" y="250031"/>
                </a:lnTo>
                <a:lnTo>
                  <a:pt x="607219" y="142875"/>
                </a:lnTo>
                <a:cubicBezTo>
                  <a:pt x="607219" y="132829"/>
                  <a:pt x="605360" y="123527"/>
                  <a:pt x="601638" y="114970"/>
                </a:cubicBezTo>
                <a:cubicBezTo>
                  <a:pt x="597915" y="106412"/>
                  <a:pt x="592892" y="98971"/>
                  <a:pt x="586569" y="92646"/>
                </a:cubicBezTo>
                <a:cubicBezTo>
                  <a:pt x="580246" y="86321"/>
                  <a:pt x="572616" y="81111"/>
                  <a:pt x="563687" y="77019"/>
                </a:cubicBezTo>
                <a:cubicBezTo>
                  <a:pt x="554757" y="72926"/>
                  <a:pt x="545453" y="71065"/>
                  <a:pt x="535781" y="71438"/>
                </a:cubicBezTo>
                <a:cubicBezTo>
                  <a:pt x="525735" y="71438"/>
                  <a:pt x="516432" y="73298"/>
                  <a:pt x="507876" y="77019"/>
                </a:cubicBezTo>
                <a:cubicBezTo>
                  <a:pt x="499320" y="80739"/>
                  <a:pt x="491875" y="85762"/>
                  <a:pt x="485552" y="92087"/>
                </a:cubicBezTo>
                <a:cubicBezTo>
                  <a:pt x="479228" y="98412"/>
                  <a:pt x="474016" y="106040"/>
                  <a:pt x="469925" y="114970"/>
                </a:cubicBezTo>
                <a:cubicBezTo>
                  <a:pt x="465834" y="123899"/>
                  <a:pt x="463970" y="133201"/>
                  <a:pt x="464344" y="142875"/>
                </a:cubicBezTo>
                <a:lnTo>
                  <a:pt x="464344" y="250031"/>
                </a:lnTo>
                <a:lnTo>
                  <a:pt x="250031" y="250031"/>
                </a:lnTo>
                <a:lnTo>
                  <a:pt x="250031" y="464344"/>
                </a:lnTo>
                <a:lnTo>
                  <a:pt x="142875" y="464344"/>
                </a:lnTo>
                <a:cubicBezTo>
                  <a:pt x="132829" y="464344"/>
                  <a:pt x="123527" y="466204"/>
                  <a:pt x="114970" y="469925"/>
                </a:cubicBezTo>
                <a:cubicBezTo>
                  <a:pt x="106412" y="473646"/>
                  <a:pt x="98971" y="478669"/>
                  <a:pt x="92646" y="484994"/>
                </a:cubicBezTo>
                <a:cubicBezTo>
                  <a:pt x="86320" y="491319"/>
                  <a:pt x="81111" y="498946"/>
                  <a:pt x="77019" y="507876"/>
                </a:cubicBezTo>
                <a:cubicBezTo>
                  <a:pt x="72926" y="516806"/>
                  <a:pt x="71065" y="526109"/>
                  <a:pt x="71438" y="535781"/>
                </a:cubicBezTo>
                <a:cubicBezTo>
                  <a:pt x="71438" y="545827"/>
                  <a:pt x="73298" y="555131"/>
                  <a:pt x="77019" y="563687"/>
                </a:cubicBezTo>
                <a:cubicBezTo>
                  <a:pt x="80739" y="572242"/>
                  <a:pt x="85762" y="579687"/>
                  <a:pt x="92087" y="586011"/>
                </a:cubicBezTo>
                <a:cubicBezTo>
                  <a:pt x="98412" y="592334"/>
                  <a:pt x="106040" y="597547"/>
                  <a:pt x="114970" y="601638"/>
                </a:cubicBezTo>
                <a:cubicBezTo>
                  <a:pt x="123899" y="605729"/>
                  <a:pt x="133201" y="607593"/>
                  <a:pt x="142875" y="607219"/>
                </a:cubicBezTo>
                <a:lnTo>
                  <a:pt x="250031" y="607219"/>
                </a:lnTo>
                <a:lnTo>
                  <a:pt x="250031" y="821531"/>
                </a:lnTo>
                <a:lnTo>
                  <a:pt x="464344" y="821531"/>
                </a:lnTo>
                <a:lnTo>
                  <a:pt x="464344" y="928688"/>
                </a:lnTo>
                <a:cubicBezTo>
                  <a:pt x="464344" y="938733"/>
                  <a:pt x="466202" y="948037"/>
                  <a:pt x="469925" y="956593"/>
                </a:cubicBezTo>
                <a:cubicBezTo>
                  <a:pt x="473647" y="965149"/>
                  <a:pt x="478670" y="972594"/>
                  <a:pt x="484994" y="978917"/>
                </a:cubicBezTo>
                <a:cubicBezTo>
                  <a:pt x="491317" y="985240"/>
                  <a:pt x="498946" y="990453"/>
                  <a:pt x="507876" y="994544"/>
                </a:cubicBezTo>
                <a:cubicBezTo>
                  <a:pt x="516806" y="998635"/>
                  <a:pt x="526109" y="1000499"/>
                  <a:pt x="535781" y="1000125"/>
                </a:cubicBezTo>
                <a:cubicBezTo>
                  <a:pt x="545827" y="1000125"/>
                  <a:pt x="555131" y="998267"/>
                  <a:pt x="563687" y="994544"/>
                </a:cubicBezTo>
                <a:cubicBezTo>
                  <a:pt x="572242" y="990821"/>
                  <a:pt x="579687" y="985798"/>
                  <a:pt x="586011" y="979475"/>
                </a:cubicBezTo>
                <a:cubicBezTo>
                  <a:pt x="592334" y="973152"/>
                  <a:pt x="597547" y="965522"/>
                  <a:pt x="601638" y="956593"/>
                </a:cubicBezTo>
                <a:cubicBezTo>
                  <a:pt x="605729" y="947663"/>
                  <a:pt x="607593" y="938359"/>
                  <a:pt x="607219" y="928688"/>
                </a:cubicBezTo>
                <a:lnTo>
                  <a:pt x="607219" y="821531"/>
                </a:lnTo>
                <a:lnTo>
                  <a:pt x="821531" y="821531"/>
                </a:lnTo>
                <a:lnTo>
                  <a:pt x="821531" y="678656"/>
                </a:lnTo>
                <a:lnTo>
                  <a:pt x="785813" y="678656"/>
                </a:lnTo>
                <a:close/>
              </a:path>
            </a:pathLst>
          </a:custGeom>
          <a:solidFill>
            <a:schemeClr val="accent1"/>
          </a:solidFill>
          <a:ln w="5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82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1E689EF-7A6F-4DC0-AE39-2FAC2D2E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061" y="1201304"/>
            <a:ext cx="5934907" cy="4140267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719A684-29C2-4EF1-85FF-78C3ED363A62}"/>
              </a:ext>
            </a:extLst>
          </p:cNvPr>
          <p:cNvSpPr/>
          <p:nvPr/>
        </p:nvSpPr>
        <p:spPr>
          <a:xfrm>
            <a:off x="4038449" y="5341571"/>
            <a:ext cx="3183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Ürün Satış Adedi Frekans Grafiği</a:t>
            </a:r>
          </a:p>
        </p:txBody>
      </p:sp>
    </p:spTree>
    <p:extLst>
      <p:ext uri="{BB962C8B-B14F-4D97-AF65-F5344CB8AC3E}">
        <p14:creationId xmlns:p14="http://schemas.microsoft.com/office/powerpoint/2010/main" val="289734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</Words>
  <Application>Microsoft Office PowerPoint</Application>
  <PresentationFormat>Geniş ekran</PresentationFormat>
  <Paragraphs>36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 ve Gephi ile Sosyal Ağ Analizi Tabanlı Bir E-ticaret Öneri Sistemi Algoritması</vt:lpstr>
      <vt:lpstr>Öneri Sistemleri</vt:lpstr>
      <vt:lpstr>PowerPoint Sunusu</vt:lpstr>
      <vt:lpstr>Sosyal Ağ Analizi Nedir?</vt:lpstr>
      <vt:lpstr>Ağ Türleri</vt:lpstr>
      <vt:lpstr>Ağ Ölçümleri</vt:lpstr>
      <vt:lpstr>Sosyal Ağ Analizi Uygulama Alanları</vt:lpstr>
      <vt:lpstr>Veri Seti</vt:lpstr>
      <vt:lpstr>PowerPoint Sunusu</vt:lpstr>
      <vt:lpstr>PowerPoint Sunusu</vt:lpstr>
      <vt:lpstr>PowerPoint Sunusu</vt:lpstr>
      <vt:lpstr>Central Information Nodes in Network Analysis</vt:lpstr>
      <vt:lpstr>UYGULAMA 1</vt:lpstr>
      <vt:lpstr>Merkezilik Ölçümü Seçimi</vt:lpstr>
      <vt:lpstr>UYGULAMA 3</vt:lpstr>
      <vt:lpstr>Merkezilik Ölçümü Seçimi</vt:lpstr>
      <vt:lpstr>UYGULAMA 6</vt:lpstr>
      <vt:lpstr>Merkezilik Ölçüm Seçimi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ve Gephi ile Sosyal Ağ Analizi Tabanlı Bir E-ticaret Öneri Sistemi Algoritması</dc:title>
  <dc:creator>user</dc:creator>
  <cp:lastModifiedBy>user</cp:lastModifiedBy>
  <cp:revision>4</cp:revision>
  <dcterms:created xsi:type="dcterms:W3CDTF">2019-11-22T14:10:57Z</dcterms:created>
  <dcterms:modified xsi:type="dcterms:W3CDTF">2019-11-22T17:30:19Z</dcterms:modified>
</cp:coreProperties>
</file>