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601200" cy="12801600" type="A3"/>
  <p:notesSz cx="6858000" cy="9144000"/>
  <p:defaultTextStyle>
    <a:defPPr>
      <a:defRPr lang="fr-FR"/>
    </a:defPPr>
    <a:lvl1pPr algn="l" rtl="0" eaLnBrk="0" fontAlgn="base" hangingPunct="0">
      <a:spcBef>
        <a:spcPct val="0"/>
      </a:spcBef>
      <a:spcAft>
        <a:spcPct val="0"/>
      </a:spcAft>
      <a:defRPr sz="25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5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5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5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5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5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5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5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5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4032">
          <p15:clr>
            <a:srgbClr val="A4A3A4"/>
          </p15:clr>
        </p15:guide>
        <p15:guide id="2" pos="30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00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19" autoAdjust="0"/>
    <p:restoredTop sz="99459" autoAdjust="0"/>
  </p:normalViewPr>
  <p:slideViewPr>
    <p:cSldViewPr showGuides="1">
      <p:cViewPr>
        <p:scale>
          <a:sx n="50" d="100"/>
          <a:sy n="50" d="100"/>
        </p:scale>
        <p:origin x="2965" y="-461"/>
      </p:cViewPr>
      <p:guideLst>
        <p:guide orient="horz" pos="4032"/>
        <p:guide pos="30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2160588" y="11185525"/>
            <a:ext cx="24482425" cy="7716838"/>
          </a:xfrm>
        </p:spPr>
        <p:txBody>
          <a:bodyPr/>
          <a:lstStyle/>
          <a:p>
            <a:r>
              <a:rPr lang="fr-FR"/>
              <a:t>Cliquez pour modifier le style du titre</a:t>
            </a:r>
          </a:p>
        </p:txBody>
      </p:sp>
      <p:sp>
        <p:nvSpPr>
          <p:cNvPr id="3" name="Sous-titre 2"/>
          <p:cNvSpPr>
            <a:spLocks noGrp="1"/>
          </p:cNvSpPr>
          <p:nvPr>
            <p:ph type="subTitle" idx="1"/>
          </p:nvPr>
        </p:nvSpPr>
        <p:spPr>
          <a:xfrm>
            <a:off x="4321175" y="20402550"/>
            <a:ext cx="20161250" cy="92011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
        <p:nvSpPr>
          <p:cNvPr id="4" name="Rectangle 4">
            <a:extLst>
              <a:ext uri="{FF2B5EF4-FFF2-40B4-BE49-F238E27FC236}">
                <a16:creationId xmlns:a16="http://schemas.microsoft.com/office/drawing/2014/main" id="{BAA82DD3-A20F-BA32-DDF6-D9C30F0BB5C0}"/>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5">
            <a:extLst>
              <a:ext uri="{FF2B5EF4-FFF2-40B4-BE49-F238E27FC236}">
                <a16:creationId xmlns:a16="http://schemas.microsoft.com/office/drawing/2014/main" id="{7E3856C2-3E04-9DAA-5B04-48B20D4DC4ED}"/>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6">
            <a:extLst>
              <a:ext uri="{FF2B5EF4-FFF2-40B4-BE49-F238E27FC236}">
                <a16:creationId xmlns:a16="http://schemas.microsoft.com/office/drawing/2014/main" id="{E894E944-1C1B-34D6-8DD0-EB690DF304B0}"/>
              </a:ext>
            </a:extLst>
          </p:cNvPr>
          <p:cNvSpPr>
            <a:spLocks noGrp="1" noChangeArrowheads="1"/>
          </p:cNvSpPr>
          <p:nvPr>
            <p:ph type="sldNum" sz="quarter" idx="12"/>
          </p:nvPr>
        </p:nvSpPr>
        <p:spPr>
          <a:ln/>
        </p:spPr>
        <p:txBody>
          <a:bodyPr/>
          <a:lstStyle>
            <a:lvl1pPr>
              <a:defRPr/>
            </a:lvl1pPr>
          </a:lstStyle>
          <a:p>
            <a:fld id="{92F316AF-C0FC-4621-974E-5A5A43927304}" type="slidenum">
              <a:rPr lang="fr-FR" altLang="fr-FR"/>
              <a:pPr/>
              <a:t>‹#›</a:t>
            </a:fld>
            <a:endParaRPr lang="fr-FR" altLang="fr-FR"/>
          </a:p>
        </p:txBody>
      </p:sp>
    </p:spTree>
    <p:extLst>
      <p:ext uri="{BB962C8B-B14F-4D97-AF65-F5344CB8AC3E}">
        <p14:creationId xmlns:p14="http://schemas.microsoft.com/office/powerpoint/2010/main" val="2155434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a:extLst>
              <a:ext uri="{FF2B5EF4-FFF2-40B4-BE49-F238E27FC236}">
                <a16:creationId xmlns:a16="http://schemas.microsoft.com/office/drawing/2014/main" id="{B50830D2-0524-3D9F-7DAA-DC0BEE7C25CB}"/>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5">
            <a:extLst>
              <a:ext uri="{FF2B5EF4-FFF2-40B4-BE49-F238E27FC236}">
                <a16:creationId xmlns:a16="http://schemas.microsoft.com/office/drawing/2014/main" id="{DA0FC9FA-1AA2-2080-0F4E-0DB23A66EC58}"/>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6">
            <a:extLst>
              <a:ext uri="{FF2B5EF4-FFF2-40B4-BE49-F238E27FC236}">
                <a16:creationId xmlns:a16="http://schemas.microsoft.com/office/drawing/2014/main" id="{82B908A6-CE7C-78AE-4428-3795A1A7E14F}"/>
              </a:ext>
            </a:extLst>
          </p:cNvPr>
          <p:cNvSpPr>
            <a:spLocks noGrp="1" noChangeArrowheads="1"/>
          </p:cNvSpPr>
          <p:nvPr>
            <p:ph type="sldNum" sz="quarter" idx="12"/>
          </p:nvPr>
        </p:nvSpPr>
        <p:spPr>
          <a:ln/>
        </p:spPr>
        <p:txBody>
          <a:bodyPr/>
          <a:lstStyle>
            <a:lvl1pPr>
              <a:defRPr/>
            </a:lvl1pPr>
          </a:lstStyle>
          <a:p>
            <a:fld id="{08CE872D-C853-49B5-B3F6-1F67B6CE817F}" type="slidenum">
              <a:rPr lang="fr-FR" altLang="fr-FR"/>
              <a:pPr/>
              <a:t>‹#›</a:t>
            </a:fld>
            <a:endParaRPr lang="fr-FR" altLang="fr-FR"/>
          </a:p>
        </p:txBody>
      </p:sp>
    </p:spTree>
    <p:extLst>
      <p:ext uri="{BB962C8B-B14F-4D97-AF65-F5344CB8AC3E}">
        <p14:creationId xmlns:p14="http://schemas.microsoft.com/office/powerpoint/2010/main" val="1357301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20881975" y="1441450"/>
            <a:ext cx="6480175" cy="307213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441450" y="1441450"/>
            <a:ext cx="19288125" cy="307213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a:extLst>
              <a:ext uri="{FF2B5EF4-FFF2-40B4-BE49-F238E27FC236}">
                <a16:creationId xmlns:a16="http://schemas.microsoft.com/office/drawing/2014/main" id="{5433FB43-1B91-9EA8-2438-396444EFE943}"/>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5">
            <a:extLst>
              <a:ext uri="{FF2B5EF4-FFF2-40B4-BE49-F238E27FC236}">
                <a16:creationId xmlns:a16="http://schemas.microsoft.com/office/drawing/2014/main" id="{02F7DDD3-F637-6715-D46D-6371CC2C9760}"/>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6">
            <a:extLst>
              <a:ext uri="{FF2B5EF4-FFF2-40B4-BE49-F238E27FC236}">
                <a16:creationId xmlns:a16="http://schemas.microsoft.com/office/drawing/2014/main" id="{80B4BB14-3BC0-3310-9CC8-656E782CAC15}"/>
              </a:ext>
            </a:extLst>
          </p:cNvPr>
          <p:cNvSpPr>
            <a:spLocks noGrp="1" noChangeArrowheads="1"/>
          </p:cNvSpPr>
          <p:nvPr>
            <p:ph type="sldNum" sz="quarter" idx="12"/>
          </p:nvPr>
        </p:nvSpPr>
        <p:spPr>
          <a:ln/>
        </p:spPr>
        <p:txBody>
          <a:bodyPr/>
          <a:lstStyle>
            <a:lvl1pPr>
              <a:defRPr/>
            </a:lvl1pPr>
          </a:lstStyle>
          <a:p>
            <a:fld id="{678B290B-FB8D-4FA1-85FB-769C2D52E088}" type="slidenum">
              <a:rPr lang="fr-FR" altLang="fr-FR"/>
              <a:pPr/>
              <a:t>‹#›</a:t>
            </a:fld>
            <a:endParaRPr lang="fr-FR" altLang="fr-FR"/>
          </a:p>
        </p:txBody>
      </p:sp>
    </p:spTree>
    <p:extLst>
      <p:ext uri="{BB962C8B-B14F-4D97-AF65-F5344CB8AC3E}">
        <p14:creationId xmlns:p14="http://schemas.microsoft.com/office/powerpoint/2010/main" val="259994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a:extLst>
              <a:ext uri="{FF2B5EF4-FFF2-40B4-BE49-F238E27FC236}">
                <a16:creationId xmlns:a16="http://schemas.microsoft.com/office/drawing/2014/main" id="{97AB7AD5-F2D8-BC8E-581D-3DDEE10A93C8}"/>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5">
            <a:extLst>
              <a:ext uri="{FF2B5EF4-FFF2-40B4-BE49-F238E27FC236}">
                <a16:creationId xmlns:a16="http://schemas.microsoft.com/office/drawing/2014/main" id="{A294979F-E08D-37CF-A00F-DF74676D31E2}"/>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6">
            <a:extLst>
              <a:ext uri="{FF2B5EF4-FFF2-40B4-BE49-F238E27FC236}">
                <a16:creationId xmlns:a16="http://schemas.microsoft.com/office/drawing/2014/main" id="{06CC8E7A-40DB-3E88-BA2F-46BED20D7C91}"/>
              </a:ext>
            </a:extLst>
          </p:cNvPr>
          <p:cNvSpPr>
            <a:spLocks noGrp="1" noChangeArrowheads="1"/>
          </p:cNvSpPr>
          <p:nvPr>
            <p:ph type="sldNum" sz="quarter" idx="12"/>
          </p:nvPr>
        </p:nvSpPr>
        <p:spPr>
          <a:ln/>
        </p:spPr>
        <p:txBody>
          <a:bodyPr/>
          <a:lstStyle>
            <a:lvl1pPr>
              <a:defRPr/>
            </a:lvl1pPr>
          </a:lstStyle>
          <a:p>
            <a:fld id="{32EDDB14-F7C2-4F45-9442-2AC2DEB7C64B}" type="slidenum">
              <a:rPr lang="fr-FR" altLang="fr-FR"/>
              <a:pPr/>
              <a:t>‹#›</a:t>
            </a:fld>
            <a:endParaRPr lang="fr-FR" altLang="fr-FR"/>
          </a:p>
        </p:txBody>
      </p:sp>
    </p:spTree>
    <p:extLst>
      <p:ext uri="{BB962C8B-B14F-4D97-AF65-F5344CB8AC3E}">
        <p14:creationId xmlns:p14="http://schemas.microsoft.com/office/powerpoint/2010/main" val="4053424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2274888" y="23136225"/>
            <a:ext cx="24484012" cy="7151688"/>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2274888" y="15260638"/>
            <a:ext cx="24484012" cy="78755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4">
            <a:extLst>
              <a:ext uri="{FF2B5EF4-FFF2-40B4-BE49-F238E27FC236}">
                <a16:creationId xmlns:a16="http://schemas.microsoft.com/office/drawing/2014/main" id="{1CEB3EF0-27E6-56FA-417E-48B144D49123}"/>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5">
            <a:extLst>
              <a:ext uri="{FF2B5EF4-FFF2-40B4-BE49-F238E27FC236}">
                <a16:creationId xmlns:a16="http://schemas.microsoft.com/office/drawing/2014/main" id="{D35C24FF-1AE3-272C-EA0F-531B7A72C7A1}"/>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6">
            <a:extLst>
              <a:ext uri="{FF2B5EF4-FFF2-40B4-BE49-F238E27FC236}">
                <a16:creationId xmlns:a16="http://schemas.microsoft.com/office/drawing/2014/main" id="{3460B596-1BC8-E4B0-C040-D63A50B2077C}"/>
              </a:ext>
            </a:extLst>
          </p:cNvPr>
          <p:cNvSpPr>
            <a:spLocks noGrp="1" noChangeArrowheads="1"/>
          </p:cNvSpPr>
          <p:nvPr>
            <p:ph type="sldNum" sz="quarter" idx="12"/>
          </p:nvPr>
        </p:nvSpPr>
        <p:spPr>
          <a:ln/>
        </p:spPr>
        <p:txBody>
          <a:bodyPr/>
          <a:lstStyle>
            <a:lvl1pPr>
              <a:defRPr/>
            </a:lvl1pPr>
          </a:lstStyle>
          <a:p>
            <a:fld id="{92043E29-B076-4BC7-ADA1-8B0B788E7CCB}" type="slidenum">
              <a:rPr lang="fr-FR" altLang="fr-FR"/>
              <a:pPr/>
              <a:t>‹#›</a:t>
            </a:fld>
            <a:endParaRPr lang="fr-FR" altLang="fr-FR"/>
          </a:p>
        </p:txBody>
      </p:sp>
    </p:spTree>
    <p:extLst>
      <p:ext uri="{BB962C8B-B14F-4D97-AF65-F5344CB8AC3E}">
        <p14:creationId xmlns:p14="http://schemas.microsoft.com/office/powerpoint/2010/main" val="2699328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441450" y="8401050"/>
            <a:ext cx="12884150" cy="23761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14478000" y="8401050"/>
            <a:ext cx="12884150" cy="23761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4">
            <a:extLst>
              <a:ext uri="{FF2B5EF4-FFF2-40B4-BE49-F238E27FC236}">
                <a16:creationId xmlns:a16="http://schemas.microsoft.com/office/drawing/2014/main" id="{6A801CEF-0D7B-A4E3-C48F-1DA075527267}"/>
              </a:ext>
            </a:extLst>
          </p:cNvPr>
          <p:cNvSpPr>
            <a:spLocks noGrp="1" noChangeArrowheads="1"/>
          </p:cNvSpPr>
          <p:nvPr>
            <p:ph type="dt" sz="half" idx="10"/>
          </p:nvPr>
        </p:nvSpPr>
        <p:spPr>
          <a:ln/>
        </p:spPr>
        <p:txBody>
          <a:bodyPr/>
          <a:lstStyle>
            <a:lvl1pPr>
              <a:defRPr/>
            </a:lvl1pPr>
          </a:lstStyle>
          <a:p>
            <a:pPr>
              <a:defRPr/>
            </a:pPr>
            <a:endParaRPr lang="fr-FR"/>
          </a:p>
        </p:txBody>
      </p:sp>
      <p:sp>
        <p:nvSpPr>
          <p:cNvPr id="6" name="Rectangle 5">
            <a:extLst>
              <a:ext uri="{FF2B5EF4-FFF2-40B4-BE49-F238E27FC236}">
                <a16:creationId xmlns:a16="http://schemas.microsoft.com/office/drawing/2014/main" id="{C748E18B-E021-ACC6-595D-7E7693CF7098}"/>
              </a:ext>
            </a:extLst>
          </p:cNvPr>
          <p:cNvSpPr>
            <a:spLocks noGrp="1" noChangeArrowheads="1"/>
          </p:cNvSpPr>
          <p:nvPr>
            <p:ph type="ftr" sz="quarter" idx="11"/>
          </p:nvPr>
        </p:nvSpPr>
        <p:spPr>
          <a:ln/>
        </p:spPr>
        <p:txBody>
          <a:bodyPr/>
          <a:lstStyle>
            <a:lvl1pPr>
              <a:defRPr/>
            </a:lvl1pPr>
          </a:lstStyle>
          <a:p>
            <a:pPr>
              <a:defRPr/>
            </a:pPr>
            <a:endParaRPr lang="fr-FR"/>
          </a:p>
        </p:txBody>
      </p:sp>
      <p:sp>
        <p:nvSpPr>
          <p:cNvPr id="7" name="Rectangle 6">
            <a:extLst>
              <a:ext uri="{FF2B5EF4-FFF2-40B4-BE49-F238E27FC236}">
                <a16:creationId xmlns:a16="http://schemas.microsoft.com/office/drawing/2014/main" id="{121B21F1-1BB9-3EF3-9ED2-2CD2D8E9E836}"/>
              </a:ext>
            </a:extLst>
          </p:cNvPr>
          <p:cNvSpPr>
            <a:spLocks noGrp="1" noChangeArrowheads="1"/>
          </p:cNvSpPr>
          <p:nvPr>
            <p:ph type="sldNum" sz="quarter" idx="12"/>
          </p:nvPr>
        </p:nvSpPr>
        <p:spPr>
          <a:ln/>
        </p:spPr>
        <p:txBody>
          <a:bodyPr/>
          <a:lstStyle>
            <a:lvl1pPr>
              <a:defRPr/>
            </a:lvl1pPr>
          </a:lstStyle>
          <a:p>
            <a:fld id="{79C5536D-30ED-4A53-848A-07D8250D8FBD}" type="slidenum">
              <a:rPr lang="fr-FR" altLang="fr-FR"/>
              <a:pPr/>
              <a:t>‹#›</a:t>
            </a:fld>
            <a:endParaRPr lang="fr-FR" altLang="fr-FR"/>
          </a:p>
        </p:txBody>
      </p:sp>
    </p:spTree>
    <p:extLst>
      <p:ext uri="{BB962C8B-B14F-4D97-AF65-F5344CB8AC3E}">
        <p14:creationId xmlns:p14="http://schemas.microsoft.com/office/powerpoint/2010/main" val="2902612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439863" y="1441450"/>
            <a:ext cx="25923875" cy="600075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1439863" y="8059738"/>
            <a:ext cx="12726987" cy="3359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1439863" y="11418888"/>
            <a:ext cx="12726987" cy="207438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14631988" y="8059738"/>
            <a:ext cx="12731750" cy="3359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14631988" y="11418888"/>
            <a:ext cx="12731750" cy="207438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4">
            <a:extLst>
              <a:ext uri="{FF2B5EF4-FFF2-40B4-BE49-F238E27FC236}">
                <a16:creationId xmlns:a16="http://schemas.microsoft.com/office/drawing/2014/main" id="{999D93DC-4681-FB2F-F45B-3E0521F71188}"/>
              </a:ext>
            </a:extLst>
          </p:cNvPr>
          <p:cNvSpPr>
            <a:spLocks noGrp="1" noChangeArrowheads="1"/>
          </p:cNvSpPr>
          <p:nvPr>
            <p:ph type="dt" sz="half" idx="10"/>
          </p:nvPr>
        </p:nvSpPr>
        <p:spPr>
          <a:ln/>
        </p:spPr>
        <p:txBody>
          <a:bodyPr/>
          <a:lstStyle>
            <a:lvl1pPr>
              <a:defRPr/>
            </a:lvl1pPr>
          </a:lstStyle>
          <a:p>
            <a:pPr>
              <a:defRPr/>
            </a:pPr>
            <a:endParaRPr lang="fr-FR"/>
          </a:p>
        </p:txBody>
      </p:sp>
      <p:sp>
        <p:nvSpPr>
          <p:cNvPr id="8" name="Rectangle 5">
            <a:extLst>
              <a:ext uri="{FF2B5EF4-FFF2-40B4-BE49-F238E27FC236}">
                <a16:creationId xmlns:a16="http://schemas.microsoft.com/office/drawing/2014/main" id="{2BE33370-53A9-D017-F796-0AC6565850A7}"/>
              </a:ext>
            </a:extLst>
          </p:cNvPr>
          <p:cNvSpPr>
            <a:spLocks noGrp="1" noChangeArrowheads="1"/>
          </p:cNvSpPr>
          <p:nvPr>
            <p:ph type="ftr" sz="quarter" idx="11"/>
          </p:nvPr>
        </p:nvSpPr>
        <p:spPr>
          <a:ln/>
        </p:spPr>
        <p:txBody>
          <a:bodyPr/>
          <a:lstStyle>
            <a:lvl1pPr>
              <a:defRPr/>
            </a:lvl1pPr>
          </a:lstStyle>
          <a:p>
            <a:pPr>
              <a:defRPr/>
            </a:pPr>
            <a:endParaRPr lang="fr-FR"/>
          </a:p>
        </p:txBody>
      </p:sp>
      <p:sp>
        <p:nvSpPr>
          <p:cNvPr id="9" name="Rectangle 6">
            <a:extLst>
              <a:ext uri="{FF2B5EF4-FFF2-40B4-BE49-F238E27FC236}">
                <a16:creationId xmlns:a16="http://schemas.microsoft.com/office/drawing/2014/main" id="{4DADBDC3-7DB5-1581-6038-C5899A9BF4FA}"/>
              </a:ext>
            </a:extLst>
          </p:cNvPr>
          <p:cNvSpPr>
            <a:spLocks noGrp="1" noChangeArrowheads="1"/>
          </p:cNvSpPr>
          <p:nvPr>
            <p:ph type="sldNum" sz="quarter" idx="12"/>
          </p:nvPr>
        </p:nvSpPr>
        <p:spPr>
          <a:ln/>
        </p:spPr>
        <p:txBody>
          <a:bodyPr/>
          <a:lstStyle>
            <a:lvl1pPr>
              <a:defRPr/>
            </a:lvl1pPr>
          </a:lstStyle>
          <a:p>
            <a:fld id="{0AC7FA08-0236-492C-B8CD-27A6D71E4250}" type="slidenum">
              <a:rPr lang="fr-FR" altLang="fr-FR"/>
              <a:pPr/>
              <a:t>‹#›</a:t>
            </a:fld>
            <a:endParaRPr lang="fr-FR" altLang="fr-FR"/>
          </a:p>
        </p:txBody>
      </p:sp>
    </p:spTree>
    <p:extLst>
      <p:ext uri="{BB962C8B-B14F-4D97-AF65-F5344CB8AC3E}">
        <p14:creationId xmlns:p14="http://schemas.microsoft.com/office/powerpoint/2010/main" val="2920623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Rectangle 4">
            <a:extLst>
              <a:ext uri="{FF2B5EF4-FFF2-40B4-BE49-F238E27FC236}">
                <a16:creationId xmlns:a16="http://schemas.microsoft.com/office/drawing/2014/main" id="{D30E102B-43C4-02FC-F9B0-3EAB3D130E5D}"/>
              </a:ext>
            </a:extLst>
          </p:cNvPr>
          <p:cNvSpPr>
            <a:spLocks noGrp="1" noChangeArrowheads="1"/>
          </p:cNvSpPr>
          <p:nvPr>
            <p:ph type="dt" sz="half" idx="10"/>
          </p:nvPr>
        </p:nvSpPr>
        <p:spPr>
          <a:ln/>
        </p:spPr>
        <p:txBody>
          <a:bodyPr/>
          <a:lstStyle>
            <a:lvl1pPr>
              <a:defRPr/>
            </a:lvl1pPr>
          </a:lstStyle>
          <a:p>
            <a:pPr>
              <a:defRPr/>
            </a:pPr>
            <a:endParaRPr lang="fr-FR"/>
          </a:p>
        </p:txBody>
      </p:sp>
      <p:sp>
        <p:nvSpPr>
          <p:cNvPr id="4" name="Rectangle 5">
            <a:extLst>
              <a:ext uri="{FF2B5EF4-FFF2-40B4-BE49-F238E27FC236}">
                <a16:creationId xmlns:a16="http://schemas.microsoft.com/office/drawing/2014/main" id="{905F5E5B-C716-0C76-5DFE-105532E9D728}"/>
              </a:ext>
            </a:extLst>
          </p:cNvPr>
          <p:cNvSpPr>
            <a:spLocks noGrp="1" noChangeArrowheads="1"/>
          </p:cNvSpPr>
          <p:nvPr>
            <p:ph type="ftr" sz="quarter" idx="11"/>
          </p:nvPr>
        </p:nvSpPr>
        <p:spPr>
          <a:ln/>
        </p:spPr>
        <p:txBody>
          <a:bodyPr/>
          <a:lstStyle>
            <a:lvl1pPr>
              <a:defRPr/>
            </a:lvl1pPr>
          </a:lstStyle>
          <a:p>
            <a:pPr>
              <a:defRPr/>
            </a:pPr>
            <a:endParaRPr lang="fr-FR"/>
          </a:p>
        </p:txBody>
      </p:sp>
      <p:sp>
        <p:nvSpPr>
          <p:cNvPr id="5" name="Rectangle 6">
            <a:extLst>
              <a:ext uri="{FF2B5EF4-FFF2-40B4-BE49-F238E27FC236}">
                <a16:creationId xmlns:a16="http://schemas.microsoft.com/office/drawing/2014/main" id="{5DD9B221-FF91-907F-C5B7-E6D79BF213D1}"/>
              </a:ext>
            </a:extLst>
          </p:cNvPr>
          <p:cNvSpPr>
            <a:spLocks noGrp="1" noChangeArrowheads="1"/>
          </p:cNvSpPr>
          <p:nvPr>
            <p:ph type="sldNum" sz="quarter" idx="12"/>
          </p:nvPr>
        </p:nvSpPr>
        <p:spPr>
          <a:ln/>
        </p:spPr>
        <p:txBody>
          <a:bodyPr/>
          <a:lstStyle>
            <a:lvl1pPr>
              <a:defRPr/>
            </a:lvl1pPr>
          </a:lstStyle>
          <a:p>
            <a:fld id="{EFD41B01-96BE-44AE-BC84-5E0FF005566A}" type="slidenum">
              <a:rPr lang="fr-FR" altLang="fr-FR"/>
              <a:pPr/>
              <a:t>‹#›</a:t>
            </a:fld>
            <a:endParaRPr lang="fr-FR" altLang="fr-FR"/>
          </a:p>
        </p:txBody>
      </p:sp>
    </p:spTree>
    <p:extLst>
      <p:ext uri="{BB962C8B-B14F-4D97-AF65-F5344CB8AC3E}">
        <p14:creationId xmlns:p14="http://schemas.microsoft.com/office/powerpoint/2010/main" val="664621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451D43F-36D5-C67E-5D91-5F0B7EBBEF2C}"/>
              </a:ext>
            </a:extLst>
          </p:cNvPr>
          <p:cNvSpPr>
            <a:spLocks noGrp="1" noChangeArrowheads="1"/>
          </p:cNvSpPr>
          <p:nvPr>
            <p:ph type="dt" sz="half" idx="10"/>
          </p:nvPr>
        </p:nvSpPr>
        <p:spPr>
          <a:ln/>
        </p:spPr>
        <p:txBody>
          <a:bodyPr/>
          <a:lstStyle>
            <a:lvl1pPr>
              <a:defRPr/>
            </a:lvl1pPr>
          </a:lstStyle>
          <a:p>
            <a:pPr>
              <a:defRPr/>
            </a:pPr>
            <a:endParaRPr lang="fr-FR"/>
          </a:p>
        </p:txBody>
      </p:sp>
      <p:sp>
        <p:nvSpPr>
          <p:cNvPr id="3" name="Rectangle 5">
            <a:extLst>
              <a:ext uri="{FF2B5EF4-FFF2-40B4-BE49-F238E27FC236}">
                <a16:creationId xmlns:a16="http://schemas.microsoft.com/office/drawing/2014/main" id="{76139578-797C-0971-776A-2032A92D4983}"/>
              </a:ext>
            </a:extLst>
          </p:cNvPr>
          <p:cNvSpPr>
            <a:spLocks noGrp="1" noChangeArrowheads="1"/>
          </p:cNvSpPr>
          <p:nvPr>
            <p:ph type="ftr" sz="quarter" idx="11"/>
          </p:nvPr>
        </p:nvSpPr>
        <p:spPr>
          <a:ln/>
        </p:spPr>
        <p:txBody>
          <a:bodyPr/>
          <a:lstStyle>
            <a:lvl1pPr>
              <a:defRPr/>
            </a:lvl1pPr>
          </a:lstStyle>
          <a:p>
            <a:pPr>
              <a:defRPr/>
            </a:pPr>
            <a:endParaRPr lang="fr-FR"/>
          </a:p>
        </p:txBody>
      </p:sp>
      <p:sp>
        <p:nvSpPr>
          <p:cNvPr id="4" name="Rectangle 6">
            <a:extLst>
              <a:ext uri="{FF2B5EF4-FFF2-40B4-BE49-F238E27FC236}">
                <a16:creationId xmlns:a16="http://schemas.microsoft.com/office/drawing/2014/main" id="{4B465C03-E402-35C7-367D-7F06760C32FE}"/>
              </a:ext>
            </a:extLst>
          </p:cNvPr>
          <p:cNvSpPr>
            <a:spLocks noGrp="1" noChangeArrowheads="1"/>
          </p:cNvSpPr>
          <p:nvPr>
            <p:ph type="sldNum" sz="quarter" idx="12"/>
          </p:nvPr>
        </p:nvSpPr>
        <p:spPr>
          <a:ln/>
        </p:spPr>
        <p:txBody>
          <a:bodyPr/>
          <a:lstStyle>
            <a:lvl1pPr>
              <a:defRPr/>
            </a:lvl1pPr>
          </a:lstStyle>
          <a:p>
            <a:fld id="{FE2A4640-9D0A-46BB-A803-D63B6A251E4B}" type="slidenum">
              <a:rPr lang="fr-FR" altLang="fr-FR"/>
              <a:pPr/>
              <a:t>‹#›</a:t>
            </a:fld>
            <a:endParaRPr lang="fr-FR" altLang="fr-FR"/>
          </a:p>
        </p:txBody>
      </p:sp>
    </p:spTree>
    <p:extLst>
      <p:ext uri="{BB962C8B-B14F-4D97-AF65-F5344CB8AC3E}">
        <p14:creationId xmlns:p14="http://schemas.microsoft.com/office/powerpoint/2010/main" val="2005902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39863" y="1433513"/>
            <a:ext cx="9475787" cy="6100762"/>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11261725" y="1433513"/>
            <a:ext cx="16102013" cy="307292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1439863" y="7534275"/>
            <a:ext cx="9475787" cy="246284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4">
            <a:extLst>
              <a:ext uri="{FF2B5EF4-FFF2-40B4-BE49-F238E27FC236}">
                <a16:creationId xmlns:a16="http://schemas.microsoft.com/office/drawing/2014/main" id="{609028AE-D3F8-3134-2664-E3414C3FAAB8}"/>
              </a:ext>
            </a:extLst>
          </p:cNvPr>
          <p:cNvSpPr>
            <a:spLocks noGrp="1" noChangeArrowheads="1"/>
          </p:cNvSpPr>
          <p:nvPr>
            <p:ph type="dt" sz="half" idx="10"/>
          </p:nvPr>
        </p:nvSpPr>
        <p:spPr>
          <a:ln/>
        </p:spPr>
        <p:txBody>
          <a:bodyPr/>
          <a:lstStyle>
            <a:lvl1pPr>
              <a:defRPr/>
            </a:lvl1pPr>
          </a:lstStyle>
          <a:p>
            <a:pPr>
              <a:defRPr/>
            </a:pPr>
            <a:endParaRPr lang="fr-FR"/>
          </a:p>
        </p:txBody>
      </p:sp>
      <p:sp>
        <p:nvSpPr>
          <p:cNvPr id="6" name="Rectangle 5">
            <a:extLst>
              <a:ext uri="{FF2B5EF4-FFF2-40B4-BE49-F238E27FC236}">
                <a16:creationId xmlns:a16="http://schemas.microsoft.com/office/drawing/2014/main" id="{4E48B5D0-F08F-968E-B2B6-CAC69F216E64}"/>
              </a:ext>
            </a:extLst>
          </p:cNvPr>
          <p:cNvSpPr>
            <a:spLocks noGrp="1" noChangeArrowheads="1"/>
          </p:cNvSpPr>
          <p:nvPr>
            <p:ph type="ftr" sz="quarter" idx="11"/>
          </p:nvPr>
        </p:nvSpPr>
        <p:spPr>
          <a:ln/>
        </p:spPr>
        <p:txBody>
          <a:bodyPr/>
          <a:lstStyle>
            <a:lvl1pPr>
              <a:defRPr/>
            </a:lvl1pPr>
          </a:lstStyle>
          <a:p>
            <a:pPr>
              <a:defRPr/>
            </a:pPr>
            <a:endParaRPr lang="fr-FR"/>
          </a:p>
        </p:txBody>
      </p:sp>
      <p:sp>
        <p:nvSpPr>
          <p:cNvPr id="7" name="Rectangle 6">
            <a:extLst>
              <a:ext uri="{FF2B5EF4-FFF2-40B4-BE49-F238E27FC236}">
                <a16:creationId xmlns:a16="http://schemas.microsoft.com/office/drawing/2014/main" id="{5EAD01CB-9A66-5BDB-115B-9D13AE26E9F9}"/>
              </a:ext>
            </a:extLst>
          </p:cNvPr>
          <p:cNvSpPr>
            <a:spLocks noGrp="1" noChangeArrowheads="1"/>
          </p:cNvSpPr>
          <p:nvPr>
            <p:ph type="sldNum" sz="quarter" idx="12"/>
          </p:nvPr>
        </p:nvSpPr>
        <p:spPr>
          <a:ln/>
        </p:spPr>
        <p:txBody>
          <a:bodyPr/>
          <a:lstStyle>
            <a:lvl1pPr>
              <a:defRPr/>
            </a:lvl1pPr>
          </a:lstStyle>
          <a:p>
            <a:fld id="{842BD6B5-E780-4A77-9478-AD9E42A32B52}" type="slidenum">
              <a:rPr lang="fr-FR" altLang="fr-FR"/>
              <a:pPr/>
              <a:t>‹#›</a:t>
            </a:fld>
            <a:endParaRPr lang="fr-FR" altLang="fr-FR"/>
          </a:p>
        </p:txBody>
      </p:sp>
    </p:spTree>
    <p:extLst>
      <p:ext uri="{BB962C8B-B14F-4D97-AF65-F5344CB8AC3E}">
        <p14:creationId xmlns:p14="http://schemas.microsoft.com/office/powerpoint/2010/main" val="1781990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645150" y="25203150"/>
            <a:ext cx="17283113" cy="2974975"/>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5645150" y="3217863"/>
            <a:ext cx="17283113" cy="21602700"/>
          </a:xfrm>
        </p:spPr>
        <p:txBody>
          <a:bodyPr lIns="370314" tIns="185157" rIns="370314" bIns="185157"/>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5645150" y="28178125"/>
            <a:ext cx="17283113" cy="42259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4">
            <a:extLst>
              <a:ext uri="{FF2B5EF4-FFF2-40B4-BE49-F238E27FC236}">
                <a16:creationId xmlns:a16="http://schemas.microsoft.com/office/drawing/2014/main" id="{E15FCAD9-7EF9-BEF0-72D2-BFC4157E7D60}"/>
              </a:ext>
            </a:extLst>
          </p:cNvPr>
          <p:cNvSpPr>
            <a:spLocks noGrp="1" noChangeArrowheads="1"/>
          </p:cNvSpPr>
          <p:nvPr>
            <p:ph type="dt" sz="half" idx="10"/>
          </p:nvPr>
        </p:nvSpPr>
        <p:spPr>
          <a:ln/>
        </p:spPr>
        <p:txBody>
          <a:bodyPr/>
          <a:lstStyle>
            <a:lvl1pPr>
              <a:defRPr/>
            </a:lvl1pPr>
          </a:lstStyle>
          <a:p>
            <a:pPr>
              <a:defRPr/>
            </a:pPr>
            <a:endParaRPr lang="fr-FR"/>
          </a:p>
        </p:txBody>
      </p:sp>
      <p:sp>
        <p:nvSpPr>
          <p:cNvPr id="6" name="Rectangle 5">
            <a:extLst>
              <a:ext uri="{FF2B5EF4-FFF2-40B4-BE49-F238E27FC236}">
                <a16:creationId xmlns:a16="http://schemas.microsoft.com/office/drawing/2014/main" id="{22A3A36A-9E5E-9F31-3993-0F4DDCDAEF7A}"/>
              </a:ext>
            </a:extLst>
          </p:cNvPr>
          <p:cNvSpPr>
            <a:spLocks noGrp="1" noChangeArrowheads="1"/>
          </p:cNvSpPr>
          <p:nvPr>
            <p:ph type="ftr" sz="quarter" idx="11"/>
          </p:nvPr>
        </p:nvSpPr>
        <p:spPr>
          <a:ln/>
        </p:spPr>
        <p:txBody>
          <a:bodyPr/>
          <a:lstStyle>
            <a:lvl1pPr>
              <a:defRPr/>
            </a:lvl1pPr>
          </a:lstStyle>
          <a:p>
            <a:pPr>
              <a:defRPr/>
            </a:pPr>
            <a:endParaRPr lang="fr-FR"/>
          </a:p>
        </p:txBody>
      </p:sp>
      <p:sp>
        <p:nvSpPr>
          <p:cNvPr id="7" name="Rectangle 6">
            <a:extLst>
              <a:ext uri="{FF2B5EF4-FFF2-40B4-BE49-F238E27FC236}">
                <a16:creationId xmlns:a16="http://schemas.microsoft.com/office/drawing/2014/main" id="{350127AE-E398-F20B-4317-541ED000D2D7}"/>
              </a:ext>
            </a:extLst>
          </p:cNvPr>
          <p:cNvSpPr>
            <a:spLocks noGrp="1" noChangeArrowheads="1"/>
          </p:cNvSpPr>
          <p:nvPr>
            <p:ph type="sldNum" sz="quarter" idx="12"/>
          </p:nvPr>
        </p:nvSpPr>
        <p:spPr>
          <a:ln/>
        </p:spPr>
        <p:txBody>
          <a:bodyPr/>
          <a:lstStyle>
            <a:lvl1pPr>
              <a:defRPr/>
            </a:lvl1pPr>
          </a:lstStyle>
          <a:p>
            <a:fld id="{071309E6-268A-4933-9A21-76713DD29C5F}" type="slidenum">
              <a:rPr lang="fr-FR" altLang="fr-FR"/>
              <a:pPr/>
              <a:t>‹#›</a:t>
            </a:fld>
            <a:endParaRPr lang="fr-FR" altLang="fr-FR"/>
          </a:p>
        </p:txBody>
      </p:sp>
    </p:spTree>
    <p:extLst>
      <p:ext uri="{BB962C8B-B14F-4D97-AF65-F5344CB8AC3E}">
        <p14:creationId xmlns:p14="http://schemas.microsoft.com/office/powerpoint/2010/main" val="1428531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55E26DA-C22F-27D4-3B36-3F78B96D192B}"/>
              </a:ext>
            </a:extLst>
          </p:cNvPr>
          <p:cNvSpPr>
            <a:spLocks noGrp="1" noChangeArrowheads="1"/>
          </p:cNvSpPr>
          <p:nvPr>
            <p:ph type="title"/>
          </p:nvPr>
        </p:nvSpPr>
        <p:spPr bwMode="auto">
          <a:xfrm>
            <a:off x="481013" y="512763"/>
            <a:ext cx="863917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981" tIns="63990" rIns="127981" bIns="63990" numCol="1" anchor="ctr" anchorCtr="0" compatLnSpc="1">
            <a:prstTxWarp prst="textNoShape">
              <a:avLst/>
            </a:prstTxWarp>
          </a:bodyPr>
          <a:lstStyle/>
          <a:p>
            <a:pPr lvl="0"/>
            <a:r>
              <a:rPr lang="fr-FR" altLang="fr-FR"/>
              <a:t>Cliquez pour modifier le style du titre</a:t>
            </a:r>
          </a:p>
        </p:txBody>
      </p:sp>
      <p:sp>
        <p:nvSpPr>
          <p:cNvPr id="1027" name="Rectangle 3">
            <a:extLst>
              <a:ext uri="{FF2B5EF4-FFF2-40B4-BE49-F238E27FC236}">
                <a16:creationId xmlns:a16="http://schemas.microsoft.com/office/drawing/2014/main" id="{BCC8729A-D086-C699-92D5-4DD34FAA2B9A}"/>
              </a:ext>
            </a:extLst>
          </p:cNvPr>
          <p:cNvSpPr>
            <a:spLocks noGrp="1" noChangeArrowheads="1"/>
          </p:cNvSpPr>
          <p:nvPr>
            <p:ph type="body" idx="1"/>
          </p:nvPr>
        </p:nvSpPr>
        <p:spPr bwMode="auto">
          <a:xfrm>
            <a:off x="481013" y="2987675"/>
            <a:ext cx="8639175" cy="844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981" tIns="63990" rIns="127981" bIns="6399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28" name="Rectangle 4">
            <a:extLst>
              <a:ext uri="{FF2B5EF4-FFF2-40B4-BE49-F238E27FC236}">
                <a16:creationId xmlns:a16="http://schemas.microsoft.com/office/drawing/2014/main" id="{9F5F2350-A15E-9B22-E01B-FEAD41D6BB5C}"/>
              </a:ext>
            </a:extLst>
          </p:cNvPr>
          <p:cNvSpPr>
            <a:spLocks noGrp="1" noChangeArrowheads="1"/>
          </p:cNvSpPr>
          <p:nvPr>
            <p:ph type="dt" sz="half" idx="2"/>
          </p:nvPr>
        </p:nvSpPr>
        <p:spPr bwMode="auto">
          <a:xfrm>
            <a:off x="481013" y="11658600"/>
            <a:ext cx="2238375" cy="889000"/>
          </a:xfrm>
          <a:prstGeom prst="rect">
            <a:avLst/>
          </a:prstGeom>
          <a:noFill/>
          <a:ln w="9525">
            <a:noFill/>
            <a:miter lim="800000"/>
            <a:headEnd/>
            <a:tailEnd/>
          </a:ln>
        </p:spPr>
        <p:txBody>
          <a:bodyPr vert="horz" wrap="square" lIns="127981" tIns="63990" rIns="127981" bIns="63990" numCol="1" anchor="t" anchorCtr="0" compatLnSpc="1">
            <a:prstTxWarp prst="textNoShape">
              <a:avLst/>
            </a:prstTxWarp>
          </a:bodyPr>
          <a:lstStyle>
            <a:lvl1pPr eaLnBrk="1" hangingPunct="1">
              <a:defRPr sz="2000">
                <a:latin typeface="Arial" charset="0"/>
                <a:cs typeface="Arial" charset="0"/>
              </a:defRPr>
            </a:lvl1pPr>
          </a:lstStyle>
          <a:p>
            <a:pPr>
              <a:defRPr/>
            </a:pPr>
            <a:endParaRPr lang="fr-FR"/>
          </a:p>
        </p:txBody>
      </p:sp>
      <p:sp>
        <p:nvSpPr>
          <p:cNvPr id="1029" name="Rectangle 5">
            <a:extLst>
              <a:ext uri="{FF2B5EF4-FFF2-40B4-BE49-F238E27FC236}">
                <a16:creationId xmlns:a16="http://schemas.microsoft.com/office/drawing/2014/main" id="{E509D6BD-FD7D-DCFB-15B7-BFA9A6810665}"/>
              </a:ext>
            </a:extLst>
          </p:cNvPr>
          <p:cNvSpPr>
            <a:spLocks noGrp="1" noChangeArrowheads="1"/>
          </p:cNvSpPr>
          <p:nvPr>
            <p:ph type="ftr" sz="quarter" idx="3"/>
          </p:nvPr>
        </p:nvSpPr>
        <p:spPr bwMode="auto">
          <a:xfrm>
            <a:off x="3281363" y="11658600"/>
            <a:ext cx="3038475" cy="889000"/>
          </a:xfrm>
          <a:prstGeom prst="rect">
            <a:avLst/>
          </a:prstGeom>
          <a:noFill/>
          <a:ln w="9525">
            <a:noFill/>
            <a:miter lim="800000"/>
            <a:headEnd/>
            <a:tailEnd/>
          </a:ln>
        </p:spPr>
        <p:txBody>
          <a:bodyPr vert="horz" wrap="square" lIns="127981" tIns="63990" rIns="127981" bIns="63990" numCol="1" anchor="t" anchorCtr="0" compatLnSpc="1">
            <a:prstTxWarp prst="textNoShape">
              <a:avLst/>
            </a:prstTxWarp>
          </a:bodyPr>
          <a:lstStyle>
            <a:lvl1pPr algn="ctr" eaLnBrk="1" hangingPunct="1">
              <a:defRPr sz="2000">
                <a:latin typeface="Arial" charset="0"/>
                <a:cs typeface="Arial" charset="0"/>
              </a:defRPr>
            </a:lvl1pPr>
          </a:lstStyle>
          <a:p>
            <a:pPr>
              <a:defRPr/>
            </a:pPr>
            <a:endParaRPr lang="fr-FR"/>
          </a:p>
        </p:txBody>
      </p:sp>
      <p:sp>
        <p:nvSpPr>
          <p:cNvPr id="1030" name="Rectangle 6">
            <a:extLst>
              <a:ext uri="{FF2B5EF4-FFF2-40B4-BE49-F238E27FC236}">
                <a16:creationId xmlns:a16="http://schemas.microsoft.com/office/drawing/2014/main" id="{7D48F5C4-695A-4341-71C1-5914C2959421}"/>
              </a:ext>
            </a:extLst>
          </p:cNvPr>
          <p:cNvSpPr>
            <a:spLocks noGrp="1" noChangeArrowheads="1"/>
          </p:cNvSpPr>
          <p:nvPr>
            <p:ph type="sldNum" sz="quarter" idx="4"/>
          </p:nvPr>
        </p:nvSpPr>
        <p:spPr bwMode="auto">
          <a:xfrm>
            <a:off x="6881813" y="11658600"/>
            <a:ext cx="2238375" cy="889000"/>
          </a:xfrm>
          <a:prstGeom prst="rect">
            <a:avLst/>
          </a:prstGeom>
          <a:noFill/>
          <a:ln w="9525">
            <a:noFill/>
            <a:miter lim="800000"/>
            <a:headEnd/>
            <a:tailEnd/>
          </a:ln>
        </p:spPr>
        <p:txBody>
          <a:bodyPr vert="horz" wrap="square" lIns="127981" tIns="63990" rIns="127981" bIns="63990" numCol="1" anchor="t" anchorCtr="0" compatLnSpc="1">
            <a:prstTxWarp prst="textNoShape">
              <a:avLst/>
            </a:prstTxWarp>
          </a:bodyPr>
          <a:lstStyle>
            <a:lvl1pPr algn="r" eaLnBrk="1" hangingPunct="1">
              <a:defRPr sz="2000"/>
            </a:lvl1pPr>
          </a:lstStyle>
          <a:p>
            <a:fld id="{B79143F3-7D1A-4F43-9CAE-E2F4CAACD701}" type="slidenum">
              <a:rPr lang="fr-FR" altLang="fr-FR"/>
              <a:pPr/>
              <a:t>‹#›</a:t>
            </a:fld>
            <a:endParaRPr lang="fr-FR" alt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79525" rtl="0" eaLnBrk="0" fontAlgn="base" hangingPunct="0">
        <a:spcBef>
          <a:spcPct val="0"/>
        </a:spcBef>
        <a:spcAft>
          <a:spcPct val="0"/>
        </a:spcAft>
        <a:defRPr sz="6200">
          <a:solidFill>
            <a:schemeClr val="tx2"/>
          </a:solidFill>
          <a:latin typeface="+mj-lt"/>
          <a:ea typeface="+mj-ea"/>
          <a:cs typeface="+mj-cs"/>
        </a:defRPr>
      </a:lvl1pPr>
      <a:lvl2pPr algn="ctr" defTabSz="1279525" rtl="0" eaLnBrk="0" fontAlgn="base" hangingPunct="0">
        <a:spcBef>
          <a:spcPct val="0"/>
        </a:spcBef>
        <a:spcAft>
          <a:spcPct val="0"/>
        </a:spcAft>
        <a:defRPr sz="6200">
          <a:solidFill>
            <a:schemeClr val="tx2"/>
          </a:solidFill>
          <a:latin typeface="Arial" charset="0"/>
          <a:cs typeface="Arial" charset="0"/>
        </a:defRPr>
      </a:lvl2pPr>
      <a:lvl3pPr algn="ctr" defTabSz="1279525" rtl="0" eaLnBrk="0" fontAlgn="base" hangingPunct="0">
        <a:spcBef>
          <a:spcPct val="0"/>
        </a:spcBef>
        <a:spcAft>
          <a:spcPct val="0"/>
        </a:spcAft>
        <a:defRPr sz="6200">
          <a:solidFill>
            <a:schemeClr val="tx2"/>
          </a:solidFill>
          <a:latin typeface="Arial" charset="0"/>
          <a:cs typeface="Arial" charset="0"/>
        </a:defRPr>
      </a:lvl3pPr>
      <a:lvl4pPr algn="ctr" defTabSz="1279525" rtl="0" eaLnBrk="0" fontAlgn="base" hangingPunct="0">
        <a:spcBef>
          <a:spcPct val="0"/>
        </a:spcBef>
        <a:spcAft>
          <a:spcPct val="0"/>
        </a:spcAft>
        <a:defRPr sz="6200">
          <a:solidFill>
            <a:schemeClr val="tx2"/>
          </a:solidFill>
          <a:latin typeface="Arial" charset="0"/>
          <a:cs typeface="Arial" charset="0"/>
        </a:defRPr>
      </a:lvl4pPr>
      <a:lvl5pPr algn="ctr" defTabSz="1279525" rtl="0" eaLnBrk="0" fontAlgn="base" hangingPunct="0">
        <a:spcBef>
          <a:spcPct val="0"/>
        </a:spcBef>
        <a:spcAft>
          <a:spcPct val="0"/>
        </a:spcAft>
        <a:defRPr sz="6200">
          <a:solidFill>
            <a:schemeClr val="tx2"/>
          </a:solidFill>
          <a:latin typeface="Arial" charset="0"/>
          <a:cs typeface="Arial" charset="0"/>
        </a:defRPr>
      </a:lvl5pPr>
      <a:lvl6pPr marL="457200" algn="ctr" defTabSz="3703638" rtl="0" fontAlgn="base">
        <a:spcBef>
          <a:spcPct val="0"/>
        </a:spcBef>
        <a:spcAft>
          <a:spcPct val="0"/>
        </a:spcAft>
        <a:defRPr sz="17800">
          <a:solidFill>
            <a:schemeClr val="tx2"/>
          </a:solidFill>
          <a:latin typeface="Arial" charset="0"/>
          <a:cs typeface="Arial" charset="0"/>
        </a:defRPr>
      </a:lvl6pPr>
      <a:lvl7pPr marL="914400" algn="ctr" defTabSz="3703638" rtl="0" fontAlgn="base">
        <a:spcBef>
          <a:spcPct val="0"/>
        </a:spcBef>
        <a:spcAft>
          <a:spcPct val="0"/>
        </a:spcAft>
        <a:defRPr sz="17800">
          <a:solidFill>
            <a:schemeClr val="tx2"/>
          </a:solidFill>
          <a:latin typeface="Arial" charset="0"/>
          <a:cs typeface="Arial" charset="0"/>
        </a:defRPr>
      </a:lvl7pPr>
      <a:lvl8pPr marL="1371600" algn="ctr" defTabSz="3703638" rtl="0" fontAlgn="base">
        <a:spcBef>
          <a:spcPct val="0"/>
        </a:spcBef>
        <a:spcAft>
          <a:spcPct val="0"/>
        </a:spcAft>
        <a:defRPr sz="17800">
          <a:solidFill>
            <a:schemeClr val="tx2"/>
          </a:solidFill>
          <a:latin typeface="Arial" charset="0"/>
          <a:cs typeface="Arial" charset="0"/>
        </a:defRPr>
      </a:lvl8pPr>
      <a:lvl9pPr marL="1828800" algn="ctr" defTabSz="3703638" rtl="0" fontAlgn="base">
        <a:spcBef>
          <a:spcPct val="0"/>
        </a:spcBef>
        <a:spcAft>
          <a:spcPct val="0"/>
        </a:spcAft>
        <a:defRPr sz="17800">
          <a:solidFill>
            <a:schemeClr val="tx2"/>
          </a:solidFill>
          <a:latin typeface="Arial" charset="0"/>
          <a:cs typeface="Arial" charset="0"/>
        </a:defRPr>
      </a:lvl9pPr>
    </p:titleStyle>
    <p:bodyStyle>
      <a:lvl1pPr marL="479425" indent="-479425" algn="l" defTabSz="1279525" rtl="0" eaLnBrk="0" fontAlgn="base" hangingPunct="0">
        <a:spcBef>
          <a:spcPct val="20000"/>
        </a:spcBef>
        <a:spcAft>
          <a:spcPct val="0"/>
        </a:spcAft>
        <a:buChar char="•"/>
        <a:defRPr sz="4500">
          <a:solidFill>
            <a:schemeClr val="tx1"/>
          </a:solidFill>
          <a:latin typeface="+mn-lt"/>
          <a:ea typeface="+mn-ea"/>
          <a:cs typeface="+mn-cs"/>
        </a:defRPr>
      </a:lvl1pPr>
      <a:lvl2pPr marL="1039813" indent="-400050" algn="l" defTabSz="1279525" rtl="0" eaLnBrk="0" fontAlgn="base" hangingPunct="0">
        <a:spcBef>
          <a:spcPct val="20000"/>
        </a:spcBef>
        <a:spcAft>
          <a:spcPct val="0"/>
        </a:spcAft>
        <a:buChar char="–"/>
        <a:defRPr sz="3900">
          <a:solidFill>
            <a:schemeClr val="tx1"/>
          </a:solidFill>
          <a:latin typeface="+mn-lt"/>
          <a:cs typeface="+mn-cs"/>
        </a:defRPr>
      </a:lvl2pPr>
      <a:lvl3pPr marL="1598613" indent="-319088" algn="l" defTabSz="1279525" rtl="0" eaLnBrk="0" fontAlgn="base" hangingPunct="0">
        <a:spcBef>
          <a:spcPct val="20000"/>
        </a:spcBef>
        <a:spcAft>
          <a:spcPct val="0"/>
        </a:spcAft>
        <a:buChar char="•"/>
        <a:defRPr sz="3400">
          <a:solidFill>
            <a:schemeClr val="tx1"/>
          </a:solidFill>
          <a:latin typeface="+mn-lt"/>
          <a:cs typeface="+mn-cs"/>
        </a:defRPr>
      </a:lvl3pPr>
      <a:lvl4pPr marL="2239963" indent="-320675" algn="l" defTabSz="1279525" rtl="0" eaLnBrk="0" fontAlgn="base" hangingPunct="0">
        <a:spcBef>
          <a:spcPct val="20000"/>
        </a:spcBef>
        <a:spcAft>
          <a:spcPct val="0"/>
        </a:spcAft>
        <a:buChar char="–"/>
        <a:defRPr sz="2800">
          <a:solidFill>
            <a:schemeClr val="tx1"/>
          </a:solidFill>
          <a:latin typeface="+mn-lt"/>
          <a:cs typeface="+mn-cs"/>
        </a:defRPr>
      </a:lvl4pPr>
      <a:lvl5pPr marL="2879725" indent="-320675" algn="l" defTabSz="1279525" rtl="0" eaLnBrk="0" fontAlgn="base" hangingPunct="0">
        <a:spcBef>
          <a:spcPct val="20000"/>
        </a:spcBef>
        <a:spcAft>
          <a:spcPct val="0"/>
        </a:spcAft>
        <a:buChar char="»"/>
        <a:defRPr sz="2800">
          <a:solidFill>
            <a:schemeClr val="tx1"/>
          </a:solidFill>
          <a:latin typeface="+mn-lt"/>
          <a:cs typeface="+mn-cs"/>
        </a:defRPr>
      </a:lvl5pPr>
      <a:lvl6pPr marL="8789988" indent="-927100" algn="l" defTabSz="3703638" rtl="0" fontAlgn="base">
        <a:spcBef>
          <a:spcPct val="20000"/>
        </a:spcBef>
        <a:spcAft>
          <a:spcPct val="0"/>
        </a:spcAft>
        <a:buChar char="»"/>
        <a:defRPr sz="8100">
          <a:solidFill>
            <a:schemeClr val="tx1"/>
          </a:solidFill>
          <a:latin typeface="+mn-lt"/>
          <a:cs typeface="+mn-cs"/>
        </a:defRPr>
      </a:lvl6pPr>
      <a:lvl7pPr marL="9247188" indent="-927100" algn="l" defTabSz="3703638" rtl="0" fontAlgn="base">
        <a:spcBef>
          <a:spcPct val="20000"/>
        </a:spcBef>
        <a:spcAft>
          <a:spcPct val="0"/>
        </a:spcAft>
        <a:buChar char="»"/>
        <a:defRPr sz="8100">
          <a:solidFill>
            <a:schemeClr val="tx1"/>
          </a:solidFill>
          <a:latin typeface="+mn-lt"/>
          <a:cs typeface="+mn-cs"/>
        </a:defRPr>
      </a:lvl7pPr>
      <a:lvl8pPr marL="9704388" indent="-927100" algn="l" defTabSz="3703638" rtl="0" fontAlgn="base">
        <a:spcBef>
          <a:spcPct val="20000"/>
        </a:spcBef>
        <a:spcAft>
          <a:spcPct val="0"/>
        </a:spcAft>
        <a:buChar char="»"/>
        <a:defRPr sz="8100">
          <a:solidFill>
            <a:schemeClr val="tx1"/>
          </a:solidFill>
          <a:latin typeface="+mn-lt"/>
          <a:cs typeface="+mn-cs"/>
        </a:defRPr>
      </a:lvl8pPr>
      <a:lvl9pPr marL="10161588" indent="-927100" algn="l" defTabSz="3703638" rtl="0" fontAlgn="base">
        <a:spcBef>
          <a:spcPct val="20000"/>
        </a:spcBef>
        <a:spcAft>
          <a:spcPct val="0"/>
        </a:spcAft>
        <a:buChar char="»"/>
        <a:defRPr sz="81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050" name="Rectangle 9">
            <a:extLst>
              <a:ext uri="{FF2B5EF4-FFF2-40B4-BE49-F238E27FC236}">
                <a16:creationId xmlns:a16="http://schemas.microsoft.com/office/drawing/2014/main" id="{373145C2-F9E3-D651-D8DA-0BBF3D87E3FA}"/>
              </a:ext>
            </a:extLst>
          </p:cNvPr>
          <p:cNvSpPr>
            <a:spLocks noChangeArrowheads="1"/>
          </p:cNvSpPr>
          <p:nvPr/>
        </p:nvSpPr>
        <p:spPr bwMode="auto">
          <a:xfrm>
            <a:off x="685800" y="2192098"/>
            <a:ext cx="8153400" cy="201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996" tIns="13998" rIns="27996" bIns="13998" anchor="ctr">
            <a:spAutoFit/>
          </a:bodyPr>
          <a:lstStyle>
            <a:lvl1pPr defTabSz="279400">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279400">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279400">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FR" altLang="fr-FR" sz="1400" b="1" dirty="0">
                <a:solidFill>
                  <a:srgbClr val="000099"/>
                </a:solidFill>
                <a:latin typeface="Tahoma" panose="020B0604030504040204" pitchFamily="34" charset="0"/>
                <a:cs typeface="Tahoma" panose="020B0604030504040204" pitchFamily="34" charset="0"/>
              </a:rPr>
              <a:t>RESUMÉ</a:t>
            </a:r>
            <a:endParaRPr lang="fr-FR" altLang="fr-FR" sz="1000" b="1" dirty="0">
              <a:solidFill>
                <a:srgbClr val="000099"/>
              </a:solidFill>
              <a:latin typeface="Tahoma" panose="020B0604030504040204" pitchFamily="34" charset="0"/>
              <a:cs typeface="Tahoma" panose="020B0604030504040204" pitchFamily="34" charset="0"/>
            </a:endParaRPr>
          </a:p>
          <a:p>
            <a:pPr algn="ctr" eaLnBrk="1" hangingPunct="1">
              <a:spcBef>
                <a:spcPct val="0"/>
              </a:spcBef>
              <a:buFontTx/>
              <a:buNone/>
            </a:pPr>
            <a:endParaRPr lang="fr-FR" altLang="fr-FR" sz="200" b="1" dirty="0">
              <a:solidFill>
                <a:srgbClr val="000099"/>
              </a:solidFill>
            </a:endParaRPr>
          </a:p>
          <a:p>
            <a:pPr algn="just" eaLnBrk="1" hangingPunct="1">
              <a:spcBef>
                <a:spcPct val="0"/>
              </a:spcBef>
              <a:buFontTx/>
              <a:buNone/>
            </a:pPr>
            <a:r>
              <a:rPr lang="fr-FR" altLang="fr-FR" sz="1200" i="1" dirty="0">
                <a:latin typeface="Calibri" panose="020F0502020204030204" pitchFamily="34" charset="0"/>
              </a:rPr>
              <a:t>Ce projet consiste à concevoir un système intégré de GMAO et de supervision (SCADA) pour améliorer la maintenance de l’usine Lear Corporation de Menzel Bourguiba. L’objectif est d’informatiser les processus de maintenance, de centraliser les données et de suivre l’état des machines en temps réel via une application web. Développée avec Django, la solution propose des interfaces dédiées aux administrateurs et aux techniciens pour signaler les anomalies, suivre les interventions et visualiser les données. La bibliothèque Snap7 permet la communication avec les automates Siemens S7-1200, remplaçant ainsi les systèmes SCADA traditionnels tels que WinCC par un tableau de bord moderne accessible à distance. Ce projet s’inscrit dans la démarche Industrie 4.0, renforçant la réactivité, réduisant les temps d’arrêt et posant les bases d’une maintenance intelligente.</a:t>
            </a:r>
            <a:endParaRPr lang="fr-FR" altLang="fr-FR" sz="100" dirty="0"/>
          </a:p>
          <a:p>
            <a:pPr eaLnBrk="1" hangingPunct="1">
              <a:spcBef>
                <a:spcPct val="0"/>
              </a:spcBef>
              <a:buFontTx/>
              <a:buNone/>
            </a:pPr>
            <a:r>
              <a:rPr lang="fr-FR" altLang="fr-FR" sz="1400" b="1" dirty="0">
                <a:solidFill>
                  <a:srgbClr val="000099"/>
                </a:solidFill>
                <a:latin typeface="Tahoma" panose="020B0604030504040204" pitchFamily="34" charset="0"/>
                <a:cs typeface="Tahoma" panose="020B0604030504040204" pitchFamily="34" charset="0"/>
              </a:rPr>
              <a:t>MOTS CLES</a:t>
            </a:r>
          </a:p>
          <a:p>
            <a:pPr eaLnBrk="1" hangingPunct="1">
              <a:spcBef>
                <a:spcPct val="0"/>
              </a:spcBef>
              <a:buFontTx/>
              <a:buNone/>
            </a:pPr>
            <a:r>
              <a:rPr lang="sv-SE" altLang="fr-FR" sz="1100" b="1" dirty="0">
                <a:latin typeface="Calibri" panose="020F0502020204030204" pitchFamily="34" charset="0"/>
                <a:ea typeface="Calibri" panose="020F0502020204030204" pitchFamily="34" charset="0"/>
                <a:cs typeface="Calibri" panose="020F0502020204030204" pitchFamily="34" charset="0"/>
              </a:rPr>
              <a:t>IIOT, SCADA, API, GMAO, PYTHON, SNAP-7</a:t>
            </a:r>
            <a:endParaRPr lang="fr-FR" altLang="fr-FR" sz="1100" b="1" dirty="0">
              <a:latin typeface="Calibri" panose="020F0502020204030204" pitchFamily="34" charset="0"/>
              <a:ea typeface="Calibri" panose="020F0502020204030204" pitchFamily="34" charset="0"/>
              <a:cs typeface="Calibri" panose="020F0502020204030204" pitchFamily="34" charset="0"/>
            </a:endParaRPr>
          </a:p>
        </p:txBody>
      </p:sp>
      <p:sp>
        <p:nvSpPr>
          <p:cNvPr id="2052" name="Rectangle 15">
            <a:extLst>
              <a:ext uri="{FF2B5EF4-FFF2-40B4-BE49-F238E27FC236}">
                <a16:creationId xmlns:a16="http://schemas.microsoft.com/office/drawing/2014/main" id="{C7955F73-FD19-CF71-9E72-709B03F79048}"/>
              </a:ext>
            </a:extLst>
          </p:cNvPr>
          <p:cNvSpPr>
            <a:spLocks noChangeArrowheads="1"/>
          </p:cNvSpPr>
          <p:nvPr/>
        </p:nvSpPr>
        <p:spPr bwMode="auto">
          <a:xfrm>
            <a:off x="633664" y="10083460"/>
            <a:ext cx="8153400" cy="1192306"/>
          </a:xfrm>
          <a:prstGeom prst="rect">
            <a:avLst/>
          </a:prstGeom>
          <a:noFill/>
          <a:ln w="9525">
            <a:noFill/>
            <a:miter lim="800000"/>
            <a:headEnd/>
            <a:tailEnd/>
          </a:ln>
        </p:spPr>
        <p:txBody>
          <a:bodyPr lIns="27996" tIns="13998" rIns="27996" bIns="13998" anchor="ctr">
            <a:spAutoFit/>
          </a:bodyPr>
          <a:lstStyle/>
          <a:p>
            <a:pPr defTabSz="279400" eaLnBrk="1" hangingPunct="1">
              <a:defRPr/>
            </a:pPr>
            <a:r>
              <a:rPr lang="fr-FR" sz="1400" b="1" dirty="0">
                <a:solidFill>
                  <a:srgbClr val="000099"/>
                </a:solidFill>
                <a:latin typeface="Tahoma" pitchFamily="34" charset="0"/>
                <a:cs typeface="Tahoma" pitchFamily="34" charset="0"/>
              </a:rPr>
              <a:t>CONCLUSION</a:t>
            </a:r>
            <a:endParaRPr lang="fr-FR" sz="1000" b="1" dirty="0">
              <a:solidFill>
                <a:srgbClr val="000099"/>
              </a:solidFill>
              <a:latin typeface="Tahoma" pitchFamily="34" charset="0"/>
              <a:cs typeface="Tahoma" pitchFamily="34" charset="0"/>
            </a:endParaRPr>
          </a:p>
          <a:p>
            <a:pPr indent="104775" algn="ctr" defTabSz="279400" eaLnBrk="1" hangingPunct="1">
              <a:defRPr/>
            </a:pPr>
            <a:endParaRPr lang="fr-FR" sz="500" b="1" dirty="0">
              <a:solidFill>
                <a:srgbClr val="000099"/>
              </a:solidFill>
              <a:latin typeface="Arial" charset="0"/>
              <a:cs typeface="Arial" charset="0"/>
            </a:endParaRPr>
          </a:p>
          <a:p>
            <a:pPr algn="just" eaLnBrk="1" fontAlgn="auto" hangingPunct="1">
              <a:lnSpc>
                <a:spcPct val="120000"/>
              </a:lnSpc>
              <a:spcBef>
                <a:spcPts val="0"/>
              </a:spcBef>
              <a:spcAft>
                <a:spcPts val="0"/>
              </a:spcAft>
              <a:defRPr/>
            </a:pPr>
            <a:r>
              <a:rPr lang="fr-FR" sz="1200" dirty="0">
                <a:latin typeface="Calibri" pitchFamily="34" charset="0"/>
                <a:cs typeface="Arial" charset="0"/>
              </a:rPr>
              <a:t>Ce projet a permis de développer un système intégré de GMAO et SCADA adapté à l’usine Lear Corporation. Grâce à l’automatisation et à la centralisation des données, la maintenance est plus réactive et efficace. La communication avec les automates Siemens via Snap7 a été fiable. Cette solution constitue une base solide pour une maintenance intelligente dans le cadre de l’Industrie 4.0.</a:t>
            </a:r>
          </a:p>
        </p:txBody>
      </p:sp>
      <p:sp>
        <p:nvSpPr>
          <p:cNvPr id="2" name="Rectangle 16">
            <a:extLst>
              <a:ext uri="{FF2B5EF4-FFF2-40B4-BE49-F238E27FC236}">
                <a16:creationId xmlns:a16="http://schemas.microsoft.com/office/drawing/2014/main" id="{1A770BB9-0814-B7BE-4426-FC2250347F71}"/>
              </a:ext>
            </a:extLst>
          </p:cNvPr>
          <p:cNvSpPr>
            <a:spLocks noChangeArrowheads="1"/>
          </p:cNvSpPr>
          <p:nvPr/>
        </p:nvSpPr>
        <p:spPr bwMode="auto">
          <a:xfrm>
            <a:off x="838200" y="8288338"/>
            <a:ext cx="757555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996" tIns="13998" rIns="27996" bIns="13998" anchor="ctr">
            <a:spAutoFit/>
          </a:bodyPr>
          <a:lstStyle>
            <a:lvl1pPr defTabSz="279400">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279400">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279400">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fr-FR" altLang="fr-FR" sz="900"/>
              <a:t>        </a:t>
            </a:r>
          </a:p>
        </p:txBody>
      </p:sp>
      <p:sp>
        <p:nvSpPr>
          <p:cNvPr id="2053" name="Rectangle 21">
            <a:extLst>
              <a:ext uri="{FF2B5EF4-FFF2-40B4-BE49-F238E27FC236}">
                <a16:creationId xmlns:a16="http://schemas.microsoft.com/office/drawing/2014/main" id="{B7B289CC-8091-56D3-FADD-A623B7386DE4}"/>
              </a:ext>
            </a:extLst>
          </p:cNvPr>
          <p:cNvSpPr>
            <a:spLocks noChangeArrowheads="1"/>
          </p:cNvSpPr>
          <p:nvPr/>
        </p:nvSpPr>
        <p:spPr bwMode="auto">
          <a:xfrm>
            <a:off x="695325" y="5139139"/>
            <a:ext cx="8077200" cy="797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996" tIns="13998" rIns="27996" bIns="13998" anchor="ctr">
            <a:spAutoFit/>
          </a:bodyPr>
          <a:lstStyle>
            <a:lvl1pPr defTabSz="279400">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279400">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279400">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fr-FR" altLang="fr-FR" sz="1400" b="1" dirty="0">
                <a:solidFill>
                  <a:srgbClr val="000099"/>
                </a:solidFill>
                <a:latin typeface="Tahoma" panose="020B0604030504040204" pitchFamily="34" charset="0"/>
                <a:cs typeface="Tahoma" panose="020B0604030504040204" pitchFamily="34" charset="0"/>
              </a:rPr>
              <a:t>RESULTATS</a:t>
            </a:r>
            <a:endParaRPr lang="fr-FR" altLang="fr-FR" sz="1000" b="1" dirty="0">
              <a:solidFill>
                <a:srgbClr val="000099"/>
              </a:solidFill>
              <a:latin typeface="Tahoma" panose="020B0604030504040204" pitchFamily="34" charset="0"/>
              <a:cs typeface="Tahoma" panose="020B0604030504040204" pitchFamily="34" charset="0"/>
            </a:endParaRPr>
          </a:p>
          <a:p>
            <a:pPr algn="just" eaLnBrk="1" hangingPunct="1">
              <a:spcBef>
                <a:spcPct val="0"/>
              </a:spcBef>
              <a:buFontTx/>
              <a:buNone/>
            </a:pPr>
            <a:r>
              <a:rPr lang="fr-FR" sz="1200" dirty="0">
                <a:latin typeface="Calibri" panose="020F0502020204030204" pitchFamily="34" charset="0"/>
                <a:ea typeface="Calibri" panose="020F0502020204030204" pitchFamily="34" charset="0"/>
                <a:cs typeface="Calibri" panose="020F0502020204030204" pitchFamily="34" charset="0"/>
              </a:rPr>
              <a:t>Le système développé a permis une centralisation efficace des données de maintenance et un suivi en temps réel des machines. La communication avec les automates Siemens via Snap7 s’est avérée fiable et rapide. L’interface web facilite la gestion des interventions et améliore la réactivité des équipes de maintenance.</a:t>
            </a:r>
            <a:endParaRPr lang="fr-FR" altLang="fr-FR" sz="2400" dirty="0">
              <a:latin typeface="Calibri" panose="020F0502020204030204" pitchFamily="34" charset="0"/>
              <a:ea typeface="Calibri" panose="020F0502020204030204" pitchFamily="34" charset="0"/>
              <a:cs typeface="Calibri" panose="020F0502020204030204" pitchFamily="34" charset="0"/>
            </a:endParaRPr>
          </a:p>
        </p:txBody>
      </p:sp>
      <p:sp>
        <p:nvSpPr>
          <p:cNvPr id="2054" name="Rectangle 46">
            <a:extLst>
              <a:ext uri="{FF2B5EF4-FFF2-40B4-BE49-F238E27FC236}">
                <a16:creationId xmlns:a16="http://schemas.microsoft.com/office/drawing/2014/main" id="{4BB25B39-F7FF-89D9-07FE-A53BE686622D}"/>
              </a:ext>
            </a:extLst>
          </p:cNvPr>
          <p:cNvSpPr>
            <a:spLocks noChangeArrowheads="1"/>
          </p:cNvSpPr>
          <p:nvPr/>
        </p:nvSpPr>
        <p:spPr bwMode="auto">
          <a:xfrm>
            <a:off x="3900488" y="22225"/>
            <a:ext cx="1825625" cy="5873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1602" tIns="15801" rIns="31602" bIns="15801" anchor="ctr"/>
          <a:lstStyle>
            <a:lvl1pPr defTabSz="315913">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315913">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315913">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r-FR" altLang="fr-FR" sz="2500"/>
          </a:p>
        </p:txBody>
      </p:sp>
      <p:sp>
        <p:nvSpPr>
          <p:cNvPr id="2055" name="Rectangle 32">
            <a:extLst>
              <a:ext uri="{FF2B5EF4-FFF2-40B4-BE49-F238E27FC236}">
                <a16:creationId xmlns:a16="http://schemas.microsoft.com/office/drawing/2014/main" id="{0BEA712D-C7E6-7F93-F370-A149019922EC}"/>
              </a:ext>
            </a:extLst>
          </p:cNvPr>
          <p:cNvSpPr>
            <a:spLocks noChangeArrowheads="1"/>
          </p:cNvSpPr>
          <p:nvPr/>
        </p:nvSpPr>
        <p:spPr bwMode="auto">
          <a:xfrm>
            <a:off x="736614" y="8686800"/>
            <a:ext cx="2124075" cy="212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996" tIns="13998" rIns="27996" bIns="13998" anchor="ctr">
            <a:spAutoFit/>
          </a:bodyPr>
          <a:lstStyle>
            <a:lvl1pPr defTabSz="279400">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279400">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279400">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fr-FR" altLang="fr-FR" sz="1100" dirty="0" err="1">
                <a:cs typeface="Times New Roman" panose="02020603050405020304" pitchFamily="18" charset="0"/>
              </a:rPr>
              <a:t>Fig</a:t>
            </a:r>
            <a:r>
              <a:rPr lang="fr-FR" altLang="fr-FR" sz="1100" dirty="0">
                <a:cs typeface="Times New Roman" panose="02020603050405020304" pitchFamily="18" charset="0"/>
              </a:rPr>
              <a:t> 1</a:t>
            </a:r>
            <a:r>
              <a:rPr lang="fr-FR" altLang="fr-FR" sz="700" dirty="0">
                <a:cs typeface="Times New Roman" panose="02020603050405020304" pitchFamily="18" charset="0"/>
              </a:rPr>
              <a:t>: </a:t>
            </a:r>
            <a:r>
              <a:rPr lang="fr-FR" altLang="fr-FR" sz="1200" dirty="0">
                <a:latin typeface="Calibri" panose="020F0502020204030204" pitchFamily="34" charset="0"/>
                <a:ea typeface="Calibri" panose="020F0502020204030204" pitchFamily="34" charset="0"/>
                <a:cs typeface="Calibri" panose="020F0502020204030204" pitchFamily="34" charset="0"/>
              </a:rPr>
              <a:t>Machine de tri </a:t>
            </a:r>
            <a:endParaRPr lang="fr-FR" altLang="fr-FR" sz="700" dirty="0">
              <a:latin typeface="Calibri" panose="020F0502020204030204" pitchFamily="34" charset="0"/>
              <a:ea typeface="Calibri" panose="020F0502020204030204" pitchFamily="34" charset="0"/>
              <a:cs typeface="Calibri" panose="020F0502020204030204" pitchFamily="34" charset="0"/>
            </a:endParaRPr>
          </a:p>
        </p:txBody>
      </p:sp>
      <p:sp>
        <p:nvSpPr>
          <p:cNvPr id="2057" name="Rectangle 83">
            <a:extLst>
              <a:ext uri="{FF2B5EF4-FFF2-40B4-BE49-F238E27FC236}">
                <a16:creationId xmlns:a16="http://schemas.microsoft.com/office/drawing/2014/main" id="{DB58F28D-4095-8707-9636-C5BF9582871B}"/>
              </a:ext>
            </a:extLst>
          </p:cNvPr>
          <p:cNvSpPr>
            <a:spLocks noChangeArrowheads="1"/>
          </p:cNvSpPr>
          <p:nvPr/>
        </p:nvSpPr>
        <p:spPr bwMode="auto">
          <a:xfrm>
            <a:off x="533400" y="9023204"/>
            <a:ext cx="2590800" cy="87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7996" tIns="13998" rIns="27996" bIns="13998" anchor="ctr">
            <a:spAutoFit/>
          </a:bodyPr>
          <a:lstStyle>
            <a:lvl1pPr defTabSz="279400">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279400">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279400">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fr-FR" altLang="fr-FR" sz="1100" dirty="0"/>
              <a:t>Nous avons utilisé une machine de tri comme prototype pour tester notre système. Elle nous a permis de simuler le tri de pièces et de valider les fonctionnalités de suivi et de détection.</a:t>
            </a:r>
            <a:endParaRPr lang="fr-FR" altLang="fr-FR" sz="900" dirty="0"/>
          </a:p>
        </p:txBody>
      </p:sp>
      <p:grpSp>
        <p:nvGrpSpPr>
          <p:cNvPr id="2058" name="Groupe 38">
            <a:extLst>
              <a:ext uri="{FF2B5EF4-FFF2-40B4-BE49-F238E27FC236}">
                <a16:creationId xmlns:a16="http://schemas.microsoft.com/office/drawing/2014/main" id="{D74CD6F8-D668-63A8-4864-50D05E4A91E0}"/>
              </a:ext>
            </a:extLst>
          </p:cNvPr>
          <p:cNvGrpSpPr>
            <a:grpSpLocks/>
          </p:cNvGrpSpPr>
          <p:nvPr/>
        </p:nvGrpSpPr>
        <p:grpSpPr bwMode="auto">
          <a:xfrm>
            <a:off x="3352800" y="8686799"/>
            <a:ext cx="2590800" cy="1458477"/>
            <a:chOff x="3209197" y="8687189"/>
            <a:chExt cx="2392701" cy="1458723"/>
          </a:xfrm>
        </p:grpSpPr>
        <p:sp>
          <p:nvSpPr>
            <p:cNvPr id="2081" name="Rectangle 33">
              <a:extLst>
                <a:ext uri="{FF2B5EF4-FFF2-40B4-BE49-F238E27FC236}">
                  <a16:creationId xmlns:a16="http://schemas.microsoft.com/office/drawing/2014/main" id="{036A74B1-4EFC-60F3-8F59-379903E67329}"/>
                </a:ext>
              </a:extLst>
            </p:cNvPr>
            <p:cNvSpPr>
              <a:spLocks noChangeArrowheads="1"/>
            </p:cNvSpPr>
            <p:nvPr/>
          </p:nvSpPr>
          <p:spPr bwMode="auto">
            <a:xfrm>
              <a:off x="3352851" y="8687189"/>
              <a:ext cx="2017730" cy="212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996" tIns="13998" rIns="27996" bIns="13998" anchor="ctr">
              <a:spAutoFit/>
            </a:bodyPr>
            <a:lstStyle>
              <a:lvl1pPr defTabSz="279400">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279400">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279400">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fr-FR" altLang="fr-FR" sz="1100" dirty="0" err="1">
                  <a:cs typeface="Times New Roman" panose="02020603050405020304" pitchFamily="18" charset="0"/>
                </a:rPr>
                <a:t>Fig</a:t>
              </a:r>
              <a:r>
                <a:rPr lang="fr-FR" altLang="fr-FR" sz="1100" dirty="0">
                  <a:cs typeface="Times New Roman" panose="02020603050405020304" pitchFamily="18" charset="0"/>
                </a:rPr>
                <a:t> 2 :</a:t>
              </a:r>
              <a:r>
                <a:rPr lang="fr-FR" altLang="fr-FR" sz="1200" dirty="0">
                  <a:latin typeface="Calibri" panose="020F0502020204030204" pitchFamily="34" charset="0"/>
                  <a:ea typeface="Calibri" panose="020F0502020204030204" pitchFamily="34" charset="0"/>
                  <a:cs typeface="Calibri" panose="020F0502020204030204" pitchFamily="34" charset="0"/>
                </a:rPr>
                <a:t> SNAP-7 Librairie </a:t>
              </a:r>
              <a:endParaRPr lang="fr-FR" altLang="fr-FR" sz="700" dirty="0"/>
            </a:p>
          </p:txBody>
        </p:sp>
        <p:sp>
          <p:nvSpPr>
            <p:cNvPr id="2083" name="Rectangle 84">
              <a:extLst>
                <a:ext uri="{FF2B5EF4-FFF2-40B4-BE49-F238E27FC236}">
                  <a16:creationId xmlns:a16="http://schemas.microsoft.com/office/drawing/2014/main" id="{85A63FE8-5027-A915-A825-1922BDB8A4E3}"/>
                </a:ext>
              </a:extLst>
            </p:cNvPr>
            <p:cNvSpPr>
              <a:spLocks noChangeArrowheads="1"/>
            </p:cNvSpPr>
            <p:nvPr/>
          </p:nvSpPr>
          <p:spPr bwMode="auto">
            <a:xfrm>
              <a:off x="3209197" y="8932499"/>
              <a:ext cx="2392701" cy="121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7996" tIns="13998" rIns="27996" bIns="13998" anchor="ctr">
              <a:spAutoFit/>
            </a:bodyPr>
            <a:lstStyle>
              <a:lvl1pPr defTabSz="279400">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279400">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279400">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fr-FR" altLang="fr-FR" sz="1100" dirty="0"/>
                <a:t>Nous avons utilisé la bibliothèque Snap7 pour assurer la communication entre notre application web et les automates Siemens S7-1200. Elle nous permet d’échanger des données en temps réel pour surveiller les machines.</a:t>
              </a:r>
            </a:p>
          </p:txBody>
        </p:sp>
      </p:grpSp>
      <p:sp>
        <p:nvSpPr>
          <p:cNvPr id="2059" name="AutoShape 4">
            <a:extLst>
              <a:ext uri="{FF2B5EF4-FFF2-40B4-BE49-F238E27FC236}">
                <a16:creationId xmlns:a16="http://schemas.microsoft.com/office/drawing/2014/main" id="{F749EEA8-2C05-DD9D-1D98-BC83E3D2B8F7}"/>
              </a:ext>
            </a:extLst>
          </p:cNvPr>
          <p:cNvSpPr>
            <a:spLocks noChangeArrowheads="1"/>
          </p:cNvSpPr>
          <p:nvPr/>
        </p:nvSpPr>
        <p:spPr bwMode="auto">
          <a:xfrm>
            <a:off x="263525" y="284163"/>
            <a:ext cx="8956675" cy="12228512"/>
          </a:xfrm>
          <a:prstGeom prst="roundRect">
            <a:avLst>
              <a:gd name="adj" fmla="val 3838"/>
            </a:avLst>
          </a:prstGeom>
          <a:noFill/>
          <a:ln w="38100">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lIns="31602" tIns="15801" rIns="31602" bIns="15801" anchor="ctr"/>
          <a:lstStyle>
            <a:lvl1pPr defTabSz="315913">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315913">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315913">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r-FR" altLang="fr-FR" sz="2500"/>
          </a:p>
        </p:txBody>
      </p:sp>
      <p:sp>
        <p:nvSpPr>
          <p:cNvPr id="2060" name="AutoShape 5">
            <a:extLst>
              <a:ext uri="{FF2B5EF4-FFF2-40B4-BE49-F238E27FC236}">
                <a16:creationId xmlns:a16="http://schemas.microsoft.com/office/drawing/2014/main" id="{594748A6-0509-E97D-2EC6-C1DD6B99D9A3}"/>
              </a:ext>
            </a:extLst>
          </p:cNvPr>
          <p:cNvSpPr>
            <a:spLocks noChangeArrowheads="1"/>
          </p:cNvSpPr>
          <p:nvPr/>
        </p:nvSpPr>
        <p:spPr bwMode="auto">
          <a:xfrm>
            <a:off x="304800" y="304800"/>
            <a:ext cx="8878888" cy="12157075"/>
          </a:xfrm>
          <a:prstGeom prst="roundRect">
            <a:avLst>
              <a:gd name="adj" fmla="val 3694"/>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lIns="31602" tIns="15801" rIns="31602" bIns="15801" anchor="ctr"/>
          <a:lstStyle>
            <a:lvl1pPr defTabSz="315913">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315913">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315913">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r-FR" altLang="fr-FR" sz="2500"/>
          </a:p>
        </p:txBody>
      </p:sp>
      <p:sp>
        <p:nvSpPr>
          <p:cNvPr id="2061" name="Rectangle 101">
            <a:extLst>
              <a:ext uri="{FF2B5EF4-FFF2-40B4-BE49-F238E27FC236}">
                <a16:creationId xmlns:a16="http://schemas.microsoft.com/office/drawing/2014/main" id="{AACCE864-7BFD-B7B5-E77B-973BA8DBDF19}"/>
              </a:ext>
            </a:extLst>
          </p:cNvPr>
          <p:cNvSpPr>
            <a:spLocks noChangeArrowheads="1"/>
          </p:cNvSpPr>
          <p:nvPr/>
        </p:nvSpPr>
        <p:spPr bwMode="auto">
          <a:xfrm>
            <a:off x="3949700" y="155575"/>
            <a:ext cx="1700213" cy="37782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1602" tIns="15801" rIns="31602" bIns="15801" anchor="ctr"/>
          <a:lstStyle>
            <a:lvl1pPr defTabSz="315913">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315913">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315913">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r-FR" altLang="fr-FR" sz="2500"/>
          </a:p>
        </p:txBody>
      </p:sp>
      <p:sp>
        <p:nvSpPr>
          <p:cNvPr id="2062" name="Rectangle 48">
            <a:extLst>
              <a:ext uri="{FF2B5EF4-FFF2-40B4-BE49-F238E27FC236}">
                <a16:creationId xmlns:a16="http://schemas.microsoft.com/office/drawing/2014/main" id="{9B927DC7-7BD5-548E-5867-A82320BB5841}"/>
              </a:ext>
            </a:extLst>
          </p:cNvPr>
          <p:cNvSpPr>
            <a:spLocks noChangeArrowheads="1"/>
          </p:cNvSpPr>
          <p:nvPr/>
        </p:nvSpPr>
        <p:spPr bwMode="auto">
          <a:xfrm>
            <a:off x="3810000" y="12134850"/>
            <a:ext cx="1981200" cy="4889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1602" tIns="15801" rIns="31602" bIns="15801" anchor="ctr"/>
          <a:lstStyle>
            <a:lvl1pPr defTabSz="315913">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315913">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315913">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r-FR" altLang="fr-FR" sz="2500"/>
          </a:p>
        </p:txBody>
      </p:sp>
      <p:sp>
        <p:nvSpPr>
          <p:cNvPr id="2063" name="Oval 50">
            <a:extLst>
              <a:ext uri="{FF2B5EF4-FFF2-40B4-BE49-F238E27FC236}">
                <a16:creationId xmlns:a16="http://schemas.microsoft.com/office/drawing/2014/main" id="{0AB397A5-97AA-5847-8DD2-895D98A7C2D6}"/>
              </a:ext>
            </a:extLst>
          </p:cNvPr>
          <p:cNvSpPr>
            <a:spLocks noChangeArrowheads="1"/>
          </p:cNvSpPr>
          <p:nvPr/>
        </p:nvSpPr>
        <p:spPr bwMode="auto">
          <a:xfrm>
            <a:off x="5715000" y="12379325"/>
            <a:ext cx="225425" cy="200025"/>
          </a:xfrm>
          <a:prstGeom prst="ellipse">
            <a:avLst/>
          </a:pr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31602" tIns="15801" rIns="31602" bIns="15801" anchor="ctr"/>
          <a:lstStyle>
            <a:lvl1pPr defTabSz="315913">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315913">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315913">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r-FR" altLang="fr-FR" sz="2500"/>
          </a:p>
        </p:txBody>
      </p:sp>
      <p:sp>
        <p:nvSpPr>
          <p:cNvPr id="2064" name="Oval 51">
            <a:extLst>
              <a:ext uri="{FF2B5EF4-FFF2-40B4-BE49-F238E27FC236}">
                <a16:creationId xmlns:a16="http://schemas.microsoft.com/office/drawing/2014/main" id="{5EFF7C28-B231-6BE2-DCA7-177F2EAA192E}"/>
              </a:ext>
            </a:extLst>
          </p:cNvPr>
          <p:cNvSpPr>
            <a:spLocks noChangeArrowheads="1"/>
          </p:cNvSpPr>
          <p:nvPr/>
        </p:nvSpPr>
        <p:spPr bwMode="auto">
          <a:xfrm>
            <a:off x="3657600" y="12372975"/>
            <a:ext cx="225425" cy="200025"/>
          </a:xfrm>
          <a:prstGeom prst="ellipse">
            <a:avLst/>
          </a:pr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31602" tIns="15801" rIns="31602" bIns="15801" anchor="ctr"/>
          <a:lstStyle>
            <a:lvl1pPr defTabSz="315913">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315913">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315913">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r-FR" altLang="fr-FR" sz="2500"/>
          </a:p>
        </p:txBody>
      </p:sp>
      <p:sp>
        <p:nvSpPr>
          <p:cNvPr id="2065" name="Oval 47">
            <a:extLst>
              <a:ext uri="{FF2B5EF4-FFF2-40B4-BE49-F238E27FC236}">
                <a16:creationId xmlns:a16="http://schemas.microsoft.com/office/drawing/2014/main" id="{12CEE6B7-991C-D491-99A5-C17F12492E48}"/>
              </a:ext>
            </a:extLst>
          </p:cNvPr>
          <p:cNvSpPr>
            <a:spLocks noChangeArrowheads="1"/>
          </p:cNvSpPr>
          <p:nvPr/>
        </p:nvSpPr>
        <p:spPr bwMode="auto">
          <a:xfrm>
            <a:off x="3675063" y="200025"/>
            <a:ext cx="225425" cy="200025"/>
          </a:xfrm>
          <a:prstGeom prst="ellipse">
            <a:avLst/>
          </a:pr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31602" tIns="15801" rIns="31602" bIns="15801" anchor="ctr"/>
          <a:lstStyle>
            <a:lvl1pPr defTabSz="315913">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315913">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315913">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r-FR" altLang="fr-FR" sz="2500"/>
          </a:p>
        </p:txBody>
      </p:sp>
      <p:sp>
        <p:nvSpPr>
          <p:cNvPr id="2066" name="Oval 6">
            <a:extLst>
              <a:ext uri="{FF2B5EF4-FFF2-40B4-BE49-F238E27FC236}">
                <a16:creationId xmlns:a16="http://schemas.microsoft.com/office/drawing/2014/main" id="{C65319B9-F6BB-D64D-2317-AA18DE7D66DC}"/>
              </a:ext>
            </a:extLst>
          </p:cNvPr>
          <p:cNvSpPr>
            <a:spLocks noChangeArrowheads="1"/>
          </p:cNvSpPr>
          <p:nvPr/>
        </p:nvSpPr>
        <p:spPr bwMode="auto">
          <a:xfrm>
            <a:off x="5726113" y="188913"/>
            <a:ext cx="223837" cy="200025"/>
          </a:xfrm>
          <a:prstGeom prst="ellipse">
            <a:avLst/>
          </a:pr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31602" tIns="15801" rIns="31602" bIns="15801" anchor="ctr"/>
          <a:lstStyle>
            <a:lvl1pPr defTabSz="315913">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315913">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315913">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r-FR" altLang="fr-FR" sz="2500"/>
          </a:p>
        </p:txBody>
      </p:sp>
      <p:sp>
        <p:nvSpPr>
          <p:cNvPr id="2067" name="Rectangle 88">
            <a:extLst>
              <a:ext uri="{FF2B5EF4-FFF2-40B4-BE49-F238E27FC236}">
                <a16:creationId xmlns:a16="http://schemas.microsoft.com/office/drawing/2014/main" id="{41EBE357-E7C6-249F-026E-A997D9E84E65}"/>
              </a:ext>
            </a:extLst>
          </p:cNvPr>
          <p:cNvSpPr>
            <a:spLocks noChangeArrowheads="1"/>
          </p:cNvSpPr>
          <p:nvPr/>
        </p:nvSpPr>
        <p:spPr bwMode="auto">
          <a:xfrm>
            <a:off x="3900488" y="177800"/>
            <a:ext cx="100012" cy="2667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1602" tIns="15801" rIns="31602" bIns="15801" anchor="ctr"/>
          <a:lstStyle>
            <a:lvl1pPr defTabSz="315913">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315913">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315913">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r-FR" altLang="fr-FR" sz="2500"/>
          </a:p>
        </p:txBody>
      </p:sp>
      <p:sp>
        <p:nvSpPr>
          <p:cNvPr id="2068" name="Rectangle 89">
            <a:extLst>
              <a:ext uri="{FF2B5EF4-FFF2-40B4-BE49-F238E27FC236}">
                <a16:creationId xmlns:a16="http://schemas.microsoft.com/office/drawing/2014/main" id="{A3C5BE26-F713-0B8F-D9A4-2397F0FE42C9}"/>
              </a:ext>
            </a:extLst>
          </p:cNvPr>
          <p:cNvSpPr>
            <a:spLocks noChangeArrowheads="1"/>
          </p:cNvSpPr>
          <p:nvPr/>
        </p:nvSpPr>
        <p:spPr bwMode="auto">
          <a:xfrm>
            <a:off x="5626100" y="177800"/>
            <a:ext cx="100013" cy="2667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1602" tIns="15801" rIns="31602" bIns="15801" anchor="ctr"/>
          <a:lstStyle>
            <a:lvl1pPr defTabSz="315913">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315913">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315913">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315913">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315913"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fr-FR" altLang="fr-FR" sz="2500"/>
          </a:p>
        </p:txBody>
      </p:sp>
      <p:sp>
        <p:nvSpPr>
          <p:cNvPr id="2069" name="Rectangle 21">
            <a:extLst>
              <a:ext uri="{FF2B5EF4-FFF2-40B4-BE49-F238E27FC236}">
                <a16:creationId xmlns:a16="http://schemas.microsoft.com/office/drawing/2014/main" id="{40D91F22-C5C9-F573-6386-BCE40C1DA446}"/>
              </a:ext>
            </a:extLst>
          </p:cNvPr>
          <p:cNvSpPr>
            <a:spLocks noChangeArrowheads="1"/>
          </p:cNvSpPr>
          <p:nvPr/>
        </p:nvSpPr>
        <p:spPr bwMode="auto">
          <a:xfrm>
            <a:off x="685800" y="4273477"/>
            <a:ext cx="8153400" cy="797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7996" tIns="13998" rIns="27996" bIns="13998" anchor="ctr">
            <a:spAutoFit/>
          </a:bodyPr>
          <a:lstStyle>
            <a:lvl1pPr defTabSz="279400">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279400">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279400">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fr-FR" altLang="fr-FR" sz="1400" b="1" dirty="0">
                <a:solidFill>
                  <a:srgbClr val="000099"/>
                </a:solidFill>
                <a:latin typeface="Tahoma" panose="020B0604030504040204" pitchFamily="34" charset="0"/>
                <a:cs typeface="Tahoma" panose="020B0604030504040204" pitchFamily="34" charset="0"/>
              </a:rPr>
              <a:t>INTRODUCTION</a:t>
            </a:r>
            <a:endParaRPr lang="fr-FR" altLang="fr-FR" sz="1000" b="1" dirty="0">
              <a:solidFill>
                <a:srgbClr val="000099"/>
              </a:solidFill>
              <a:latin typeface="Tahoma" panose="020B0604030504040204" pitchFamily="34" charset="0"/>
              <a:cs typeface="Tahoma" panose="020B0604030504040204" pitchFamily="34" charset="0"/>
            </a:endParaRPr>
          </a:p>
          <a:p>
            <a:pPr algn="just" eaLnBrk="1" hangingPunct="1">
              <a:spcBef>
                <a:spcPct val="0"/>
              </a:spcBef>
              <a:buFontTx/>
              <a:buNone/>
            </a:pPr>
            <a:r>
              <a:rPr lang="fr-FR" sz="1200" dirty="0">
                <a:latin typeface="Calibri" panose="020F0502020204030204" pitchFamily="34" charset="0"/>
                <a:ea typeface="Calibri" panose="020F0502020204030204" pitchFamily="34" charset="0"/>
                <a:cs typeface="Calibri" panose="020F0502020204030204" pitchFamily="34" charset="0"/>
              </a:rPr>
              <a:t>Pour améliorer la maintenance à l’usine Lear Corporation, ce projet vise à intégrer un système GMAO et SCADA. Grâce à une plateforme web développée avec Django et à la communication via Snap7 avec les automates Siemens, il centralise le suivi des machines en temps réel. Cette solution moderne optimise la réactivité et réduit les temps d’arrêt</a:t>
            </a:r>
            <a:endParaRPr lang="fr-FR" altLang="fr-FR" sz="1100" dirty="0">
              <a:latin typeface="Calibri" panose="020F0502020204030204" pitchFamily="34" charset="0"/>
            </a:endParaRPr>
          </a:p>
        </p:txBody>
      </p:sp>
      <p:sp>
        <p:nvSpPr>
          <p:cNvPr id="45" name="Rectangle 44">
            <a:extLst>
              <a:ext uri="{FF2B5EF4-FFF2-40B4-BE49-F238E27FC236}">
                <a16:creationId xmlns:a16="http://schemas.microsoft.com/office/drawing/2014/main" id="{64758077-5379-A637-0216-ACA0856D65F2}"/>
              </a:ext>
            </a:extLst>
          </p:cNvPr>
          <p:cNvSpPr/>
          <p:nvPr/>
        </p:nvSpPr>
        <p:spPr>
          <a:xfrm>
            <a:off x="3429000" y="76200"/>
            <a:ext cx="2895600" cy="461665"/>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hangingPunct="1">
              <a:defRPr/>
            </a:pPr>
            <a:r>
              <a:rPr lang="fr-FR"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charset="0"/>
                <a:cs typeface="Arial" charset="0"/>
              </a:rPr>
              <a:t>PFE 2025</a:t>
            </a:r>
          </a:p>
        </p:txBody>
      </p:sp>
      <p:sp>
        <p:nvSpPr>
          <p:cNvPr id="46" name="Rectangle 45">
            <a:extLst>
              <a:ext uri="{FF2B5EF4-FFF2-40B4-BE49-F238E27FC236}">
                <a16:creationId xmlns:a16="http://schemas.microsoft.com/office/drawing/2014/main" id="{4C58163A-36FD-300D-F003-1AF3E0245130}"/>
              </a:ext>
            </a:extLst>
          </p:cNvPr>
          <p:cNvSpPr/>
          <p:nvPr/>
        </p:nvSpPr>
        <p:spPr>
          <a:xfrm>
            <a:off x="3733800" y="12249090"/>
            <a:ext cx="2133600" cy="384721"/>
          </a:xfrm>
          <a:prstGeom prst="rect">
            <a:avLst/>
          </a:prstGeom>
          <a:noFill/>
        </p:spPr>
        <p:txBody>
          <a:bodyPr>
            <a:spAutoFit/>
          </a:bodyPr>
          <a:lstStyle/>
          <a:p>
            <a:pPr algn="ctr" eaLnBrk="1" hangingPunct="1">
              <a:defRPr/>
            </a:pPr>
            <a:r>
              <a:rPr lang="fr-FR" sz="19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rPr>
              <a:t>Réf : AII 08.25</a:t>
            </a:r>
          </a:p>
        </p:txBody>
      </p:sp>
      <p:sp>
        <p:nvSpPr>
          <p:cNvPr id="3" name="Rectangle 8">
            <a:extLst>
              <a:ext uri="{FF2B5EF4-FFF2-40B4-BE49-F238E27FC236}">
                <a16:creationId xmlns:a16="http://schemas.microsoft.com/office/drawing/2014/main" id="{E6A775BD-E9CC-A44B-2A60-BFCB7F3C26E5}"/>
              </a:ext>
            </a:extLst>
          </p:cNvPr>
          <p:cNvSpPr>
            <a:spLocks noChangeArrowheads="1"/>
          </p:cNvSpPr>
          <p:nvPr/>
        </p:nvSpPr>
        <p:spPr bwMode="auto">
          <a:xfrm>
            <a:off x="975423" y="908723"/>
            <a:ext cx="7799581" cy="843877"/>
          </a:xfrm>
          <a:prstGeom prst="rect">
            <a:avLst/>
          </a:prstGeom>
          <a:noFill/>
          <a:ln w="9525">
            <a:noFill/>
            <a:miter lim="800000"/>
            <a:headEnd/>
            <a:tailEnd/>
          </a:ln>
        </p:spPr>
        <p:txBody>
          <a:bodyPr lIns="27996" tIns="13998" rIns="27996" bIns="13998" anchor="ctr">
            <a:spAutoFit/>
          </a:bodyPr>
          <a:lstStyle/>
          <a:p>
            <a:pPr algn="ctr" defTabSz="279400" eaLnBrk="1" hangingPunct="1">
              <a:defRPr/>
            </a:pPr>
            <a:r>
              <a:rPr lang="fr-FR" sz="2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rPr>
              <a:t>TITRE DE PFE </a:t>
            </a:r>
            <a:endParaRPr lang="fr-FR" sz="1100"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endParaRPr>
          </a:p>
          <a:p>
            <a:pPr algn="ctr" defTabSz="279400" eaLnBrk="1" hangingPunct="1">
              <a:defRPr/>
            </a:pPr>
            <a:r>
              <a:rPr lang="fr-FR" sz="11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rPr>
              <a:t>Belkhamsa Ayhem, </a:t>
            </a:r>
            <a:r>
              <a:rPr lang="fr-FR" sz="11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rPr>
              <a:t>Mhamdi</a:t>
            </a:r>
            <a:r>
              <a:rPr lang="fr-FR" sz="11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rPr>
              <a:t> </a:t>
            </a:r>
            <a:r>
              <a:rPr lang="fr-FR" sz="11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rPr>
              <a:t>Abdelbacet</a:t>
            </a:r>
            <a:r>
              <a:rPr lang="fr-FR" sz="11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rPr>
              <a:t>, </a:t>
            </a:r>
            <a:r>
              <a:rPr lang="fr-FR" sz="11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rPr>
              <a:t>Nahdi</a:t>
            </a:r>
            <a:r>
              <a:rPr lang="fr-FR" sz="11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rPr>
              <a:t> Mohamed</a:t>
            </a:r>
            <a:r>
              <a:rPr lang="fr-FR" sz="1100" b="1" baseline="300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rPr>
              <a:t> </a:t>
            </a:r>
          </a:p>
          <a:p>
            <a:pPr algn="ctr" defTabSz="279400" eaLnBrk="1" hangingPunct="1">
              <a:defRPr/>
            </a:pPr>
            <a:r>
              <a:rPr lang="fr-FR" sz="1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rPr>
              <a:t> </a:t>
            </a:r>
            <a:r>
              <a:rPr lang="en-GB" sz="1000" b="1" i="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rPr>
              <a:t>Adresses</a:t>
            </a:r>
            <a:r>
              <a:rPr lang="en-GB" sz="10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rPr>
              <a:t>.</a:t>
            </a:r>
            <a:endParaRPr lang="fr-FR" sz="1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endParaRPr>
          </a:p>
          <a:p>
            <a:pPr algn="ctr" defTabSz="279400" eaLnBrk="1" hangingPunct="1">
              <a:defRPr/>
            </a:pPr>
            <a:r>
              <a:rPr lang="pt-BR" sz="10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rPr>
              <a:t>E-mails :belkhamsaayhem09@gmai.com</a:t>
            </a:r>
            <a:endParaRPr lang="pt-BR" sz="1000" b="1" i="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cs typeface="Arial" charset="0"/>
            </a:endParaRPr>
          </a:p>
        </p:txBody>
      </p:sp>
      <p:pic>
        <p:nvPicPr>
          <p:cNvPr id="2073" name="Picture 47">
            <a:extLst>
              <a:ext uri="{FF2B5EF4-FFF2-40B4-BE49-F238E27FC236}">
                <a16:creationId xmlns:a16="http://schemas.microsoft.com/office/drawing/2014/main" id="{67BF2F85-560D-A53C-2B98-C0D23A71D1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508000"/>
            <a:ext cx="10668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76" name="Groupe 39">
            <a:extLst>
              <a:ext uri="{FF2B5EF4-FFF2-40B4-BE49-F238E27FC236}">
                <a16:creationId xmlns:a16="http://schemas.microsoft.com/office/drawing/2014/main" id="{9DC41F3B-BCD5-4250-BE7C-50699558FE5D}"/>
              </a:ext>
            </a:extLst>
          </p:cNvPr>
          <p:cNvGrpSpPr>
            <a:grpSpLocks/>
          </p:cNvGrpSpPr>
          <p:nvPr/>
        </p:nvGrpSpPr>
        <p:grpSpPr bwMode="auto">
          <a:xfrm>
            <a:off x="6075362" y="8686799"/>
            <a:ext cx="2590800" cy="1373835"/>
            <a:chOff x="3179762" y="8679250"/>
            <a:chExt cx="2590800" cy="1374067"/>
          </a:xfrm>
        </p:grpSpPr>
        <p:sp>
          <p:nvSpPr>
            <p:cNvPr id="2078" name="Rectangle 33">
              <a:extLst>
                <a:ext uri="{FF2B5EF4-FFF2-40B4-BE49-F238E27FC236}">
                  <a16:creationId xmlns:a16="http://schemas.microsoft.com/office/drawing/2014/main" id="{C06691B5-153B-6573-5609-F221C1E45810}"/>
                </a:ext>
              </a:extLst>
            </p:cNvPr>
            <p:cNvSpPr>
              <a:spLocks noChangeArrowheads="1"/>
            </p:cNvSpPr>
            <p:nvPr/>
          </p:nvSpPr>
          <p:spPr bwMode="auto">
            <a:xfrm>
              <a:off x="3249626" y="8679250"/>
              <a:ext cx="2362149" cy="212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7996" tIns="13998" rIns="27996" bIns="13998" anchor="ctr">
              <a:spAutoFit/>
            </a:bodyPr>
            <a:lstStyle>
              <a:lvl1pPr defTabSz="279400">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279400">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279400">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fr-FR" altLang="fr-FR" sz="1100" dirty="0" err="1">
                  <a:cs typeface="Times New Roman" panose="02020603050405020304" pitchFamily="18" charset="0"/>
                </a:rPr>
                <a:t>Fig</a:t>
              </a:r>
              <a:r>
                <a:rPr lang="fr-FR" altLang="fr-FR" sz="1100" dirty="0">
                  <a:cs typeface="Times New Roman" panose="02020603050405020304" pitchFamily="18" charset="0"/>
                </a:rPr>
                <a:t> 3:</a:t>
              </a:r>
              <a:r>
                <a:rPr lang="fr-FR" altLang="fr-FR" sz="1200" dirty="0">
                  <a:latin typeface="Calibri" panose="020F0502020204030204" pitchFamily="34" charset="0"/>
                  <a:ea typeface="Calibri" panose="020F0502020204030204" pitchFamily="34" charset="0"/>
                  <a:cs typeface="Calibri" panose="020F0502020204030204" pitchFamily="34" charset="0"/>
                </a:rPr>
                <a:t> Page d’accueil d’</a:t>
              </a:r>
              <a:r>
                <a:rPr lang="fr-FR" altLang="fr-FR" sz="1200" dirty="0" err="1">
                  <a:latin typeface="Calibri" panose="020F0502020204030204" pitchFamily="34" charset="0"/>
                  <a:ea typeface="Calibri" panose="020F0502020204030204" pitchFamily="34" charset="0"/>
                  <a:cs typeface="Calibri" panose="020F0502020204030204" pitchFamily="34" charset="0"/>
                </a:rPr>
                <a:t>adminstrateur</a:t>
              </a:r>
              <a:endParaRPr lang="fr-FR" altLang="fr-FR" sz="700" dirty="0"/>
            </a:p>
          </p:txBody>
        </p:sp>
        <p:sp>
          <p:nvSpPr>
            <p:cNvPr id="2080" name="Rectangle 84">
              <a:extLst>
                <a:ext uri="{FF2B5EF4-FFF2-40B4-BE49-F238E27FC236}">
                  <a16:creationId xmlns:a16="http://schemas.microsoft.com/office/drawing/2014/main" id="{2997CFB5-619B-106A-5282-4EBEAB434C97}"/>
                </a:ext>
              </a:extLst>
            </p:cNvPr>
            <p:cNvSpPr>
              <a:spLocks noChangeArrowheads="1"/>
            </p:cNvSpPr>
            <p:nvPr/>
          </p:nvSpPr>
          <p:spPr bwMode="auto">
            <a:xfrm>
              <a:off x="3179762" y="9009209"/>
              <a:ext cx="2590800" cy="1044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7996" tIns="13998" rIns="27996" bIns="13998" anchor="ctr">
              <a:spAutoFit/>
            </a:bodyPr>
            <a:lstStyle>
              <a:lvl1pPr defTabSz="279400">
                <a:spcBef>
                  <a:spcPct val="20000"/>
                </a:spcBef>
                <a:buChar char="•"/>
                <a:defRPr sz="4500">
                  <a:solidFill>
                    <a:schemeClr val="tx1"/>
                  </a:solidFill>
                  <a:latin typeface="Arial" panose="020B0604020202020204" pitchFamily="34" charset="0"/>
                  <a:cs typeface="Arial" panose="020B0604020202020204" pitchFamily="34" charset="0"/>
                </a:defRPr>
              </a:lvl1pPr>
              <a:lvl2pPr marL="742950" indent="-285750" defTabSz="279400">
                <a:spcBef>
                  <a:spcPct val="20000"/>
                </a:spcBef>
                <a:buChar char="–"/>
                <a:defRPr sz="3900">
                  <a:solidFill>
                    <a:schemeClr val="tx1"/>
                  </a:solidFill>
                  <a:latin typeface="Arial" panose="020B0604020202020204" pitchFamily="34" charset="0"/>
                  <a:cs typeface="Arial" panose="020B0604020202020204" pitchFamily="34" charset="0"/>
                </a:defRPr>
              </a:lvl2pPr>
              <a:lvl3pPr marL="1143000" indent="-228600" defTabSz="279400">
                <a:spcBef>
                  <a:spcPct val="20000"/>
                </a:spcBef>
                <a:buChar char="•"/>
                <a:defRPr sz="3400">
                  <a:solidFill>
                    <a:schemeClr val="tx1"/>
                  </a:solidFill>
                  <a:latin typeface="Arial" panose="020B0604020202020204" pitchFamily="34" charset="0"/>
                  <a:cs typeface="Arial" panose="020B0604020202020204" pitchFamily="34" charset="0"/>
                </a:defRPr>
              </a:lvl3pPr>
              <a:lvl4pPr marL="16002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4pPr>
              <a:lvl5pPr marL="2057400" indent="-228600" defTabSz="279400">
                <a:spcBef>
                  <a:spcPct val="20000"/>
                </a:spcBef>
                <a:buChar char="»"/>
                <a:defRPr sz="2800">
                  <a:solidFill>
                    <a:schemeClr val="tx1"/>
                  </a:solidFill>
                  <a:latin typeface="Arial" panose="020B0604020202020204" pitchFamily="34" charset="0"/>
                  <a:cs typeface="Arial" panose="020B0604020202020204" pitchFamily="34" charset="0"/>
                </a:defRPr>
              </a:lvl5pPr>
              <a:lvl6pPr marL="25146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6pPr>
              <a:lvl7pPr marL="29718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7pPr>
              <a:lvl8pPr marL="34290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8pPr>
              <a:lvl9pPr marL="3886200" indent="-228600" defTabSz="27940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fr-FR" altLang="fr-FR" sz="1100" dirty="0"/>
                <a:t>Nous avons conçu une page d’accueil dédiée à l’administrateur qui affiche les statistiques de maintenance, les alertes et les interventions. Elle nous permet de centraliser toutes les informations utiles dans une interface claire.</a:t>
              </a:r>
            </a:p>
          </p:txBody>
        </p:sp>
      </p:grpSp>
      <p:sp>
        <p:nvSpPr>
          <p:cNvPr id="44" name="Rectangle 15">
            <a:extLst>
              <a:ext uri="{FF2B5EF4-FFF2-40B4-BE49-F238E27FC236}">
                <a16:creationId xmlns:a16="http://schemas.microsoft.com/office/drawing/2014/main" id="{5F5BB9B5-B744-2E60-2B13-2F4BCA29EA5D}"/>
              </a:ext>
            </a:extLst>
          </p:cNvPr>
          <p:cNvSpPr>
            <a:spLocks noChangeArrowheads="1"/>
          </p:cNvSpPr>
          <p:nvPr/>
        </p:nvSpPr>
        <p:spPr bwMode="auto">
          <a:xfrm>
            <a:off x="633664" y="11231158"/>
            <a:ext cx="8153400" cy="970707"/>
          </a:xfrm>
          <a:prstGeom prst="rect">
            <a:avLst/>
          </a:prstGeom>
          <a:noFill/>
          <a:ln w="9525">
            <a:noFill/>
            <a:miter lim="800000"/>
            <a:headEnd/>
            <a:tailEnd/>
          </a:ln>
        </p:spPr>
        <p:txBody>
          <a:bodyPr lIns="27996" tIns="13998" rIns="27996" bIns="13998" anchor="ctr">
            <a:spAutoFit/>
          </a:bodyPr>
          <a:lstStyle/>
          <a:p>
            <a:pPr defTabSz="279400" eaLnBrk="1" hangingPunct="1">
              <a:defRPr/>
            </a:pPr>
            <a:r>
              <a:rPr lang="fr-FR" sz="1400" b="1" dirty="0">
                <a:solidFill>
                  <a:srgbClr val="000099"/>
                </a:solidFill>
                <a:latin typeface="Tahoma" pitchFamily="34" charset="0"/>
                <a:cs typeface="Tahoma" pitchFamily="34" charset="0"/>
              </a:rPr>
              <a:t>PERSPECTIVE</a:t>
            </a:r>
            <a:endParaRPr lang="fr-FR" sz="1000" b="1" dirty="0">
              <a:solidFill>
                <a:srgbClr val="000099"/>
              </a:solidFill>
              <a:latin typeface="Tahoma" pitchFamily="34" charset="0"/>
              <a:cs typeface="Tahoma" pitchFamily="34" charset="0"/>
            </a:endParaRPr>
          </a:p>
          <a:p>
            <a:pPr indent="104775" algn="ctr" defTabSz="279400" eaLnBrk="1" hangingPunct="1">
              <a:defRPr/>
            </a:pPr>
            <a:endParaRPr lang="fr-FR" sz="500" b="1" dirty="0">
              <a:solidFill>
                <a:srgbClr val="000099"/>
              </a:solidFill>
              <a:latin typeface="Arial" charset="0"/>
              <a:cs typeface="Arial" charset="0"/>
            </a:endParaRPr>
          </a:p>
          <a:p>
            <a:pPr algn="just" eaLnBrk="1" fontAlgn="auto" hangingPunct="1">
              <a:lnSpc>
                <a:spcPct val="120000"/>
              </a:lnSpc>
              <a:spcBef>
                <a:spcPts val="0"/>
              </a:spcBef>
              <a:spcAft>
                <a:spcPts val="0"/>
              </a:spcAft>
              <a:defRPr/>
            </a:pPr>
            <a:r>
              <a:rPr lang="fr-FR" sz="1200" dirty="0">
                <a:latin typeface="Calibri" pitchFamily="34" charset="0"/>
                <a:cs typeface="Arial" charset="0"/>
              </a:rPr>
              <a:t>Ce système pourra être étendu avec des modules d’analyse prédictive basés sur l’intelligence artificielle. L’intégration de capteurs IoT supplémentaires améliorerait le suivi en temps réel. Enfin, l’interface web pourrait évoluer vers une application mobile pour une accessibilité renforcée.</a:t>
            </a:r>
          </a:p>
        </p:txBody>
      </p:sp>
      <p:pic>
        <p:nvPicPr>
          <p:cNvPr id="5" name="Picture 4" descr="A diagram of a cloud with icons&#10;&#10;AI-generated content may be incorrect.">
            <a:extLst>
              <a:ext uri="{FF2B5EF4-FFF2-40B4-BE49-F238E27FC236}">
                <a16:creationId xmlns:a16="http://schemas.microsoft.com/office/drawing/2014/main" id="{41E1C4D7-4718-D0EF-75B5-801B6B7FEE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3911" y="6428507"/>
            <a:ext cx="2162175" cy="2170112"/>
          </a:xfrm>
          <a:prstGeom prst="rect">
            <a:avLst/>
          </a:prstGeom>
        </p:spPr>
      </p:pic>
      <p:pic>
        <p:nvPicPr>
          <p:cNvPr id="7" name="Picture 6" descr="A close-up of a machine&#10;&#10;AI-generated content may be incorrect.">
            <a:extLst>
              <a:ext uri="{FF2B5EF4-FFF2-40B4-BE49-F238E27FC236}">
                <a16:creationId xmlns:a16="http://schemas.microsoft.com/office/drawing/2014/main" id="{4AD74DF7-005D-0321-9090-F9C19EFD03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188" y="6432085"/>
            <a:ext cx="2170766" cy="2162956"/>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6348A488-BAFF-0C67-F2C6-590A004E22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2200" y="6387537"/>
            <a:ext cx="2234546" cy="2207116"/>
          </a:xfrm>
          <a:prstGeom prst="rect">
            <a:avLst/>
          </a:prstGeom>
        </p:spPr>
      </p:pic>
      <p:pic>
        <p:nvPicPr>
          <p:cNvPr id="11" name="Picture 10" descr="A black background with a black square&#10;&#10;AI-generated content may be incorrect.">
            <a:extLst>
              <a:ext uri="{FF2B5EF4-FFF2-40B4-BE49-F238E27FC236}">
                <a16:creationId xmlns:a16="http://schemas.microsoft.com/office/drawing/2014/main" id="{B5A0D468-60F8-BC4F-87AF-CB1E7E2A0A75}"/>
              </a:ext>
            </a:extLst>
          </p:cNvPr>
          <p:cNvPicPr>
            <a:picLocks noChangeAspect="1"/>
          </p:cNvPicPr>
          <p:nvPr/>
        </p:nvPicPr>
        <p:blipFill>
          <a:blip r:embed="rId6">
            <a:extLst>
              <a:ext uri="{28A0092B-C50C-407E-A947-70E740481C1C}">
                <a14:useLocalDpi xmlns:a14="http://schemas.microsoft.com/office/drawing/2010/main" val="0"/>
              </a:ext>
            </a:extLst>
          </a:blip>
          <a:srcRect r="68502"/>
          <a:stretch/>
        </p:blipFill>
        <p:spPr>
          <a:xfrm>
            <a:off x="7614971" y="533400"/>
            <a:ext cx="1172093" cy="1154845"/>
          </a:xfrm>
          <a:prstGeom prst="rect">
            <a:avLst/>
          </a:prstGeom>
        </p:spPr>
      </p:pic>
    </p:spTree>
  </p:cSld>
  <p:clrMapOvr>
    <a:masterClrMapping/>
  </p:clrMapOvr>
</p:sld>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703638" rtl="0" eaLnBrk="1" fontAlgn="base" latinLnBrk="0" hangingPunct="1">
          <a:lnSpc>
            <a:spcPct val="100000"/>
          </a:lnSpc>
          <a:spcBef>
            <a:spcPct val="0"/>
          </a:spcBef>
          <a:spcAft>
            <a:spcPct val="0"/>
          </a:spcAft>
          <a:buClrTx/>
          <a:buSzTx/>
          <a:buFontTx/>
          <a:buNone/>
          <a:tabLst/>
          <a:defRPr kumimoji="0" lang="fr-FR" sz="73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703638" rtl="0" eaLnBrk="1" fontAlgn="base" latinLnBrk="0" hangingPunct="1">
          <a:lnSpc>
            <a:spcPct val="100000"/>
          </a:lnSpc>
          <a:spcBef>
            <a:spcPct val="0"/>
          </a:spcBef>
          <a:spcAft>
            <a:spcPct val="0"/>
          </a:spcAft>
          <a:buClrTx/>
          <a:buSzTx/>
          <a:buFontTx/>
          <a:buNone/>
          <a:tabLst/>
          <a:defRPr kumimoji="0" lang="fr-FR" sz="73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1502</TotalTime>
  <Words>525</Words>
  <Application>Microsoft Office PowerPoint</Application>
  <PresentationFormat>A3 Paper (297x420 mm)</PresentationFormat>
  <Paragraphs>28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Tahoma</vt:lpstr>
      <vt:lpstr>Times New Roman</vt:lpstr>
      <vt:lpstr>Modèle par défaut</vt:lpstr>
      <vt:lpstr>PowerPoint Presentation</vt:lpstr>
    </vt:vector>
  </TitlesOfParts>
  <Company>FSB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DHIFAOUI</dc:creator>
  <cp:lastModifiedBy>belkhamsaayhem</cp:lastModifiedBy>
  <cp:revision>148</cp:revision>
  <dcterms:created xsi:type="dcterms:W3CDTF">2007-05-26T13:07:46Z</dcterms:created>
  <dcterms:modified xsi:type="dcterms:W3CDTF">2025-05-24T22:30:48Z</dcterms:modified>
</cp:coreProperties>
</file>